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4" r:id="rId1"/>
  </p:sldMasterIdLst>
  <p:notesMasterIdLst>
    <p:notesMasterId r:id="rId55"/>
  </p:notesMasterIdLst>
  <p:sldIdLst>
    <p:sldId id="256" r:id="rId2"/>
    <p:sldId id="332" r:id="rId3"/>
    <p:sldId id="335" r:id="rId4"/>
    <p:sldId id="340" r:id="rId5"/>
    <p:sldId id="336" r:id="rId6"/>
    <p:sldId id="341" r:id="rId7"/>
    <p:sldId id="373" r:id="rId8"/>
    <p:sldId id="342" r:id="rId9"/>
    <p:sldId id="338" r:id="rId10"/>
    <p:sldId id="343" r:id="rId11"/>
    <p:sldId id="344" r:id="rId12"/>
    <p:sldId id="339" r:id="rId13"/>
    <p:sldId id="259" r:id="rId14"/>
    <p:sldId id="260" r:id="rId15"/>
    <p:sldId id="262" r:id="rId16"/>
    <p:sldId id="261" r:id="rId17"/>
    <p:sldId id="265" r:id="rId18"/>
    <p:sldId id="323" r:id="rId19"/>
    <p:sldId id="285" r:id="rId20"/>
    <p:sldId id="414" r:id="rId21"/>
    <p:sldId id="267" r:id="rId22"/>
    <p:sldId id="266" r:id="rId23"/>
    <p:sldId id="264" r:id="rId24"/>
    <p:sldId id="263" r:id="rId25"/>
    <p:sldId id="415" r:id="rId26"/>
    <p:sldId id="416" r:id="rId27"/>
    <p:sldId id="325" r:id="rId28"/>
    <p:sldId id="272" r:id="rId29"/>
    <p:sldId id="365" r:id="rId30"/>
    <p:sldId id="337" r:id="rId31"/>
    <p:sldId id="354" r:id="rId32"/>
    <p:sldId id="355" r:id="rId33"/>
    <p:sldId id="356" r:id="rId34"/>
    <p:sldId id="357" r:id="rId35"/>
    <p:sldId id="358" r:id="rId36"/>
    <p:sldId id="359" r:id="rId37"/>
    <p:sldId id="360" r:id="rId38"/>
    <p:sldId id="361" r:id="rId39"/>
    <p:sldId id="362" r:id="rId40"/>
    <p:sldId id="366" r:id="rId41"/>
    <p:sldId id="367" r:id="rId42"/>
    <p:sldId id="363" r:id="rId43"/>
    <p:sldId id="364" r:id="rId44"/>
    <p:sldId id="279" r:id="rId45"/>
    <p:sldId id="408" r:id="rId46"/>
    <p:sldId id="411" r:id="rId47"/>
    <p:sldId id="412" r:id="rId48"/>
    <p:sldId id="413" r:id="rId49"/>
    <p:sldId id="303" r:id="rId50"/>
    <p:sldId id="268" r:id="rId51"/>
    <p:sldId id="345" r:id="rId52"/>
    <p:sldId id="374" r:id="rId53"/>
    <p:sldId id="330" r:id="rId54"/>
  </p:sldIdLst>
  <p:sldSz cx="9144000" cy="5143500" type="screen16x9"/>
  <p:notesSz cx="6858000" cy="9144000"/>
  <p:embeddedFontLst>
    <p:embeddedFont>
      <p:font typeface="Nanum Pen Script" panose="02010600030101010101" charset="-127"/>
      <p:regular r:id="rId56"/>
    </p:embeddedFont>
    <p:embeddedFont>
      <p:font typeface="Baloo Tammudu 2" panose="02010600030101010101" charset="0"/>
      <p:regular r:id="rId57"/>
      <p:bold r:id="rId58"/>
    </p:embeddedFont>
    <p:embeddedFont>
      <p:font typeface="Cambria" panose="02040503050406030204" pitchFamily="18" charset="0"/>
      <p:regular r:id="rId59"/>
      <p:bold r:id="rId60"/>
      <p:italic r:id="rId61"/>
      <p:boldItalic r:id="rId62"/>
    </p:embeddedFont>
    <p:embeddedFont>
      <p:font typeface="Comic Sans MS" panose="030F0702030302020204" pitchFamily="66" charset="0"/>
      <p:regular r:id="rId63"/>
      <p:bold r:id="rId64"/>
      <p:italic r:id="rId65"/>
      <p:boldItalic r:id="rId66"/>
    </p:embeddedFont>
    <p:embeddedFont>
      <p:font typeface="DM Sans" pitchFamily="2" charset="0"/>
      <p:regular r:id="rId67"/>
      <p:bold r:id="rId68"/>
      <p:italic r:id="rId69"/>
      <p:boldItalic r:id="rId70"/>
    </p:embeddedFont>
    <p:embeddedFont>
      <p:font typeface="DM Sans Black" panose="02010600030101010101" charset="0"/>
      <p:regular r:id="rId71"/>
      <p:bold r:id="rId72"/>
      <p:italic r:id="rId73"/>
      <p:boldItalic r:id="rId74"/>
    </p:embeddedFont>
    <p:embeddedFont>
      <p:font typeface="Garamond" panose="02020404030301010803" pitchFamily="18" charset="0"/>
      <p:regular r:id="rId75"/>
      <p:bold r:id="rId76"/>
      <p:italic r:id="rId77"/>
      <p:boldItalic r:id="rId78"/>
    </p:embeddedFont>
    <p:embeddedFont>
      <p:font typeface="Oxygen" panose="02000503000000000000" pitchFamily="2" charset="0"/>
      <p:regular r:id="rId79"/>
      <p:bold r:id="rId80"/>
    </p:embeddedFont>
    <p:embeddedFont>
      <p:font typeface="Roboto Condensed Light" panose="02000000000000000000" pitchFamily="2" charset="0"/>
      <p:regular r:id="rId81"/>
      <p: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E7"/>
    <a:srgbClr val="9F9F9F"/>
    <a:srgbClr val="575757"/>
    <a:srgbClr val="FFC9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9BE521-DA2F-470A-9B8A-2DC1E01A3B95}">
  <a:tblStyle styleId="{989BE521-DA2F-470A-9B8A-2DC1E01A3B9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21"/>
    <p:restoredTop sz="95399"/>
  </p:normalViewPr>
  <p:slideViewPr>
    <p:cSldViewPr snapToGrid="0">
      <p:cViewPr varScale="1">
        <p:scale>
          <a:sx n="116" d="100"/>
          <a:sy n="116" d="100"/>
        </p:scale>
        <p:origin x="3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1.fntdata"/><Relationship Id="rId61" Type="http://schemas.openxmlformats.org/officeDocument/2006/relationships/font" Target="fonts/font6.fntdata"/><Relationship Id="rId82" Type="http://schemas.openxmlformats.org/officeDocument/2006/relationships/font" Target="fonts/font27.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1T10:43:37.573"/>
    </inkml:context>
    <inkml:brush xml:id="br0">
      <inkml:brushProperty name="width" value="0.2" units="cm"/>
      <inkml:brushProperty name="height" value="0.2" units="cm"/>
      <inkml:brushProperty name="color" value="#FF4E00"/>
      <inkml:brushProperty name="inkEffects" value="rainbow"/>
      <inkml:brushProperty name="anchorX" value="0"/>
      <inkml:brushProperty name="anchorY" value="0"/>
      <inkml:brushProperty name="scaleFactor" value="0.5"/>
    </inkml:brush>
  </inkml:definitions>
  <inkml:trace contextRef="#ctx0" brushRef="#br0">0 1256 24575,'41'-72'0,"-1"0"0,12-3 0,8-6 0,-9 15 0,7-6 0,3-2 0,-1 3-493,-5 7 0,2 2 0,-2 2 0,-1 2 493,10-9 0,-2 2 0,-4 5 318,8-8 0,-10 13-318,-12 15 325,-17 20-325,-7 10 0,-2 2 0,-3 1 1011,-3 1-1011,-3-1 0,-2 1 0,-1 2 0,0 1 0,-1 1 0,0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1T10:43:59.590"/>
    </inkml:context>
    <inkml:brush xml:id="br0">
      <inkml:brushProperty name="width" value="0.2" units="cm"/>
      <inkml:brushProperty name="height" value="0.2" units="cm"/>
      <inkml:brushProperty name="color" value="#FF4E00"/>
      <inkml:brushProperty name="inkEffects" value="rainbow"/>
      <inkml:brushProperty name="anchorX" value="-35986.50781"/>
      <inkml:brushProperty name="anchorY" value="-18941.94922"/>
      <inkml:brushProperty name="scaleFactor" value="0.5"/>
    </inkml:brush>
  </inkml:definitions>
  <inkml:trace contextRef="#ctx0" brushRef="#br0">1 0 24575,'61'34'0,"-22"-11"0,22 19 0,-27-15 0,11 5 0,23 22 0,9 8 0,-37-30 0,-2 0 0,27 23 0,-22-20 0,-6-1 0,-3-5 0,0 0 0,-3-2 0,-1 0 0,-3 1 0,-1-1 0,3 2 0,-1-2 0,1 3 0,1 1 0,2 1 0,2 2 0,-1-3 0,-2-4 0,-5-4 0,-3-3 0,-3 0 0,0-2 0,-3-3 0,0-3 0,-5-5 0,-2 0 0,-2-1 0,-2 0 0,1-1 0,-1 0 0,0 0 0,0 0 0,1 1 0,-1 0 0,1 0 0,0 0 0,-1 0 0,0 0 0,1 1 0,0 2 0,1 0 0,0 2 0,-1-1 0,-2-1 0,-1-1 0,0-2 0,1 0 0,-1-1 0,0-1 0,1 1 0,-1-1 0,-1 0 0,2 1 0,-2 0 0,1-1 0,-1 0 0,1 2 0,0-1 0,-1 0 0,1-1 0,-2 0 0,2 0 0,1 0 0,-2 0 0,2-2 0,-3 5 0,0-4 0,-2 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1T10:44:03.277"/>
    </inkml:context>
    <inkml:brush xml:id="br0">
      <inkml:brushProperty name="width" value="0.2" units="cm"/>
      <inkml:brushProperty name="height" value="0.2" units="cm"/>
      <inkml:brushProperty name="color" value="#FF4E00"/>
      <inkml:brushProperty name="inkEffects" value="rainbow"/>
      <inkml:brushProperty name="anchorX" value="-51977.44531"/>
      <inkml:brushProperty name="anchorY" value="-29773.91797"/>
      <inkml:brushProperty name="scaleFactor" value="0.5"/>
    </inkml:brush>
  </inkml:definitions>
  <inkml:trace contextRef="#ctx0" brushRef="#br0">0 1129 24575,'51'-24'0,"-1"-1"0,11-11 0,5-7 0,3-4 0,6-6 0,0-2 0,2-5 0,0-1 0,0-2 0,-19 15 0,0 0 0,0-1 0,0 1 0,17-14 0,-1 0 0,-2 3 0,-14 11 0,-1 3 0,-4 3 0,9-4 0,-7 7 0,12-4 0,-41 34 0,-11 6 0,-2 1 0,-5 2 0,-3-1 0,-36-2 0,23 1 0,-26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1T10:44:07.857"/>
    </inkml:context>
    <inkml:brush xml:id="br0">
      <inkml:brushProperty name="width" value="0.2" units="cm"/>
      <inkml:brushProperty name="height" value="0.2" units="cm"/>
      <inkml:brushProperty name="color" value="#FF4E00"/>
      <inkml:brushProperty name="inkEffects" value="rainbow"/>
      <inkml:brushProperty name="anchorX" value="-71645.59375"/>
      <inkml:brushProperty name="anchorY" value="-39416.75781"/>
      <inkml:brushProperty name="scaleFactor" value="0.5"/>
    </inkml:brush>
  </inkml:definitions>
  <inkml:trace contextRef="#ctx0" brushRef="#br0">1 0 24575,'73'26'0,"1"0"0,-18-1 0,0 4 0,3 2 0,5 5 0,-7 0 0,1 6 0,-7 0 0,-5-4 0,-4-2 0,22 23 0,-17-15 0,-11-8 0,-5-5 0,-8-7 0,-4-2 0,-1-2 0,-1 0 0,1 2 0,4 9 0,7 10 0,4 11 0,6 8 0,0 1 0,-4-4 0,-5-12 0,-6-12 0,-7-12 0,-3-5 0,-4-4 0,-2-2 0,3 0 0,1 0 0,0 0 0,1 0 0,0 2 0,1 0 0,1 1 0,0 0 0,0-2 0,-2-3 0,-1 1 0,-3-1 0,-2-2 0,1 1 0,0 0 0,2 0 0,-1 2 0,0 1 0,0 0 0,1 0 0,1 1 0,0 0 0,1 2 0,-1-1 0,-1-3 0,-2-1 0,-3-4 0,-1 0 0,0-1 0,1 0 0,1 1 0,-1 0 0,-1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1T10:44:12.007"/>
    </inkml:context>
    <inkml:brush xml:id="br0">
      <inkml:brushProperty name="width" value="0.2" units="cm"/>
      <inkml:brushProperty name="height" value="0.2" units="cm"/>
      <inkml:brushProperty name="color" value="#FF4E00"/>
      <inkml:brushProperty name="inkEffects" value="rainbow"/>
      <inkml:brushProperty name="anchorX" value="-91433.75781"/>
      <inkml:brushProperty name="anchorY" value="-50274.6875"/>
      <inkml:brushProperty name="scaleFactor" value="0.5"/>
    </inkml:brush>
  </inkml:definitions>
  <inkml:trace contextRef="#ctx0" brushRef="#br0">1 1131 24575,'53'-18'0,"-1"0"0,-4-1 0,0-3 0,23-14 0,0-5 0,-12 4 0,-3 1 0,-5 3 0,-1 1 0,-6 1 0,-2 1 0,32-23 0,-10 6 0,-3 1 0,-11 6 0,-11 8 0,-9 6 0,-6 8 0,-4 6 0,-3 2 0,-4 0 0,-2 0 0,-2 0 0,1 1 0,0 0 0,-1 2 0,0 0 0,0 0 0,0 0 0,2-1 0,0 0 0,-1 0 0,-1 0 0,-3 0 0,1-2 0,-1-2 0,-1 0 0,1 1 0,-2 1 0,1 2 0,0 0 0,-3 1 0,2-1 0,-1-3 0,0-1 0,0-2 0,-1-1 0,3 2 0,-1 0 0,2 2 0,0 2 0,1 1 0,2 0 0,-2 0 0,0-2 0,-1-2 0,-1 1 0,1 1 0,-2 0 0,2-2 0,0 0 0,0 0 0,1 2 0,-1 3 0,-1 2 0,0 0 0,0 2 0,0-1 0,0 0 0,0-1 0,-2 0 0,1 1 0,-1-2 0,-1 0 0,2 0 0,-2 0 0,3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1T10:44:22.490"/>
    </inkml:context>
    <inkml:brush xml:id="br0">
      <inkml:brushProperty name="width" value="0.2" units="cm"/>
      <inkml:brushProperty name="height" value="0.2" units="cm"/>
      <inkml:brushProperty name="color" value="#FF4E00"/>
      <inkml:brushProperty name="inkEffects" value="rainbow"/>
      <inkml:brushProperty name="anchorX" value="-140265.29688"/>
      <inkml:brushProperty name="anchorY" value="-70660.74219"/>
      <inkml:brushProperty name="scaleFactor" value="0.5"/>
    </inkml:brush>
  </inkml:definitions>
  <inkml:trace contextRef="#ctx0" brushRef="#br0">1 0 24575,'46'23'0,"0"-1"0,5 15 0,3 6 0,24 15 0,3 4 0,-9 3 0,-1 2 0,-16-17 0,1 1 0,-3-5 0,-1 1 0,-1-2 0,13 10 0,-3-4 0,5 6 0,-2-6 0,-1-2 0,-7-8 0,-7-4 0,-9-5 0,-9-5 0,-7-4 0,-6-7 0,-5-4 0,-3-3 0,-2-2 0,0 0 0,0 0 0,2-2 0,0 2 0,-1 1 0,3 1 0,0 3 0,3 0 0,0 1 0,-1-2 0,-2-1 0,-3-2 0,-1-2 0,-3-1 0,1-2 0,-2 1 0,0-1 0,0 1 0,-1 0 0,1 0 0,0 0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1T10:44:27.857"/>
    </inkml:context>
    <inkml:brush xml:id="br0">
      <inkml:brushProperty name="width" value="0.2" units="cm"/>
      <inkml:brushProperty name="height" value="0.2" units="cm"/>
      <inkml:brushProperty name="color" value="#FF4E00"/>
      <inkml:brushProperty name="inkEffects" value="rainbow"/>
      <inkml:brushProperty name="anchorX" value="-164654.07813"/>
      <inkml:brushProperty name="anchorY" value="-81640.45313"/>
      <inkml:brushProperty name="scaleFactor" value="0.5"/>
    </inkml:brush>
  </inkml:definitions>
  <inkml:trace contextRef="#ctx0" brushRef="#br0">1 1160 24575,'27'15'0,"-1"2"0,4 12 0,5 8 0,4 6 0,4 3 0,0 2 0,-2-3 0,4 3 0,0-1 0,1-2 0,-2-3 0,-5-6 0,-7-7 0,-6-5 0,-5-3 0,-1-3 0,0-3 0,0-1 0,0-1 0,-1 0 0,-1 2 0,-1 0 0,1 1 0,-1 1 0,3-2 0,0-2 0,-2-1 0,-4-4 0,-4-1 0,-3-2 0,-1-3 0,0 0 0,-1-4 0,1-6 0,-1-10 0,-2-14 0,2-16 0,-1-6 0,-1-6 0,2 3 0,3-13 0,10-15 0,-4 32 0,2-2 0,3-8 0,2-1 0,0 3 0,0 2 0,-1 5 0,-1 3 0,11-27 0,-12 23 0,-7 10 0,-2 4 0,0 0 0,6-5 0,3-4 0,5-12 0,3-10 0,1-1 0,-1 6 0,-4 15 0,-5 18 0,-6 13 0,-5 8 0,-4 3 0,-2 0 0,0-3 0,2-4 0,1-6 0,3-6 0,2-5 0,0 1 0,2 1 0,-2 6 0,-1 5 0,-2 7 0,-1 5 0,0 2 0,0 3 0,0 0 0,0 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1T10:44:33.308"/>
    </inkml:context>
    <inkml:brush xml:id="br0">
      <inkml:brushProperty name="width" value="0.2" units="cm"/>
      <inkml:brushProperty name="height" value="0.2" units="cm"/>
      <inkml:brushProperty name="color" value="#FF4E00"/>
      <inkml:brushProperty name="inkEffects" value="rainbow"/>
      <inkml:brushProperty name="anchorX" value="-180491.96875"/>
      <inkml:brushProperty name="anchorY" value="-94051.76563"/>
      <inkml:brushProperty name="scaleFactor" value="0.5"/>
    </inkml:brush>
  </inkml:definitions>
  <inkml:trace contextRef="#ctx0" brushRef="#br0">1 1282 24575,'82'28'0,"-26"-5"0,16 17 0,-35-12 0,-3-2 0,3 2 0,6 3 0,-2 3 0,2 0 0,-3 0 0,5 2 0,5 4 0,4 4 0,1 1 0,-8-5 0,-10-7 0,-8-9 0,-8-7 0,-4-7 0,-2-2 0,-2 0 0,2 0 0,0 3 0,1 1 0,1-1 0,0 0 0,0-2 0,-1 0 0,-1-2 0,-4 0 0,-4-2 0,-1-3 0,-1-4 0,-1-7 0,0-7 0,4-16 0,3-8 0,4-8 0,3-3 0,-4 3 0,3 0 0,3-8 0,11-15 0,15-17 0,-17 34 0,3-1 0,6-7 0,2-1 0,2 0 0,-1 0 0,-2 4 0,0 2 0,-6 8 0,-1 3 0,13-20 0,-11 22 0,-10 13 0,-6 11 0,-4-1 0,-1-6 0,2-15 0,8-20 0,9-18 0,6-3 0,-1 14 0,-6 19 0,-9 21 0,-8 11 0,-3 5 0,-4 3 0,-3-1 0,0 0 0,1 0 0,0-3 0,1 0 0,1 2 0,0 1 0,0 6 0,-3-1 0,-2 0 0,-1-1 0,-1-3 0,0 0 0,2-5 0,2-3 0,2-2 0,3 1 0,1 5 0,-1 3 0,-2 4 0,0 2 0,-1 3 0,-1 1 0,0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1T10:44:44.374"/>
    </inkml:context>
    <inkml:brush xml:id="br0">
      <inkml:brushProperty name="width" value="0.2" units="cm"/>
      <inkml:brushProperty name="height" value="0.2" units="cm"/>
      <inkml:brushProperty name="color" value="#FF4E00"/>
      <inkml:brushProperty name="inkEffects" value="rainbow"/>
      <inkml:brushProperty name="anchorX" value="-226219.85938"/>
      <inkml:brushProperty name="anchorY" value="-118622.95313"/>
      <inkml:brushProperty name="scaleFactor" value="0.5"/>
    </inkml:brush>
  </inkml:definitions>
  <inkml:trace contextRef="#ctx0" brushRef="#br0">0 1390 24575,'27'13'0,"2"9"0,10 19 0,5 12 0,8 6 0,3 0 0,-3-4 0,-4-8 0,-7-3 0,-2-3 0,0-2 0,0 0 0,-2-3 0,-2-4 0,-5-4 0,-5-5 0,-2-4 0,-3-2 0,-1-2 0,-1-2 0,-3-1 0,-4-6 0,-3 0 0,-2-3 0,-2 0 0,1-2 0,2-2 0,1-8 0,8-15 0,5-18 0,7-18 0,2-13 0,3-6 0,-12 32 0,3-4 0,10-15 0,5-7 0,-2 9 0,4-5 0,2-3-333,-5 10 1,1-3-1,1 0 1,1-1 332,2-3 0,1 0 0,0 0 0,0 2 0,11-17 0,-1 2 0,-3 5 0,-10 14 0,-2 4 0,-2 4 0,4-5 0,-5 6 0,7-10 0,-21 32 0,-10 16 0,-7 3 0,-2 4 1330,-3 1-1330,0 0 0,0-1 0,2-1 0,1-3 0,-1-3 0,1 1 0,-1-3 0,3 3 0,2 0 0,1 0 0,-1 2 0,0 2 0,-1 3 0,-1 1 0,0 5 0,-3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7"/>
        <p:cNvGrpSpPr/>
        <p:nvPr/>
      </p:nvGrpSpPr>
      <p:grpSpPr>
        <a:xfrm>
          <a:off x="0" y="0"/>
          <a:ext cx="0" cy="0"/>
          <a:chOff x="0" y="0"/>
          <a:chExt cx="0" cy="0"/>
        </a:xfrm>
      </p:grpSpPr>
      <p:sp>
        <p:nvSpPr>
          <p:cNvPr id="3668" name="Google Shape;366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9" name="Google Shape;36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2"/>
        <p:cNvGrpSpPr/>
        <p:nvPr/>
      </p:nvGrpSpPr>
      <p:grpSpPr>
        <a:xfrm>
          <a:off x="0" y="0"/>
          <a:ext cx="0" cy="0"/>
          <a:chOff x="0" y="0"/>
          <a:chExt cx="0" cy="0"/>
        </a:xfrm>
      </p:grpSpPr>
      <p:sp>
        <p:nvSpPr>
          <p:cNvPr id="5323" name="Google Shape;5323;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4" name="Google Shape;5324;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5"/>
        <p:cNvGrpSpPr/>
        <p:nvPr/>
      </p:nvGrpSpPr>
      <p:grpSpPr>
        <a:xfrm>
          <a:off x="0" y="0"/>
          <a:ext cx="0" cy="0"/>
          <a:chOff x="0" y="0"/>
          <a:chExt cx="0" cy="0"/>
        </a:xfrm>
      </p:grpSpPr>
      <p:sp>
        <p:nvSpPr>
          <p:cNvPr id="5226" name="Google Shape;5226;g137f1b3f199_0_4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7" name="Google Shape;5227;g137f1b3f199_0_4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2"/>
        <p:cNvGrpSpPr/>
        <p:nvPr/>
      </p:nvGrpSpPr>
      <p:grpSpPr>
        <a:xfrm>
          <a:off x="0" y="0"/>
          <a:ext cx="0" cy="0"/>
          <a:chOff x="0" y="0"/>
          <a:chExt cx="0" cy="0"/>
        </a:xfrm>
      </p:grpSpPr>
      <p:sp>
        <p:nvSpPr>
          <p:cNvPr id="4853" name="Google Shape;4853;gea7e9bfa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4" name="Google Shape;4854;gea7e9bfa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2"/>
        <p:cNvGrpSpPr/>
        <p:nvPr/>
      </p:nvGrpSpPr>
      <p:grpSpPr>
        <a:xfrm>
          <a:off x="0" y="0"/>
          <a:ext cx="0" cy="0"/>
          <a:chOff x="0" y="0"/>
          <a:chExt cx="0" cy="0"/>
        </a:xfrm>
      </p:grpSpPr>
      <p:sp>
        <p:nvSpPr>
          <p:cNvPr id="4773" name="Google Shape;4773;g137f1b3f199_0_3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4" name="Google Shape;4774;g137f1b3f199_0_3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2"/>
            <a:endParaRPr lang="en-CN" dirty="0"/>
          </a:p>
        </p:txBody>
      </p:sp>
    </p:spTree>
    <p:extLst>
      <p:ext uri="{BB962C8B-B14F-4D97-AF65-F5344CB8AC3E}">
        <p14:creationId xmlns:p14="http://schemas.microsoft.com/office/powerpoint/2010/main" val="3927300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2"/>
        <p:cNvGrpSpPr/>
        <p:nvPr/>
      </p:nvGrpSpPr>
      <p:grpSpPr>
        <a:xfrm>
          <a:off x="0" y="0"/>
          <a:ext cx="0" cy="0"/>
          <a:chOff x="0" y="0"/>
          <a:chExt cx="0" cy="0"/>
        </a:xfrm>
      </p:grpSpPr>
      <p:sp>
        <p:nvSpPr>
          <p:cNvPr id="4773" name="Google Shape;4773;g137f1b3f199_0_3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4" name="Google Shape;4774;g137f1b3f199_0_3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604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4"/>
        <p:cNvGrpSpPr/>
        <p:nvPr/>
      </p:nvGrpSpPr>
      <p:grpSpPr>
        <a:xfrm>
          <a:off x="0" y="0"/>
          <a:ext cx="0" cy="0"/>
          <a:chOff x="0" y="0"/>
          <a:chExt cx="0" cy="0"/>
        </a:xfrm>
      </p:grpSpPr>
      <p:sp>
        <p:nvSpPr>
          <p:cNvPr id="6045" name="Google Shape;6045;g1376c91ceb3_0_1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6" name="Google Shape;6046;g1376c91ceb3_0_1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A29061B6-3BEA-340B-84AF-2DE3E1073663}"/>
            </a:ext>
          </a:extLst>
        </p:cNvPr>
        <p:cNvGrpSpPr/>
        <p:nvPr/>
      </p:nvGrpSpPr>
      <p:grpSpPr>
        <a:xfrm>
          <a:off x="0" y="0"/>
          <a:ext cx="0" cy="0"/>
          <a:chOff x="0" y="0"/>
          <a:chExt cx="0" cy="0"/>
        </a:xfrm>
      </p:grpSpPr>
      <p:sp>
        <p:nvSpPr>
          <p:cNvPr id="369" name="Google Shape;369;g54dda1946d_4_2738:notes">
            <a:extLst>
              <a:ext uri="{FF2B5EF4-FFF2-40B4-BE49-F238E27FC236}">
                <a16:creationId xmlns:a16="http://schemas.microsoft.com/office/drawing/2014/main" id="{3CBB2CA2-BDD3-1D09-4FEA-869A7E1D40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54dda1946d_4_2738:notes">
            <a:extLst>
              <a:ext uri="{FF2B5EF4-FFF2-40B4-BE49-F238E27FC236}">
                <a16:creationId xmlns:a16="http://schemas.microsoft.com/office/drawing/2014/main" id="{EB96C88E-B993-9D68-2DCA-7F2A2BAF27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8150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896EEEC5-583F-D32F-A677-FC0DFE56D6F2}"/>
            </a:ext>
          </a:extLst>
        </p:cNvPr>
        <p:cNvGrpSpPr/>
        <p:nvPr/>
      </p:nvGrpSpPr>
      <p:grpSpPr>
        <a:xfrm>
          <a:off x="0" y="0"/>
          <a:ext cx="0" cy="0"/>
          <a:chOff x="0" y="0"/>
          <a:chExt cx="0" cy="0"/>
        </a:xfrm>
      </p:grpSpPr>
      <p:sp>
        <p:nvSpPr>
          <p:cNvPr id="369" name="Google Shape;369;g54dda1946d_4_2738:notes">
            <a:extLst>
              <a:ext uri="{FF2B5EF4-FFF2-40B4-BE49-F238E27FC236}">
                <a16:creationId xmlns:a16="http://schemas.microsoft.com/office/drawing/2014/main" id="{FB6B8636-9F10-6D6C-DA77-142620F15F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54dda1946d_4_2738:notes">
            <a:extLst>
              <a:ext uri="{FF2B5EF4-FFF2-40B4-BE49-F238E27FC236}">
                <a16:creationId xmlns:a16="http://schemas.microsoft.com/office/drawing/2014/main" id="{42326409-08D8-56E1-72FE-382793AEB30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0589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4C2D5626-700F-29F9-E13F-B482059849A1}"/>
            </a:ext>
          </a:extLst>
        </p:cNvPr>
        <p:cNvGrpSpPr/>
        <p:nvPr/>
      </p:nvGrpSpPr>
      <p:grpSpPr>
        <a:xfrm>
          <a:off x="0" y="0"/>
          <a:ext cx="0" cy="0"/>
          <a:chOff x="0" y="0"/>
          <a:chExt cx="0" cy="0"/>
        </a:xfrm>
      </p:grpSpPr>
      <p:sp>
        <p:nvSpPr>
          <p:cNvPr id="369" name="Google Shape;369;g54dda1946d_4_2738:notes">
            <a:extLst>
              <a:ext uri="{FF2B5EF4-FFF2-40B4-BE49-F238E27FC236}">
                <a16:creationId xmlns:a16="http://schemas.microsoft.com/office/drawing/2014/main" id="{7A412BB1-4671-65A0-FDD0-40F52E99FC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54dda1946d_4_2738:notes">
            <a:extLst>
              <a:ext uri="{FF2B5EF4-FFF2-40B4-BE49-F238E27FC236}">
                <a16:creationId xmlns:a16="http://schemas.microsoft.com/office/drawing/2014/main" id="{2D0DEB9F-99FD-BD5E-908C-F0DCA5FDA3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2867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8"/>
        <p:cNvGrpSpPr/>
        <p:nvPr/>
      </p:nvGrpSpPr>
      <p:grpSpPr>
        <a:xfrm>
          <a:off x="0" y="0"/>
          <a:ext cx="0" cy="0"/>
          <a:chOff x="0" y="0"/>
          <a:chExt cx="0" cy="0"/>
        </a:xfrm>
      </p:grpSpPr>
      <p:sp>
        <p:nvSpPr>
          <p:cNvPr id="4069" name="Google Shape;4069;g1446c2650d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0" name="Google Shape;4070;g1446c2650d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E528B51E-84ED-E650-E8A3-915FE32C434F}"/>
            </a:ext>
          </a:extLst>
        </p:cNvPr>
        <p:cNvGrpSpPr/>
        <p:nvPr/>
      </p:nvGrpSpPr>
      <p:grpSpPr>
        <a:xfrm>
          <a:off x="0" y="0"/>
          <a:ext cx="0" cy="0"/>
          <a:chOff x="0" y="0"/>
          <a:chExt cx="0" cy="0"/>
        </a:xfrm>
      </p:grpSpPr>
      <p:sp>
        <p:nvSpPr>
          <p:cNvPr id="369" name="Google Shape;369;g54dda1946d_4_2738:notes">
            <a:extLst>
              <a:ext uri="{FF2B5EF4-FFF2-40B4-BE49-F238E27FC236}">
                <a16:creationId xmlns:a16="http://schemas.microsoft.com/office/drawing/2014/main" id="{E4F2DD71-47AB-C957-688F-A90105CDC4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54dda1946d_4_2738:notes">
            <a:extLst>
              <a:ext uri="{FF2B5EF4-FFF2-40B4-BE49-F238E27FC236}">
                <a16:creationId xmlns:a16="http://schemas.microsoft.com/office/drawing/2014/main" id="{5523607E-E6D1-9086-2C35-7356BBC4ED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7803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B3A24794-F12D-70A9-837D-4B933D82CB6B}"/>
            </a:ext>
          </a:extLst>
        </p:cNvPr>
        <p:cNvGrpSpPr/>
        <p:nvPr/>
      </p:nvGrpSpPr>
      <p:grpSpPr>
        <a:xfrm>
          <a:off x="0" y="0"/>
          <a:ext cx="0" cy="0"/>
          <a:chOff x="0" y="0"/>
          <a:chExt cx="0" cy="0"/>
        </a:xfrm>
      </p:grpSpPr>
      <p:sp>
        <p:nvSpPr>
          <p:cNvPr id="369" name="Google Shape;369;g54dda1946d_4_2738:notes">
            <a:extLst>
              <a:ext uri="{FF2B5EF4-FFF2-40B4-BE49-F238E27FC236}">
                <a16:creationId xmlns:a16="http://schemas.microsoft.com/office/drawing/2014/main" id="{8EEC19E8-A4B1-FC80-A7D7-D3D3A01B16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54dda1946d_4_2738:notes">
            <a:extLst>
              <a:ext uri="{FF2B5EF4-FFF2-40B4-BE49-F238E27FC236}">
                <a16:creationId xmlns:a16="http://schemas.microsoft.com/office/drawing/2014/main" id="{BF449B8D-DD41-8BEE-2DB0-C49DC66A22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8725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A3030739-5AF3-845C-A974-D6DB48507419}"/>
            </a:ext>
          </a:extLst>
        </p:cNvPr>
        <p:cNvGrpSpPr/>
        <p:nvPr/>
      </p:nvGrpSpPr>
      <p:grpSpPr>
        <a:xfrm>
          <a:off x="0" y="0"/>
          <a:ext cx="0" cy="0"/>
          <a:chOff x="0" y="0"/>
          <a:chExt cx="0" cy="0"/>
        </a:xfrm>
      </p:grpSpPr>
      <p:sp>
        <p:nvSpPr>
          <p:cNvPr id="369" name="Google Shape;369;g54dda1946d_4_2738:notes">
            <a:extLst>
              <a:ext uri="{FF2B5EF4-FFF2-40B4-BE49-F238E27FC236}">
                <a16:creationId xmlns:a16="http://schemas.microsoft.com/office/drawing/2014/main" id="{25654DB0-92B5-CDC7-47BE-4131A2F236A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54dda1946d_4_2738:notes">
            <a:extLst>
              <a:ext uri="{FF2B5EF4-FFF2-40B4-BE49-F238E27FC236}">
                <a16:creationId xmlns:a16="http://schemas.microsoft.com/office/drawing/2014/main" id="{BCED99D2-ED02-5CB8-761E-050195313B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8250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06816098-1486-2B04-971C-6C428F8F9E9B}"/>
            </a:ext>
          </a:extLst>
        </p:cNvPr>
        <p:cNvGrpSpPr/>
        <p:nvPr/>
      </p:nvGrpSpPr>
      <p:grpSpPr>
        <a:xfrm>
          <a:off x="0" y="0"/>
          <a:ext cx="0" cy="0"/>
          <a:chOff x="0" y="0"/>
          <a:chExt cx="0" cy="0"/>
        </a:xfrm>
      </p:grpSpPr>
      <p:sp>
        <p:nvSpPr>
          <p:cNvPr id="369" name="Google Shape;369;g54dda1946d_4_2738:notes">
            <a:extLst>
              <a:ext uri="{FF2B5EF4-FFF2-40B4-BE49-F238E27FC236}">
                <a16:creationId xmlns:a16="http://schemas.microsoft.com/office/drawing/2014/main" id="{E6B663E7-52C2-4625-857E-934C801E10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54dda1946d_4_2738:notes">
            <a:extLst>
              <a:ext uri="{FF2B5EF4-FFF2-40B4-BE49-F238E27FC236}">
                <a16:creationId xmlns:a16="http://schemas.microsoft.com/office/drawing/2014/main" id="{5F904493-52EB-0A07-BF30-A19D400988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646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50C1C245-3FA7-198E-23DC-CA9BF576C11D}"/>
            </a:ext>
          </a:extLst>
        </p:cNvPr>
        <p:cNvGrpSpPr/>
        <p:nvPr/>
      </p:nvGrpSpPr>
      <p:grpSpPr>
        <a:xfrm>
          <a:off x="0" y="0"/>
          <a:ext cx="0" cy="0"/>
          <a:chOff x="0" y="0"/>
          <a:chExt cx="0" cy="0"/>
        </a:xfrm>
      </p:grpSpPr>
      <p:sp>
        <p:nvSpPr>
          <p:cNvPr id="369" name="Google Shape;369;g54dda1946d_4_2738:notes">
            <a:extLst>
              <a:ext uri="{FF2B5EF4-FFF2-40B4-BE49-F238E27FC236}">
                <a16:creationId xmlns:a16="http://schemas.microsoft.com/office/drawing/2014/main" id="{E93FF82B-3D49-CBEE-7B39-B5080A35F3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54dda1946d_4_2738:notes">
            <a:extLst>
              <a:ext uri="{FF2B5EF4-FFF2-40B4-BE49-F238E27FC236}">
                <a16:creationId xmlns:a16="http://schemas.microsoft.com/office/drawing/2014/main" id="{E59E09C6-2B32-37B4-4659-67761F176C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6917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E2968851-96F2-1A54-D7A2-A50121F7830F}"/>
            </a:ext>
          </a:extLst>
        </p:cNvPr>
        <p:cNvGrpSpPr/>
        <p:nvPr/>
      </p:nvGrpSpPr>
      <p:grpSpPr>
        <a:xfrm>
          <a:off x="0" y="0"/>
          <a:ext cx="0" cy="0"/>
          <a:chOff x="0" y="0"/>
          <a:chExt cx="0" cy="0"/>
        </a:xfrm>
      </p:grpSpPr>
      <p:sp>
        <p:nvSpPr>
          <p:cNvPr id="369" name="Google Shape;369;g54dda1946d_4_2738:notes">
            <a:extLst>
              <a:ext uri="{FF2B5EF4-FFF2-40B4-BE49-F238E27FC236}">
                <a16:creationId xmlns:a16="http://schemas.microsoft.com/office/drawing/2014/main" id="{5CFBA9CB-25B0-A790-037E-C9F2D79A7A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54dda1946d_4_2738:notes">
            <a:extLst>
              <a:ext uri="{FF2B5EF4-FFF2-40B4-BE49-F238E27FC236}">
                <a16:creationId xmlns:a16="http://schemas.microsoft.com/office/drawing/2014/main" id="{CD9B6440-3FF3-393A-CA7F-F672609C6B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879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119D5DFD-5F4E-33FB-2D69-D750052EE78F}"/>
            </a:ext>
          </a:extLst>
        </p:cNvPr>
        <p:cNvGrpSpPr/>
        <p:nvPr/>
      </p:nvGrpSpPr>
      <p:grpSpPr>
        <a:xfrm>
          <a:off x="0" y="0"/>
          <a:ext cx="0" cy="0"/>
          <a:chOff x="0" y="0"/>
          <a:chExt cx="0" cy="0"/>
        </a:xfrm>
      </p:grpSpPr>
      <p:sp>
        <p:nvSpPr>
          <p:cNvPr id="369" name="Google Shape;369;g54dda1946d_4_2738:notes">
            <a:extLst>
              <a:ext uri="{FF2B5EF4-FFF2-40B4-BE49-F238E27FC236}">
                <a16:creationId xmlns:a16="http://schemas.microsoft.com/office/drawing/2014/main" id="{5508DDAF-EB56-2FCD-85DF-25A440A366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54dda1946d_4_2738:notes">
            <a:extLst>
              <a:ext uri="{FF2B5EF4-FFF2-40B4-BE49-F238E27FC236}">
                <a16:creationId xmlns:a16="http://schemas.microsoft.com/office/drawing/2014/main" id="{7D6B5A7D-FBD0-60EE-6132-8409FE1040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703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C46819D7-7B1C-4C35-8DEB-7A7FCACD0E05}"/>
            </a:ext>
          </a:extLst>
        </p:cNvPr>
        <p:cNvGrpSpPr/>
        <p:nvPr/>
      </p:nvGrpSpPr>
      <p:grpSpPr>
        <a:xfrm>
          <a:off x="0" y="0"/>
          <a:ext cx="0" cy="0"/>
          <a:chOff x="0" y="0"/>
          <a:chExt cx="0" cy="0"/>
        </a:xfrm>
      </p:grpSpPr>
      <p:sp>
        <p:nvSpPr>
          <p:cNvPr id="369" name="Google Shape;369;g54dda1946d_4_2738:notes">
            <a:extLst>
              <a:ext uri="{FF2B5EF4-FFF2-40B4-BE49-F238E27FC236}">
                <a16:creationId xmlns:a16="http://schemas.microsoft.com/office/drawing/2014/main" id="{9B2246C0-556C-3FE8-F152-AC44F6AC36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54dda1946d_4_2738:notes">
            <a:extLst>
              <a:ext uri="{FF2B5EF4-FFF2-40B4-BE49-F238E27FC236}">
                <a16:creationId xmlns:a16="http://schemas.microsoft.com/office/drawing/2014/main" id="{FC7A24E3-D205-C1FD-9DF8-D8DE678EFB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9519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0"/>
        <p:cNvGrpSpPr/>
        <p:nvPr/>
      </p:nvGrpSpPr>
      <p:grpSpPr>
        <a:xfrm>
          <a:off x="0" y="0"/>
          <a:ext cx="0" cy="0"/>
          <a:chOff x="0" y="0"/>
          <a:chExt cx="0" cy="0"/>
        </a:xfrm>
      </p:grpSpPr>
      <p:sp>
        <p:nvSpPr>
          <p:cNvPr id="8131" name="Google Shape;8131;gea7e9bfaa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2" name="Google Shape;8132;gea7e9bfaa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0"/>
        <p:cNvGrpSpPr/>
        <p:nvPr/>
      </p:nvGrpSpPr>
      <p:grpSpPr>
        <a:xfrm>
          <a:off x="0" y="0"/>
          <a:ext cx="0" cy="0"/>
          <a:chOff x="0" y="0"/>
          <a:chExt cx="0" cy="0"/>
        </a:xfrm>
      </p:grpSpPr>
      <p:sp>
        <p:nvSpPr>
          <p:cNvPr id="8131" name="Google Shape;8131;gea7e9bfaa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2" name="Google Shape;8132;gea7e9bfaa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1102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0"/>
        <p:cNvGrpSpPr/>
        <p:nvPr/>
      </p:nvGrpSpPr>
      <p:grpSpPr>
        <a:xfrm>
          <a:off x="0" y="0"/>
          <a:ext cx="0" cy="0"/>
          <a:chOff x="0" y="0"/>
          <a:chExt cx="0" cy="0"/>
        </a:xfrm>
      </p:grpSpPr>
      <p:sp>
        <p:nvSpPr>
          <p:cNvPr id="4111" name="Google Shape;4111;g1446c2650dc_0_17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2" name="Google Shape;4112;g1446c2650dc_0_1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01EDCD30-C07E-2FC9-95EA-6D4D1009066D}"/>
            </a:ext>
          </a:extLst>
        </p:cNvPr>
        <p:cNvGrpSpPr/>
        <p:nvPr/>
      </p:nvGrpSpPr>
      <p:grpSpPr>
        <a:xfrm>
          <a:off x="0" y="0"/>
          <a:ext cx="0" cy="0"/>
          <a:chOff x="0" y="0"/>
          <a:chExt cx="0" cy="0"/>
        </a:xfrm>
      </p:grpSpPr>
      <p:sp>
        <p:nvSpPr>
          <p:cNvPr id="369" name="Google Shape;369;g54dda1946d_4_2738:notes">
            <a:extLst>
              <a:ext uri="{FF2B5EF4-FFF2-40B4-BE49-F238E27FC236}">
                <a16:creationId xmlns:a16="http://schemas.microsoft.com/office/drawing/2014/main" id="{6337A2A7-3DEC-C0A8-B214-E7BB1EA9DB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54dda1946d_4_2738:notes">
            <a:extLst>
              <a:ext uri="{FF2B5EF4-FFF2-40B4-BE49-F238E27FC236}">
                <a16:creationId xmlns:a16="http://schemas.microsoft.com/office/drawing/2014/main" id="{F6D4DFC8-B6B0-D533-990E-61FE30E6E7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068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47DA5B9D-89DA-7B10-C6AF-76378C445A87}"/>
            </a:ext>
          </a:extLst>
        </p:cNvPr>
        <p:cNvGrpSpPr/>
        <p:nvPr/>
      </p:nvGrpSpPr>
      <p:grpSpPr>
        <a:xfrm>
          <a:off x="0" y="0"/>
          <a:ext cx="0" cy="0"/>
          <a:chOff x="0" y="0"/>
          <a:chExt cx="0" cy="0"/>
        </a:xfrm>
      </p:grpSpPr>
      <p:sp>
        <p:nvSpPr>
          <p:cNvPr id="369" name="Google Shape;369;g54dda1946d_4_2738:notes">
            <a:extLst>
              <a:ext uri="{FF2B5EF4-FFF2-40B4-BE49-F238E27FC236}">
                <a16:creationId xmlns:a16="http://schemas.microsoft.com/office/drawing/2014/main" id="{B57E119A-DFD1-76E1-C417-443968F6E2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54dda1946d_4_2738:notes">
            <a:extLst>
              <a:ext uri="{FF2B5EF4-FFF2-40B4-BE49-F238E27FC236}">
                <a16:creationId xmlns:a16="http://schemas.microsoft.com/office/drawing/2014/main" id="{18F88363-5431-AF04-1419-05837EB808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209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4"/>
        <p:cNvGrpSpPr/>
        <p:nvPr/>
      </p:nvGrpSpPr>
      <p:grpSpPr>
        <a:xfrm>
          <a:off x="0" y="0"/>
          <a:ext cx="0" cy="0"/>
          <a:chOff x="0" y="0"/>
          <a:chExt cx="0" cy="0"/>
        </a:xfrm>
      </p:grpSpPr>
      <p:sp>
        <p:nvSpPr>
          <p:cNvPr id="7075" name="Google Shape;7075;g1376c91ceb3_0_3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6" name="Google Shape;7076;g1376c91ceb3_0_3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0"/>
        <p:cNvGrpSpPr/>
        <p:nvPr/>
      </p:nvGrpSpPr>
      <p:grpSpPr>
        <a:xfrm>
          <a:off x="0" y="0"/>
          <a:ext cx="0" cy="0"/>
          <a:chOff x="0" y="0"/>
          <a:chExt cx="0" cy="0"/>
        </a:xfrm>
      </p:grpSpPr>
      <p:sp>
        <p:nvSpPr>
          <p:cNvPr id="4311" name="Google Shape;4311;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2" name="Google Shape;4312;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9375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5"/>
        <p:cNvGrpSpPr/>
        <p:nvPr/>
      </p:nvGrpSpPr>
      <p:grpSpPr>
        <a:xfrm>
          <a:off x="0" y="0"/>
          <a:ext cx="0" cy="0"/>
          <a:chOff x="0" y="0"/>
          <a:chExt cx="0" cy="0"/>
        </a:xfrm>
      </p:grpSpPr>
      <p:sp>
        <p:nvSpPr>
          <p:cNvPr id="5226" name="Google Shape;5226;g137f1b3f199_0_4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7" name="Google Shape;5227;g137f1b3f199_0_4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813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2"/>
        <p:cNvGrpSpPr/>
        <p:nvPr/>
      </p:nvGrpSpPr>
      <p:grpSpPr>
        <a:xfrm>
          <a:off x="0" y="0"/>
          <a:ext cx="0" cy="0"/>
          <a:chOff x="0" y="0"/>
          <a:chExt cx="0" cy="0"/>
        </a:xfrm>
      </p:grpSpPr>
      <p:sp>
        <p:nvSpPr>
          <p:cNvPr id="5503" name="Google Shape;5503;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4" name="Google Shape;5504;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1761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2"/>
        <p:cNvGrpSpPr/>
        <p:nvPr/>
      </p:nvGrpSpPr>
      <p:grpSpPr>
        <a:xfrm>
          <a:off x="0" y="0"/>
          <a:ext cx="0" cy="0"/>
          <a:chOff x="0" y="0"/>
          <a:chExt cx="0" cy="0"/>
        </a:xfrm>
      </p:grpSpPr>
      <p:sp>
        <p:nvSpPr>
          <p:cNvPr id="9593" name="Google Shape;9593;g1376c91ceb3_0_6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4" name="Google Shape;9594;g1376c91ceb3_0_6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7"/>
        <p:cNvGrpSpPr/>
        <p:nvPr/>
      </p:nvGrpSpPr>
      <p:grpSpPr>
        <a:xfrm>
          <a:off x="0" y="0"/>
          <a:ext cx="0" cy="0"/>
          <a:chOff x="0" y="0"/>
          <a:chExt cx="0" cy="0"/>
        </a:xfrm>
      </p:grpSpPr>
      <p:sp>
        <p:nvSpPr>
          <p:cNvPr id="5468" name="Google Shape;5468;g1446c2650dc_0_28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9" name="Google Shape;5469;g1446c2650dc_0_2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9"/>
        <p:cNvGrpSpPr/>
        <p:nvPr/>
      </p:nvGrpSpPr>
      <p:grpSpPr>
        <a:xfrm>
          <a:off x="0" y="0"/>
          <a:ext cx="0" cy="0"/>
          <a:chOff x="0" y="0"/>
          <a:chExt cx="0" cy="0"/>
        </a:xfrm>
      </p:grpSpPr>
      <p:sp>
        <p:nvSpPr>
          <p:cNvPr id="7660" name="Google Shape;7660;g137faf4ea68_0_1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1" name="Google Shape;7661;g137faf4ea68_0_1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886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9"/>
        <p:cNvGrpSpPr/>
        <p:nvPr/>
      </p:nvGrpSpPr>
      <p:grpSpPr>
        <a:xfrm>
          <a:off x="0" y="0"/>
          <a:ext cx="0" cy="0"/>
          <a:chOff x="0" y="0"/>
          <a:chExt cx="0" cy="0"/>
        </a:xfrm>
      </p:grpSpPr>
      <p:sp>
        <p:nvSpPr>
          <p:cNvPr id="4520" name="Google Shape;4520;g1446c2650dc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1" name="Google Shape;4521;g1446c2650dc_0_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0"/>
        <p:cNvGrpSpPr/>
        <p:nvPr/>
      </p:nvGrpSpPr>
      <p:grpSpPr>
        <a:xfrm>
          <a:off x="0" y="0"/>
          <a:ext cx="0" cy="0"/>
          <a:chOff x="0" y="0"/>
          <a:chExt cx="0" cy="0"/>
        </a:xfrm>
      </p:grpSpPr>
      <p:sp>
        <p:nvSpPr>
          <p:cNvPr id="4311" name="Google Shape;4311;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2" name="Google Shape;4312;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8"/>
        <p:cNvGrpSpPr/>
        <p:nvPr/>
      </p:nvGrpSpPr>
      <p:grpSpPr>
        <a:xfrm>
          <a:off x="0" y="0"/>
          <a:ext cx="0" cy="0"/>
          <a:chOff x="0" y="0"/>
          <a:chExt cx="0" cy="0"/>
        </a:xfrm>
      </p:grpSpPr>
      <p:sp>
        <p:nvSpPr>
          <p:cNvPr id="4999" name="Google Shape;4999;g1376c91ceb3_0_2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0" name="Google Shape;5000;g1376c91ceb3_0_2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0"/>
        <p:cNvGrpSpPr/>
        <p:nvPr/>
      </p:nvGrpSpPr>
      <p:grpSpPr>
        <a:xfrm>
          <a:off x="0" y="0"/>
          <a:ext cx="0" cy="0"/>
          <a:chOff x="0" y="0"/>
          <a:chExt cx="0" cy="0"/>
        </a:xfrm>
      </p:grpSpPr>
      <p:sp>
        <p:nvSpPr>
          <p:cNvPr id="4311" name="Google Shape;4311;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2" name="Google Shape;4312;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2468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9"/>
        <p:cNvGrpSpPr/>
        <p:nvPr/>
      </p:nvGrpSpPr>
      <p:grpSpPr>
        <a:xfrm>
          <a:off x="0" y="0"/>
          <a:ext cx="0" cy="0"/>
          <a:chOff x="0" y="0"/>
          <a:chExt cx="0" cy="0"/>
        </a:xfrm>
      </p:grpSpPr>
      <p:sp>
        <p:nvSpPr>
          <p:cNvPr id="7660" name="Google Shape;7660;g137faf4ea68_0_1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1" name="Google Shape;7661;g137faf4ea68_0_1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0">
          <a:extLst>
            <a:ext uri="{FF2B5EF4-FFF2-40B4-BE49-F238E27FC236}">
              <a16:creationId xmlns:a16="http://schemas.microsoft.com/office/drawing/2014/main" id="{CE0564F3-194E-3489-04BA-1425DC2E134C}"/>
            </a:ext>
          </a:extLst>
        </p:cNvPr>
        <p:cNvGrpSpPr/>
        <p:nvPr/>
      </p:nvGrpSpPr>
      <p:grpSpPr>
        <a:xfrm>
          <a:off x="0" y="0"/>
          <a:ext cx="0" cy="0"/>
          <a:chOff x="0" y="0"/>
          <a:chExt cx="0" cy="0"/>
        </a:xfrm>
      </p:grpSpPr>
      <p:sp>
        <p:nvSpPr>
          <p:cNvPr id="4311" name="Google Shape;4311;gbd6c00e730_0_89:notes">
            <a:extLst>
              <a:ext uri="{FF2B5EF4-FFF2-40B4-BE49-F238E27FC236}">
                <a16:creationId xmlns:a16="http://schemas.microsoft.com/office/drawing/2014/main" id="{86656CC0-799C-A8D5-622F-4D78CAF694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2" name="Google Shape;4312;gbd6c00e730_0_89:notes">
            <a:extLst>
              <a:ext uri="{FF2B5EF4-FFF2-40B4-BE49-F238E27FC236}">
                <a16:creationId xmlns:a16="http://schemas.microsoft.com/office/drawing/2014/main" id="{E8C2FB00-193F-E124-649F-B4CD756DB5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138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9" y="-31"/>
            <a:ext cx="9143740" cy="5141097"/>
            <a:chOff x="238125" y="845075"/>
            <a:chExt cx="7140200" cy="4014600"/>
          </a:xfrm>
        </p:grpSpPr>
        <p:sp>
          <p:nvSpPr>
            <p:cNvPr id="10" name="Google Shape;10;p2"/>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76225" y="847300"/>
              <a:ext cx="25" cy="4012375"/>
            </a:xfrm>
            <a:custGeom>
              <a:avLst/>
              <a:gdLst/>
              <a:ahLst/>
              <a:cxnLst/>
              <a:rect l="l" t="t" r="r" b="b"/>
              <a:pathLst>
                <a:path w="1" h="160495" extrusionOk="0">
                  <a:moveTo>
                    <a:pt x="1" y="0"/>
                  </a:moveTo>
                  <a:lnTo>
                    <a:pt x="1" y="160495"/>
                  </a:lnTo>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2"/>
          <p:cNvSpPr txBox="1">
            <a:spLocks noGrp="1"/>
          </p:cNvSpPr>
          <p:nvPr>
            <p:ph type="ctrTitle"/>
          </p:nvPr>
        </p:nvSpPr>
        <p:spPr>
          <a:xfrm rot="-190517">
            <a:off x="2022180" y="1172384"/>
            <a:ext cx="5237341" cy="232167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5400"/>
            </a:lvl1pPr>
            <a:lvl2pPr lvl="1" algn="ctr">
              <a:spcBef>
                <a:spcPts val="0"/>
              </a:spcBef>
              <a:spcAft>
                <a:spcPts val="0"/>
              </a:spcAft>
              <a:buClr>
                <a:schemeClr val="dk2"/>
              </a:buClr>
              <a:buSzPts val="5200"/>
              <a:buNone/>
              <a:defRPr sz="5200">
                <a:solidFill>
                  <a:schemeClr val="dk2"/>
                </a:solidFill>
              </a:defRPr>
            </a:lvl2pPr>
            <a:lvl3pPr lvl="2" algn="ctr">
              <a:spcBef>
                <a:spcPts val="0"/>
              </a:spcBef>
              <a:spcAft>
                <a:spcPts val="0"/>
              </a:spcAft>
              <a:buClr>
                <a:schemeClr val="dk2"/>
              </a:buClr>
              <a:buSzPts val="5200"/>
              <a:buNone/>
              <a:defRPr sz="5200">
                <a:solidFill>
                  <a:schemeClr val="dk2"/>
                </a:solidFill>
              </a:defRPr>
            </a:lvl3pPr>
            <a:lvl4pPr lvl="3" algn="ctr">
              <a:spcBef>
                <a:spcPts val="0"/>
              </a:spcBef>
              <a:spcAft>
                <a:spcPts val="0"/>
              </a:spcAft>
              <a:buClr>
                <a:schemeClr val="dk2"/>
              </a:buClr>
              <a:buSzPts val="5200"/>
              <a:buNone/>
              <a:defRPr sz="5200">
                <a:solidFill>
                  <a:schemeClr val="dk2"/>
                </a:solidFill>
              </a:defRPr>
            </a:lvl4pPr>
            <a:lvl5pPr lvl="4" algn="ctr">
              <a:spcBef>
                <a:spcPts val="0"/>
              </a:spcBef>
              <a:spcAft>
                <a:spcPts val="0"/>
              </a:spcAft>
              <a:buClr>
                <a:schemeClr val="dk2"/>
              </a:buClr>
              <a:buSzPts val="5200"/>
              <a:buNone/>
              <a:defRPr sz="5200">
                <a:solidFill>
                  <a:schemeClr val="dk2"/>
                </a:solidFill>
              </a:defRPr>
            </a:lvl5pPr>
            <a:lvl6pPr lvl="5" algn="ctr">
              <a:spcBef>
                <a:spcPts val="0"/>
              </a:spcBef>
              <a:spcAft>
                <a:spcPts val="0"/>
              </a:spcAft>
              <a:buClr>
                <a:schemeClr val="dk2"/>
              </a:buClr>
              <a:buSzPts val="5200"/>
              <a:buNone/>
              <a:defRPr sz="5200">
                <a:solidFill>
                  <a:schemeClr val="dk2"/>
                </a:solidFill>
              </a:defRPr>
            </a:lvl6pPr>
            <a:lvl7pPr lvl="6" algn="ctr">
              <a:spcBef>
                <a:spcPts val="0"/>
              </a:spcBef>
              <a:spcAft>
                <a:spcPts val="0"/>
              </a:spcAft>
              <a:buClr>
                <a:schemeClr val="dk2"/>
              </a:buClr>
              <a:buSzPts val="5200"/>
              <a:buNone/>
              <a:defRPr sz="5200">
                <a:solidFill>
                  <a:schemeClr val="dk2"/>
                </a:solidFill>
              </a:defRPr>
            </a:lvl7pPr>
            <a:lvl8pPr lvl="7" algn="ctr">
              <a:spcBef>
                <a:spcPts val="0"/>
              </a:spcBef>
              <a:spcAft>
                <a:spcPts val="0"/>
              </a:spcAft>
              <a:buClr>
                <a:schemeClr val="dk2"/>
              </a:buClr>
              <a:buSzPts val="5200"/>
              <a:buNone/>
              <a:defRPr sz="5200">
                <a:solidFill>
                  <a:schemeClr val="dk2"/>
                </a:solidFill>
              </a:defRPr>
            </a:lvl8pPr>
            <a:lvl9pPr lvl="8" algn="ctr">
              <a:spcBef>
                <a:spcPts val="0"/>
              </a:spcBef>
              <a:spcAft>
                <a:spcPts val="0"/>
              </a:spcAft>
              <a:buClr>
                <a:schemeClr val="dk2"/>
              </a:buClr>
              <a:buSzPts val="5200"/>
              <a:buNone/>
              <a:defRPr sz="5200">
                <a:solidFill>
                  <a:schemeClr val="dk2"/>
                </a:solidFill>
              </a:defRPr>
            </a:lvl9pPr>
          </a:lstStyle>
          <a:p>
            <a:endParaRPr/>
          </a:p>
        </p:txBody>
      </p:sp>
      <p:sp>
        <p:nvSpPr>
          <p:cNvPr id="39" name="Google Shape;39;p2"/>
          <p:cNvSpPr txBox="1">
            <a:spLocks noGrp="1"/>
          </p:cNvSpPr>
          <p:nvPr>
            <p:ph type="subTitle" idx="1"/>
          </p:nvPr>
        </p:nvSpPr>
        <p:spPr>
          <a:xfrm rot="-190701">
            <a:off x="2433618" y="3492996"/>
            <a:ext cx="4528866" cy="475933"/>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40" name="Google Shape;40;p2"/>
          <p:cNvGrpSpPr/>
          <p:nvPr/>
        </p:nvGrpSpPr>
        <p:grpSpPr>
          <a:xfrm>
            <a:off x="-526246" y="128858"/>
            <a:ext cx="1940335" cy="1644971"/>
            <a:chOff x="-526246" y="128858"/>
            <a:chExt cx="1940335" cy="1644971"/>
          </a:xfrm>
        </p:grpSpPr>
        <p:grpSp>
          <p:nvGrpSpPr>
            <p:cNvPr id="41" name="Google Shape;41;p2"/>
            <p:cNvGrpSpPr/>
            <p:nvPr/>
          </p:nvGrpSpPr>
          <p:grpSpPr>
            <a:xfrm rot="-1788659">
              <a:off x="1029677" y="201277"/>
              <a:ext cx="351497" cy="225982"/>
              <a:chOff x="2671300" y="2198700"/>
              <a:chExt cx="351525" cy="226000"/>
            </a:xfrm>
          </p:grpSpPr>
          <p:sp>
            <p:nvSpPr>
              <p:cNvPr id="42" name="Google Shape;42;p2"/>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2"/>
            <p:cNvSpPr/>
            <p:nvPr/>
          </p:nvSpPr>
          <p:spPr>
            <a:xfrm rot="-1788659">
              <a:off x="-451083" y="658040"/>
              <a:ext cx="1676414" cy="748614"/>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p:nvPr/>
        </p:nvSpPr>
        <p:spPr>
          <a:xfrm>
            <a:off x="3162963" y="48202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2"/>
          <p:cNvGrpSpPr/>
          <p:nvPr/>
        </p:nvGrpSpPr>
        <p:grpSpPr>
          <a:xfrm>
            <a:off x="6525500" y="4704313"/>
            <a:ext cx="103900" cy="115875"/>
            <a:chOff x="1385075" y="3682325"/>
            <a:chExt cx="103900" cy="115875"/>
          </a:xfrm>
        </p:grpSpPr>
        <p:sp>
          <p:nvSpPr>
            <p:cNvPr id="48" name="Google Shape;48;p2"/>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a:off x="8601213" y="4336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51;p2"/>
          <p:cNvGrpSpPr/>
          <p:nvPr/>
        </p:nvGrpSpPr>
        <p:grpSpPr>
          <a:xfrm>
            <a:off x="5053060" y="128839"/>
            <a:ext cx="195076" cy="215146"/>
            <a:chOff x="3080000" y="3727500"/>
            <a:chExt cx="99625" cy="109875"/>
          </a:xfrm>
        </p:grpSpPr>
        <p:sp>
          <p:nvSpPr>
            <p:cNvPr id="52" name="Google Shape;52;p2"/>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56;p2"/>
          <p:cNvSpPr/>
          <p:nvPr/>
        </p:nvSpPr>
        <p:spPr>
          <a:xfrm>
            <a:off x="8918413" y="177382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57;p2"/>
          <p:cNvGrpSpPr/>
          <p:nvPr/>
        </p:nvGrpSpPr>
        <p:grpSpPr>
          <a:xfrm>
            <a:off x="3383800" y="422913"/>
            <a:ext cx="103900" cy="115875"/>
            <a:chOff x="1385075" y="3682325"/>
            <a:chExt cx="103900" cy="115875"/>
          </a:xfrm>
        </p:grpSpPr>
        <p:sp>
          <p:nvSpPr>
            <p:cNvPr id="58" name="Google Shape;58;p2"/>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2"/>
          <p:cNvGrpSpPr/>
          <p:nvPr/>
        </p:nvGrpSpPr>
        <p:grpSpPr>
          <a:xfrm rot="3544474" flipH="1">
            <a:off x="4794348" y="4734470"/>
            <a:ext cx="351510" cy="225990"/>
            <a:chOff x="2671300" y="2198700"/>
            <a:chExt cx="351525" cy="226000"/>
          </a:xfrm>
        </p:grpSpPr>
        <p:sp>
          <p:nvSpPr>
            <p:cNvPr id="61" name="Google Shape;61;p2"/>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2"/>
          <p:cNvGrpSpPr/>
          <p:nvPr/>
        </p:nvGrpSpPr>
        <p:grpSpPr>
          <a:xfrm>
            <a:off x="134350" y="3932988"/>
            <a:ext cx="103900" cy="115875"/>
            <a:chOff x="1385075" y="3682325"/>
            <a:chExt cx="103900" cy="115875"/>
          </a:xfrm>
        </p:grpSpPr>
        <p:sp>
          <p:nvSpPr>
            <p:cNvPr id="65" name="Google Shape;65;p2"/>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3">
  <p:cSld name="CUSTOM_12_1_1">
    <p:bg>
      <p:bgPr>
        <a:solidFill>
          <a:schemeClr val="accent3"/>
        </a:solidFill>
        <a:effectLst/>
      </p:bgPr>
    </p:bg>
    <p:spTree>
      <p:nvGrpSpPr>
        <p:cNvPr id="1" name="Shape 956"/>
        <p:cNvGrpSpPr/>
        <p:nvPr/>
      </p:nvGrpSpPr>
      <p:grpSpPr>
        <a:xfrm>
          <a:off x="0" y="0"/>
          <a:ext cx="0" cy="0"/>
          <a:chOff x="0" y="0"/>
          <a:chExt cx="0" cy="0"/>
        </a:xfrm>
      </p:grpSpPr>
      <p:grpSp>
        <p:nvGrpSpPr>
          <p:cNvPr id="957" name="Google Shape;957;p20"/>
          <p:cNvGrpSpPr/>
          <p:nvPr/>
        </p:nvGrpSpPr>
        <p:grpSpPr>
          <a:xfrm>
            <a:off x="-9" y="-31"/>
            <a:ext cx="9143740" cy="5141097"/>
            <a:chOff x="238125" y="845075"/>
            <a:chExt cx="7140200" cy="4014600"/>
          </a:xfrm>
        </p:grpSpPr>
        <p:sp>
          <p:nvSpPr>
            <p:cNvPr id="958" name="Google Shape;958;p20"/>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0"/>
            <p:cNvSpPr/>
            <p:nvPr/>
          </p:nvSpPr>
          <p:spPr>
            <a:xfrm>
              <a:off x="576225" y="847300"/>
              <a:ext cx="25" cy="4012375"/>
            </a:xfrm>
            <a:custGeom>
              <a:avLst/>
              <a:gdLst/>
              <a:ahLst/>
              <a:cxnLst/>
              <a:rect l="l" t="t" r="r" b="b"/>
              <a:pathLst>
                <a:path w="1" h="160495" extrusionOk="0">
                  <a:moveTo>
                    <a:pt x="1" y="0"/>
                  </a:moveTo>
                  <a:lnTo>
                    <a:pt x="1" y="160495"/>
                  </a:lnTo>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0"/>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0"/>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0"/>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0"/>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0"/>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0"/>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0"/>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0"/>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0"/>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0"/>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0"/>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0"/>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0"/>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0"/>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0"/>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0"/>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0"/>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6" name="Google Shape;986;p20"/>
          <p:cNvSpPr txBox="1">
            <a:spLocks noGrp="1"/>
          </p:cNvSpPr>
          <p:nvPr>
            <p:ph type="title"/>
          </p:nvPr>
        </p:nvSpPr>
        <p:spPr>
          <a:xfrm rot="143267">
            <a:off x="2628786" y="2243521"/>
            <a:ext cx="3902789" cy="1336008"/>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50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87" name="Google Shape;987;p20"/>
          <p:cNvSpPr txBox="1">
            <a:spLocks noGrp="1"/>
          </p:cNvSpPr>
          <p:nvPr>
            <p:ph type="title" idx="2" hasCustomPrompt="1"/>
          </p:nvPr>
        </p:nvSpPr>
        <p:spPr>
          <a:xfrm rot="144425">
            <a:off x="4152967" y="1427838"/>
            <a:ext cx="914307" cy="515578"/>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88" name="Google Shape;988;p20"/>
          <p:cNvSpPr txBox="1">
            <a:spLocks noGrp="1"/>
          </p:cNvSpPr>
          <p:nvPr>
            <p:ph type="subTitle" idx="1"/>
          </p:nvPr>
        </p:nvSpPr>
        <p:spPr>
          <a:xfrm rot="141682">
            <a:off x="2594313" y="3435019"/>
            <a:ext cx="3902714" cy="515604"/>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89" name="Google Shape;989;p20"/>
          <p:cNvGrpSpPr/>
          <p:nvPr/>
        </p:nvGrpSpPr>
        <p:grpSpPr>
          <a:xfrm>
            <a:off x="-501999" y="323132"/>
            <a:ext cx="9361343" cy="4497236"/>
            <a:chOff x="-501999" y="431927"/>
            <a:chExt cx="9361343" cy="4497236"/>
          </a:xfrm>
        </p:grpSpPr>
        <p:sp>
          <p:nvSpPr>
            <p:cNvPr id="990" name="Google Shape;990;p20"/>
            <p:cNvSpPr/>
            <p:nvPr/>
          </p:nvSpPr>
          <p:spPr>
            <a:xfrm rot="-1799957">
              <a:off x="-538159" y="1169464"/>
              <a:ext cx="1538631" cy="267622"/>
            </a:xfrm>
            <a:custGeom>
              <a:avLst/>
              <a:gdLst/>
              <a:ahLst/>
              <a:cxnLst/>
              <a:rect l="l" t="t" r="r" b="b"/>
              <a:pathLst>
                <a:path w="71998" h="12523" extrusionOk="0">
                  <a:moveTo>
                    <a:pt x="71045" y="0"/>
                  </a:moveTo>
                  <a:cubicBezTo>
                    <a:pt x="70835" y="0"/>
                    <a:pt x="70580" y="48"/>
                    <a:pt x="70274" y="141"/>
                  </a:cubicBezTo>
                  <a:cubicBezTo>
                    <a:pt x="69394" y="434"/>
                    <a:pt x="68551" y="764"/>
                    <a:pt x="67708" y="1094"/>
                  </a:cubicBezTo>
                  <a:cubicBezTo>
                    <a:pt x="67452" y="1204"/>
                    <a:pt x="67232" y="1461"/>
                    <a:pt x="67012" y="1644"/>
                  </a:cubicBezTo>
                  <a:cubicBezTo>
                    <a:pt x="67305" y="1791"/>
                    <a:pt x="67598" y="2011"/>
                    <a:pt x="67891" y="2011"/>
                  </a:cubicBezTo>
                  <a:cubicBezTo>
                    <a:pt x="68368" y="2011"/>
                    <a:pt x="68845" y="1827"/>
                    <a:pt x="69321" y="1717"/>
                  </a:cubicBezTo>
                  <a:cubicBezTo>
                    <a:pt x="69358" y="1791"/>
                    <a:pt x="69431" y="1864"/>
                    <a:pt x="69504" y="1937"/>
                  </a:cubicBezTo>
                  <a:cubicBezTo>
                    <a:pt x="67085" y="4760"/>
                    <a:pt x="64702" y="7619"/>
                    <a:pt x="62283" y="10515"/>
                  </a:cubicBezTo>
                  <a:cubicBezTo>
                    <a:pt x="61990" y="10295"/>
                    <a:pt x="61880" y="10259"/>
                    <a:pt x="61770" y="10149"/>
                  </a:cubicBezTo>
                  <a:cubicBezTo>
                    <a:pt x="59533" y="8023"/>
                    <a:pt x="57444" y="5750"/>
                    <a:pt x="55684" y="3184"/>
                  </a:cubicBezTo>
                  <a:cubicBezTo>
                    <a:pt x="55428" y="2744"/>
                    <a:pt x="55061" y="2377"/>
                    <a:pt x="54658" y="2011"/>
                  </a:cubicBezTo>
                  <a:cubicBezTo>
                    <a:pt x="54403" y="1789"/>
                    <a:pt x="54163" y="1679"/>
                    <a:pt x="53928" y="1679"/>
                  </a:cubicBezTo>
                  <a:cubicBezTo>
                    <a:pt x="53658" y="1679"/>
                    <a:pt x="53393" y="1826"/>
                    <a:pt x="53118" y="2121"/>
                  </a:cubicBezTo>
                  <a:cubicBezTo>
                    <a:pt x="52715" y="2561"/>
                    <a:pt x="52385" y="3037"/>
                    <a:pt x="52055" y="3477"/>
                  </a:cubicBezTo>
                  <a:cubicBezTo>
                    <a:pt x="50369" y="5750"/>
                    <a:pt x="48683" y="8023"/>
                    <a:pt x="46960" y="10295"/>
                  </a:cubicBezTo>
                  <a:cubicBezTo>
                    <a:pt x="46703" y="10625"/>
                    <a:pt x="46483" y="11028"/>
                    <a:pt x="46227" y="11358"/>
                  </a:cubicBezTo>
                  <a:cubicBezTo>
                    <a:pt x="46117" y="11322"/>
                    <a:pt x="45970" y="11285"/>
                    <a:pt x="45860" y="11248"/>
                  </a:cubicBezTo>
                  <a:cubicBezTo>
                    <a:pt x="45787" y="11102"/>
                    <a:pt x="45713" y="10992"/>
                    <a:pt x="45640" y="10845"/>
                  </a:cubicBezTo>
                  <a:cubicBezTo>
                    <a:pt x="43954" y="8426"/>
                    <a:pt x="42267" y="6006"/>
                    <a:pt x="40618" y="3550"/>
                  </a:cubicBezTo>
                  <a:cubicBezTo>
                    <a:pt x="40251" y="3037"/>
                    <a:pt x="39958" y="2451"/>
                    <a:pt x="39591" y="1901"/>
                  </a:cubicBezTo>
                  <a:cubicBezTo>
                    <a:pt x="39320" y="1483"/>
                    <a:pt x="39037" y="1268"/>
                    <a:pt x="38722" y="1268"/>
                  </a:cubicBezTo>
                  <a:cubicBezTo>
                    <a:pt x="38483" y="1268"/>
                    <a:pt x="38226" y="1391"/>
                    <a:pt x="37942" y="1644"/>
                  </a:cubicBezTo>
                  <a:cubicBezTo>
                    <a:pt x="37355" y="2121"/>
                    <a:pt x="36879" y="2707"/>
                    <a:pt x="36402" y="3294"/>
                  </a:cubicBezTo>
                  <a:cubicBezTo>
                    <a:pt x="34569" y="5493"/>
                    <a:pt x="32736" y="7729"/>
                    <a:pt x="30867" y="9929"/>
                  </a:cubicBezTo>
                  <a:cubicBezTo>
                    <a:pt x="30464" y="10442"/>
                    <a:pt x="29914" y="10845"/>
                    <a:pt x="29400" y="11358"/>
                  </a:cubicBezTo>
                  <a:cubicBezTo>
                    <a:pt x="29180" y="11065"/>
                    <a:pt x="29034" y="10919"/>
                    <a:pt x="28887" y="10699"/>
                  </a:cubicBezTo>
                  <a:cubicBezTo>
                    <a:pt x="26908" y="7913"/>
                    <a:pt x="25001" y="5053"/>
                    <a:pt x="23572" y="1901"/>
                  </a:cubicBezTo>
                  <a:cubicBezTo>
                    <a:pt x="23323" y="1345"/>
                    <a:pt x="23003" y="1070"/>
                    <a:pt x="22651" y="1070"/>
                  </a:cubicBezTo>
                  <a:cubicBezTo>
                    <a:pt x="22329" y="1070"/>
                    <a:pt x="21979" y="1299"/>
                    <a:pt x="21629" y="1754"/>
                  </a:cubicBezTo>
                  <a:cubicBezTo>
                    <a:pt x="19393" y="4540"/>
                    <a:pt x="17120" y="7289"/>
                    <a:pt x="14847" y="10075"/>
                  </a:cubicBezTo>
                  <a:cubicBezTo>
                    <a:pt x="14737" y="10222"/>
                    <a:pt x="14664" y="10405"/>
                    <a:pt x="14517" y="10625"/>
                  </a:cubicBezTo>
                  <a:cubicBezTo>
                    <a:pt x="14114" y="10149"/>
                    <a:pt x="13857" y="9819"/>
                    <a:pt x="13601" y="9489"/>
                  </a:cubicBezTo>
                  <a:cubicBezTo>
                    <a:pt x="12538" y="7839"/>
                    <a:pt x="11475" y="6190"/>
                    <a:pt x="10412" y="4540"/>
                  </a:cubicBezTo>
                  <a:cubicBezTo>
                    <a:pt x="9752" y="3477"/>
                    <a:pt x="9019" y="2414"/>
                    <a:pt x="8359" y="1351"/>
                  </a:cubicBezTo>
                  <a:cubicBezTo>
                    <a:pt x="8073" y="855"/>
                    <a:pt x="7826" y="607"/>
                    <a:pt x="7558" y="607"/>
                  </a:cubicBezTo>
                  <a:cubicBezTo>
                    <a:pt x="7310" y="607"/>
                    <a:pt x="7043" y="819"/>
                    <a:pt x="6709" y="1241"/>
                  </a:cubicBezTo>
                  <a:cubicBezTo>
                    <a:pt x="4546" y="3954"/>
                    <a:pt x="2383" y="6703"/>
                    <a:pt x="257" y="9416"/>
                  </a:cubicBezTo>
                  <a:cubicBezTo>
                    <a:pt x="74" y="9635"/>
                    <a:pt x="111" y="10002"/>
                    <a:pt x="1" y="10259"/>
                  </a:cubicBezTo>
                  <a:cubicBezTo>
                    <a:pt x="331" y="10185"/>
                    <a:pt x="624" y="10112"/>
                    <a:pt x="954" y="10002"/>
                  </a:cubicBezTo>
                  <a:cubicBezTo>
                    <a:pt x="1027" y="10002"/>
                    <a:pt x="1064" y="9929"/>
                    <a:pt x="1100" y="9855"/>
                  </a:cubicBezTo>
                  <a:cubicBezTo>
                    <a:pt x="2713" y="7876"/>
                    <a:pt x="4326" y="5896"/>
                    <a:pt x="5939" y="3880"/>
                  </a:cubicBezTo>
                  <a:cubicBezTo>
                    <a:pt x="6416" y="3294"/>
                    <a:pt x="6892" y="2670"/>
                    <a:pt x="7442" y="2011"/>
                  </a:cubicBezTo>
                  <a:cubicBezTo>
                    <a:pt x="7882" y="2707"/>
                    <a:pt x="8285" y="3294"/>
                    <a:pt x="8652" y="3880"/>
                  </a:cubicBezTo>
                  <a:cubicBezTo>
                    <a:pt x="9898" y="5786"/>
                    <a:pt x="11145" y="7729"/>
                    <a:pt x="12428" y="9599"/>
                  </a:cubicBezTo>
                  <a:cubicBezTo>
                    <a:pt x="12831" y="10259"/>
                    <a:pt x="13308" y="10882"/>
                    <a:pt x="13821" y="11432"/>
                  </a:cubicBezTo>
                  <a:cubicBezTo>
                    <a:pt x="14055" y="11684"/>
                    <a:pt x="14306" y="11803"/>
                    <a:pt x="14549" y="11803"/>
                  </a:cubicBezTo>
                  <a:cubicBezTo>
                    <a:pt x="14802" y="11803"/>
                    <a:pt x="15045" y="11674"/>
                    <a:pt x="15250" y="11432"/>
                  </a:cubicBezTo>
                  <a:cubicBezTo>
                    <a:pt x="16937" y="9379"/>
                    <a:pt x="18660" y="7326"/>
                    <a:pt x="20346" y="5273"/>
                  </a:cubicBezTo>
                  <a:cubicBezTo>
                    <a:pt x="21079" y="4357"/>
                    <a:pt x="21812" y="3440"/>
                    <a:pt x="22582" y="2451"/>
                  </a:cubicBezTo>
                  <a:cubicBezTo>
                    <a:pt x="22985" y="3257"/>
                    <a:pt x="23352" y="4027"/>
                    <a:pt x="23792" y="4760"/>
                  </a:cubicBezTo>
                  <a:cubicBezTo>
                    <a:pt x="25221" y="7033"/>
                    <a:pt x="26651" y="9342"/>
                    <a:pt x="28154" y="11578"/>
                  </a:cubicBezTo>
                  <a:cubicBezTo>
                    <a:pt x="28588" y="12210"/>
                    <a:pt x="28958" y="12522"/>
                    <a:pt x="29356" y="12522"/>
                  </a:cubicBezTo>
                  <a:cubicBezTo>
                    <a:pt x="29698" y="12522"/>
                    <a:pt x="30060" y="12292"/>
                    <a:pt x="30500" y="11835"/>
                  </a:cubicBezTo>
                  <a:cubicBezTo>
                    <a:pt x="32223" y="10002"/>
                    <a:pt x="33873" y="8059"/>
                    <a:pt x="35522" y="6153"/>
                  </a:cubicBezTo>
                  <a:cubicBezTo>
                    <a:pt x="36549" y="4980"/>
                    <a:pt x="37502" y="3734"/>
                    <a:pt x="38565" y="2451"/>
                  </a:cubicBezTo>
                  <a:cubicBezTo>
                    <a:pt x="38748" y="2707"/>
                    <a:pt x="38858" y="2780"/>
                    <a:pt x="38895" y="2890"/>
                  </a:cubicBezTo>
                  <a:cubicBezTo>
                    <a:pt x="40508" y="5860"/>
                    <a:pt x="42597" y="8536"/>
                    <a:pt x="44577" y="11285"/>
                  </a:cubicBezTo>
                  <a:cubicBezTo>
                    <a:pt x="45099" y="12020"/>
                    <a:pt x="45530" y="12388"/>
                    <a:pt x="45992" y="12388"/>
                  </a:cubicBezTo>
                  <a:cubicBezTo>
                    <a:pt x="46406" y="12388"/>
                    <a:pt x="46846" y="12094"/>
                    <a:pt x="47400" y="11505"/>
                  </a:cubicBezTo>
                  <a:cubicBezTo>
                    <a:pt x="47473" y="11432"/>
                    <a:pt x="47510" y="11395"/>
                    <a:pt x="47583" y="11322"/>
                  </a:cubicBezTo>
                  <a:cubicBezTo>
                    <a:pt x="49049" y="9379"/>
                    <a:pt x="50552" y="7436"/>
                    <a:pt x="52055" y="5456"/>
                  </a:cubicBezTo>
                  <a:cubicBezTo>
                    <a:pt x="52678" y="4613"/>
                    <a:pt x="53265" y="3770"/>
                    <a:pt x="53925" y="2817"/>
                  </a:cubicBezTo>
                  <a:cubicBezTo>
                    <a:pt x="54255" y="3184"/>
                    <a:pt x="54475" y="3404"/>
                    <a:pt x="54658" y="3660"/>
                  </a:cubicBezTo>
                  <a:cubicBezTo>
                    <a:pt x="56454" y="6263"/>
                    <a:pt x="58544" y="8646"/>
                    <a:pt x="60816" y="10809"/>
                  </a:cubicBezTo>
                  <a:cubicBezTo>
                    <a:pt x="61371" y="11327"/>
                    <a:pt x="61785" y="11593"/>
                    <a:pt x="62180" y="11593"/>
                  </a:cubicBezTo>
                  <a:cubicBezTo>
                    <a:pt x="62594" y="11593"/>
                    <a:pt x="62985" y="11300"/>
                    <a:pt x="63492" y="10699"/>
                  </a:cubicBezTo>
                  <a:cubicBezTo>
                    <a:pt x="65435" y="8389"/>
                    <a:pt x="67415" y="6116"/>
                    <a:pt x="69358" y="3770"/>
                  </a:cubicBezTo>
                  <a:cubicBezTo>
                    <a:pt x="69944" y="3000"/>
                    <a:pt x="70824" y="2341"/>
                    <a:pt x="70714" y="1167"/>
                  </a:cubicBezTo>
                  <a:lnTo>
                    <a:pt x="70714" y="1167"/>
                  </a:lnTo>
                  <a:cubicBezTo>
                    <a:pt x="70787" y="1571"/>
                    <a:pt x="70787" y="1974"/>
                    <a:pt x="70787" y="2341"/>
                  </a:cubicBezTo>
                  <a:cubicBezTo>
                    <a:pt x="70861" y="3184"/>
                    <a:pt x="70861" y="3990"/>
                    <a:pt x="70971" y="4797"/>
                  </a:cubicBezTo>
                  <a:cubicBezTo>
                    <a:pt x="71007" y="4980"/>
                    <a:pt x="71374" y="5127"/>
                    <a:pt x="71594" y="5310"/>
                  </a:cubicBezTo>
                  <a:cubicBezTo>
                    <a:pt x="71741" y="5053"/>
                    <a:pt x="71997" y="4833"/>
                    <a:pt x="71997" y="4613"/>
                  </a:cubicBezTo>
                  <a:cubicBezTo>
                    <a:pt x="71997" y="3514"/>
                    <a:pt x="71924" y="2414"/>
                    <a:pt x="71924" y="1351"/>
                  </a:cubicBezTo>
                  <a:cubicBezTo>
                    <a:pt x="71896" y="420"/>
                    <a:pt x="71665" y="0"/>
                    <a:pt x="71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1" name="Google Shape;991;p20"/>
            <p:cNvGrpSpPr/>
            <p:nvPr/>
          </p:nvGrpSpPr>
          <p:grpSpPr>
            <a:xfrm>
              <a:off x="6050833" y="431927"/>
              <a:ext cx="195076" cy="215146"/>
              <a:chOff x="3080000" y="3727500"/>
              <a:chExt cx="99625" cy="109875"/>
            </a:xfrm>
          </p:grpSpPr>
          <p:sp>
            <p:nvSpPr>
              <p:cNvPr id="992" name="Google Shape;992;p20"/>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0"/>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0"/>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0"/>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6" name="Google Shape;996;p20"/>
            <p:cNvSpPr/>
            <p:nvPr/>
          </p:nvSpPr>
          <p:spPr>
            <a:xfrm>
              <a:off x="8737219" y="1902879"/>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 name="Google Shape;997;p20"/>
            <p:cNvGrpSpPr/>
            <p:nvPr/>
          </p:nvGrpSpPr>
          <p:grpSpPr>
            <a:xfrm>
              <a:off x="418919" y="3073832"/>
              <a:ext cx="103900" cy="115875"/>
              <a:chOff x="1385075" y="3682325"/>
              <a:chExt cx="103900" cy="115875"/>
            </a:xfrm>
          </p:grpSpPr>
          <p:sp>
            <p:nvSpPr>
              <p:cNvPr id="998" name="Google Shape;998;p20"/>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0"/>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20"/>
            <p:cNvGrpSpPr/>
            <p:nvPr/>
          </p:nvGrpSpPr>
          <p:grpSpPr>
            <a:xfrm>
              <a:off x="3455622" y="431936"/>
              <a:ext cx="103900" cy="115875"/>
              <a:chOff x="1385075" y="3682325"/>
              <a:chExt cx="103900" cy="115875"/>
            </a:xfrm>
          </p:grpSpPr>
          <p:sp>
            <p:nvSpPr>
              <p:cNvPr id="1001" name="Google Shape;1001;p20"/>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0"/>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20"/>
            <p:cNvGrpSpPr/>
            <p:nvPr/>
          </p:nvGrpSpPr>
          <p:grpSpPr>
            <a:xfrm>
              <a:off x="8460967" y="3294535"/>
              <a:ext cx="195076" cy="215146"/>
              <a:chOff x="3080000" y="3727500"/>
              <a:chExt cx="99625" cy="109875"/>
            </a:xfrm>
          </p:grpSpPr>
          <p:sp>
            <p:nvSpPr>
              <p:cNvPr id="1004" name="Google Shape;1004;p20"/>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0"/>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0"/>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0"/>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8" name="Google Shape;1008;p20"/>
            <p:cNvSpPr/>
            <p:nvPr/>
          </p:nvSpPr>
          <p:spPr>
            <a:xfrm>
              <a:off x="3518888" y="4717663"/>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9" name="Google Shape;1009;p20"/>
            <p:cNvGrpSpPr/>
            <p:nvPr/>
          </p:nvGrpSpPr>
          <p:grpSpPr>
            <a:xfrm>
              <a:off x="6449419" y="4765488"/>
              <a:ext cx="103900" cy="115875"/>
              <a:chOff x="1385075" y="3682325"/>
              <a:chExt cx="103900" cy="115875"/>
            </a:xfrm>
          </p:grpSpPr>
          <p:sp>
            <p:nvSpPr>
              <p:cNvPr id="1010" name="Google Shape;1010;p20"/>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0"/>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2" name="Google Shape;1012;p20"/>
            <p:cNvSpPr/>
            <p:nvPr/>
          </p:nvSpPr>
          <p:spPr>
            <a:xfrm>
              <a:off x="661306" y="445973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4">
  <p:cSld name="CUSTOM_12_1_1_1">
    <p:bg>
      <p:bgPr>
        <a:solidFill>
          <a:schemeClr val="accent3"/>
        </a:solidFill>
        <a:effectLst/>
      </p:bgPr>
    </p:bg>
    <p:spTree>
      <p:nvGrpSpPr>
        <p:cNvPr id="1" name="Shape 1013"/>
        <p:cNvGrpSpPr/>
        <p:nvPr/>
      </p:nvGrpSpPr>
      <p:grpSpPr>
        <a:xfrm>
          <a:off x="0" y="0"/>
          <a:ext cx="0" cy="0"/>
          <a:chOff x="0" y="0"/>
          <a:chExt cx="0" cy="0"/>
        </a:xfrm>
      </p:grpSpPr>
      <p:grpSp>
        <p:nvGrpSpPr>
          <p:cNvPr id="1014" name="Google Shape;1014;p21"/>
          <p:cNvGrpSpPr/>
          <p:nvPr/>
        </p:nvGrpSpPr>
        <p:grpSpPr>
          <a:xfrm>
            <a:off x="-9" y="-31"/>
            <a:ext cx="9143740" cy="5141097"/>
            <a:chOff x="238125" y="845075"/>
            <a:chExt cx="7140200" cy="4014600"/>
          </a:xfrm>
        </p:grpSpPr>
        <p:sp>
          <p:nvSpPr>
            <p:cNvPr id="1015" name="Google Shape;1015;p21"/>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1"/>
            <p:cNvSpPr/>
            <p:nvPr/>
          </p:nvSpPr>
          <p:spPr>
            <a:xfrm>
              <a:off x="576225" y="847300"/>
              <a:ext cx="25" cy="4012375"/>
            </a:xfrm>
            <a:custGeom>
              <a:avLst/>
              <a:gdLst/>
              <a:ahLst/>
              <a:cxnLst/>
              <a:rect l="l" t="t" r="r" b="b"/>
              <a:pathLst>
                <a:path w="1" h="160495" extrusionOk="0">
                  <a:moveTo>
                    <a:pt x="1" y="0"/>
                  </a:moveTo>
                  <a:lnTo>
                    <a:pt x="1" y="160495"/>
                  </a:lnTo>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1"/>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1"/>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1"/>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1"/>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1"/>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1"/>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1"/>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1"/>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1"/>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1"/>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1"/>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1"/>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1"/>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1"/>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3" name="Google Shape;1043;p21"/>
          <p:cNvSpPr txBox="1">
            <a:spLocks noGrp="1"/>
          </p:cNvSpPr>
          <p:nvPr>
            <p:ph type="title"/>
          </p:nvPr>
        </p:nvSpPr>
        <p:spPr>
          <a:xfrm rot="-141886">
            <a:off x="1588526" y="2357705"/>
            <a:ext cx="5067716" cy="841607"/>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44" name="Google Shape;1044;p21"/>
          <p:cNvSpPr txBox="1">
            <a:spLocks noGrp="1"/>
          </p:cNvSpPr>
          <p:nvPr>
            <p:ph type="title" idx="2" hasCustomPrompt="1"/>
          </p:nvPr>
        </p:nvSpPr>
        <p:spPr>
          <a:xfrm rot="-142170">
            <a:off x="3665243" y="1551170"/>
            <a:ext cx="914282" cy="515528"/>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45" name="Google Shape;1045;p21"/>
          <p:cNvSpPr txBox="1">
            <a:spLocks noGrp="1"/>
          </p:cNvSpPr>
          <p:nvPr>
            <p:ph type="subTitle" idx="1"/>
          </p:nvPr>
        </p:nvSpPr>
        <p:spPr>
          <a:xfrm rot="-141886">
            <a:off x="1588526" y="3199090"/>
            <a:ext cx="5067716" cy="51552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046" name="Google Shape;1046;p21"/>
          <p:cNvGrpSpPr/>
          <p:nvPr/>
        </p:nvGrpSpPr>
        <p:grpSpPr>
          <a:xfrm>
            <a:off x="324697" y="313700"/>
            <a:ext cx="8494606" cy="4663275"/>
            <a:chOff x="324697" y="313700"/>
            <a:chExt cx="8494606" cy="4663275"/>
          </a:xfrm>
        </p:grpSpPr>
        <p:sp>
          <p:nvSpPr>
            <p:cNvPr id="1047" name="Google Shape;1047;p21"/>
            <p:cNvSpPr/>
            <p:nvPr/>
          </p:nvSpPr>
          <p:spPr>
            <a:xfrm flipH="1">
              <a:off x="2644054" y="35153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8" name="Google Shape;1048;p21"/>
            <p:cNvGrpSpPr/>
            <p:nvPr/>
          </p:nvGrpSpPr>
          <p:grpSpPr>
            <a:xfrm>
              <a:off x="324697" y="313700"/>
              <a:ext cx="8494606" cy="4663275"/>
              <a:chOff x="324697" y="313700"/>
              <a:chExt cx="8494606" cy="4663275"/>
            </a:xfrm>
          </p:grpSpPr>
          <p:grpSp>
            <p:nvGrpSpPr>
              <p:cNvPr id="1049" name="Google Shape;1049;p21"/>
              <p:cNvGrpSpPr/>
              <p:nvPr/>
            </p:nvGrpSpPr>
            <p:grpSpPr>
              <a:xfrm flipH="1">
                <a:off x="8624227" y="2834546"/>
                <a:ext cx="195076" cy="215146"/>
                <a:chOff x="3080000" y="3727500"/>
                <a:chExt cx="99625" cy="109875"/>
              </a:xfrm>
            </p:grpSpPr>
            <p:sp>
              <p:nvSpPr>
                <p:cNvPr id="1050" name="Google Shape;1050;p21"/>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1"/>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1"/>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1"/>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4" name="Google Shape;1054;p21"/>
              <p:cNvSpPr/>
              <p:nvPr/>
            </p:nvSpPr>
            <p:spPr>
              <a:xfrm flipH="1">
                <a:off x="8215627" y="1458363"/>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5" name="Google Shape;1055;p21"/>
              <p:cNvGrpSpPr/>
              <p:nvPr/>
            </p:nvGrpSpPr>
            <p:grpSpPr>
              <a:xfrm flipH="1">
                <a:off x="8669815" y="4290025"/>
                <a:ext cx="103900" cy="115875"/>
                <a:chOff x="1385075" y="3682325"/>
                <a:chExt cx="103900" cy="115875"/>
              </a:xfrm>
            </p:grpSpPr>
            <p:sp>
              <p:nvSpPr>
                <p:cNvPr id="1056" name="Google Shape;1056;p21"/>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1"/>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 name="Google Shape;1058;p21"/>
              <p:cNvGrpSpPr/>
              <p:nvPr/>
            </p:nvGrpSpPr>
            <p:grpSpPr>
              <a:xfrm flipH="1">
                <a:off x="324716" y="2085377"/>
                <a:ext cx="195076" cy="215146"/>
                <a:chOff x="3080000" y="3727500"/>
                <a:chExt cx="99625" cy="109875"/>
              </a:xfrm>
            </p:grpSpPr>
            <p:sp>
              <p:nvSpPr>
                <p:cNvPr id="1059" name="Google Shape;1059;p21"/>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1"/>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1"/>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1"/>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3" name="Google Shape;1063;p21"/>
              <p:cNvSpPr/>
              <p:nvPr/>
            </p:nvSpPr>
            <p:spPr>
              <a:xfrm flipH="1">
                <a:off x="5923134" y="4765475"/>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4" name="Google Shape;1064;p21"/>
              <p:cNvGrpSpPr/>
              <p:nvPr/>
            </p:nvGrpSpPr>
            <p:grpSpPr>
              <a:xfrm flipH="1">
                <a:off x="4164540" y="4765475"/>
                <a:ext cx="103900" cy="115875"/>
                <a:chOff x="1385075" y="3682325"/>
                <a:chExt cx="103900" cy="115875"/>
              </a:xfrm>
            </p:grpSpPr>
            <p:sp>
              <p:nvSpPr>
                <p:cNvPr id="1065" name="Google Shape;1065;p21"/>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1"/>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7" name="Google Shape;1067;p21"/>
              <p:cNvGrpSpPr/>
              <p:nvPr/>
            </p:nvGrpSpPr>
            <p:grpSpPr>
              <a:xfrm rot="10800000" flipH="1">
                <a:off x="324697" y="4193051"/>
                <a:ext cx="2081125" cy="748675"/>
                <a:chOff x="-370250" y="317463"/>
                <a:chExt cx="2081125" cy="748675"/>
              </a:xfrm>
            </p:grpSpPr>
            <p:grpSp>
              <p:nvGrpSpPr>
                <p:cNvPr id="1068" name="Google Shape;1068;p21"/>
                <p:cNvGrpSpPr/>
                <p:nvPr/>
              </p:nvGrpSpPr>
              <p:grpSpPr>
                <a:xfrm>
                  <a:off x="1359350" y="362538"/>
                  <a:ext cx="351525" cy="226000"/>
                  <a:chOff x="2671300" y="2351100"/>
                  <a:chExt cx="351525" cy="226000"/>
                </a:xfrm>
              </p:grpSpPr>
              <p:sp>
                <p:nvSpPr>
                  <p:cNvPr id="1069" name="Google Shape;1069;p21"/>
                  <p:cNvSpPr/>
                  <p:nvPr/>
                </p:nvSpPr>
                <p:spPr>
                  <a:xfrm>
                    <a:off x="2671300" y="23511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1"/>
                  <p:cNvSpPr/>
                  <p:nvPr/>
                </p:nvSpPr>
                <p:spPr>
                  <a:xfrm>
                    <a:off x="2718650" y="25502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1" name="Google Shape;1071;p21"/>
                <p:cNvSpPr/>
                <p:nvPr/>
              </p:nvSpPr>
              <p:spPr>
                <a:xfrm>
                  <a:off x="-370250" y="3174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2" name="Google Shape;1072;p21"/>
              <p:cNvSpPr/>
              <p:nvPr/>
            </p:nvSpPr>
            <p:spPr>
              <a:xfrm flipH="1">
                <a:off x="4443534" y="31370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6">
  <p:cSld name="CUSTOM_12_1_1_1_1_1">
    <p:bg>
      <p:bgPr>
        <a:solidFill>
          <a:schemeClr val="accent3"/>
        </a:solidFill>
        <a:effectLst/>
      </p:bgPr>
    </p:bg>
    <p:spTree>
      <p:nvGrpSpPr>
        <p:cNvPr id="1" name="Shape 1131"/>
        <p:cNvGrpSpPr/>
        <p:nvPr/>
      </p:nvGrpSpPr>
      <p:grpSpPr>
        <a:xfrm>
          <a:off x="0" y="0"/>
          <a:ext cx="0" cy="0"/>
          <a:chOff x="0" y="0"/>
          <a:chExt cx="0" cy="0"/>
        </a:xfrm>
      </p:grpSpPr>
      <p:grpSp>
        <p:nvGrpSpPr>
          <p:cNvPr id="1132" name="Google Shape;1132;p23"/>
          <p:cNvGrpSpPr/>
          <p:nvPr/>
        </p:nvGrpSpPr>
        <p:grpSpPr>
          <a:xfrm>
            <a:off x="-9" y="-31"/>
            <a:ext cx="9143740" cy="5141097"/>
            <a:chOff x="238125" y="845075"/>
            <a:chExt cx="7140200" cy="4014600"/>
          </a:xfrm>
        </p:grpSpPr>
        <p:sp>
          <p:nvSpPr>
            <p:cNvPr id="1133" name="Google Shape;1133;p23"/>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3"/>
            <p:cNvSpPr/>
            <p:nvPr/>
          </p:nvSpPr>
          <p:spPr>
            <a:xfrm>
              <a:off x="576225" y="847300"/>
              <a:ext cx="25" cy="4012375"/>
            </a:xfrm>
            <a:custGeom>
              <a:avLst/>
              <a:gdLst/>
              <a:ahLst/>
              <a:cxnLst/>
              <a:rect l="l" t="t" r="r" b="b"/>
              <a:pathLst>
                <a:path w="1" h="160495" extrusionOk="0">
                  <a:moveTo>
                    <a:pt x="1" y="0"/>
                  </a:moveTo>
                  <a:lnTo>
                    <a:pt x="1" y="160495"/>
                  </a:lnTo>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3"/>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3"/>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3"/>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3"/>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3"/>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3"/>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3"/>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3"/>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3"/>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3"/>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3"/>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3"/>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3"/>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3"/>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3"/>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3"/>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3"/>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3"/>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3"/>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3"/>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3"/>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3"/>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3"/>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3"/>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3"/>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3"/>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1" name="Google Shape;1161;p23"/>
          <p:cNvSpPr txBox="1">
            <a:spLocks noGrp="1"/>
          </p:cNvSpPr>
          <p:nvPr>
            <p:ph type="title"/>
          </p:nvPr>
        </p:nvSpPr>
        <p:spPr>
          <a:xfrm rot="-140056">
            <a:off x="1479533" y="2357655"/>
            <a:ext cx="5067605" cy="841595"/>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62" name="Google Shape;1162;p23"/>
          <p:cNvSpPr txBox="1">
            <a:spLocks noGrp="1"/>
          </p:cNvSpPr>
          <p:nvPr>
            <p:ph type="title" idx="2" hasCustomPrompt="1"/>
          </p:nvPr>
        </p:nvSpPr>
        <p:spPr>
          <a:xfrm rot="-139870">
            <a:off x="3556057" y="1551225"/>
            <a:ext cx="914557" cy="515516"/>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63" name="Google Shape;1163;p23"/>
          <p:cNvSpPr txBox="1">
            <a:spLocks noGrp="1"/>
          </p:cNvSpPr>
          <p:nvPr>
            <p:ph type="subTitle" idx="1"/>
          </p:nvPr>
        </p:nvSpPr>
        <p:spPr>
          <a:xfrm rot="-140056">
            <a:off x="1479533" y="3199043"/>
            <a:ext cx="5067605" cy="515516"/>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164" name="Google Shape;1164;p23"/>
          <p:cNvGrpSpPr/>
          <p:nvPr/>
        </p:nvGrpSpPr>
        <p:grpSpPr>
          <a:xfrm>
            <a:off x="314231" y="4076039"/>
            <a:ext cx="195076" cy="215146"/>
            <a:chOff x="3080000" y="3727500"/>
            <a:chExt cx="99625" cy="109875"/>
          </a:xfrm>
        </p:grpSpPr>
        <p:sp>
          <p:nvSpPr>
            <p:cNvPr id="1165" name="Google Shape;1165;p23"/>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3"/>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3"/>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3"/>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 name="Google Shape;1169;p23"/>
          <p:cNvSpPr/>
          <p:nvPr/>
        </p:nvSpPr>
        <p:spPr>
          <a:xfrm>
            <a:off x="8316731" y="3380581"/>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0" name="Google Shape;1170;p23"/>
          <p:cNvGrpSpPr/>
          <p:nvPr/>
        </p:nvGrpSpPr>
        <p:grpSpPr>
          <a:xfrm>
            <a:off x="1857519" y="4742137"/>
            <a:ext cx="103900" cy="115875"/>
            <a:chOff x="1385075" y="3682325"/>
            <a:chExt cx="103900" cy="115875"/>
          </a:xfrm>
        </p:grpSpPr>
        <p:sp>
          <p:nvSpPr>
            <p:cNvPr id="1171" name="Google Shape;1171;p23"/>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3"/>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23"/>
          <p:cNvGrpSpPr/>
          <p:nvPr/>
        </p:nvGrpSpPr>
        <p:grpSpPr>
          <a:xfrm>
            <a:off x="8755803" y="2238498"/>
            <a:ext cx="103900" cy="115875"/>
            <a:chOff x="1385075" y="3682325"/>
            <a:chExt cx="103900" cy="115875"/>
          </a:xfrm>
        </p:grpSpPr>
        <p:sp>
          <p:nvSpPr>
            <p:cNvPr id="1174" name="Google Shape;1174;p23"/>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3"/>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6" name="Google Shape;1176;p23"/>
          <p:cNvGrpSpPr/>
          <p:nvPr/>
        </p:nvGrpSpPr>
        <p:grpSpPr>
          <a:xfrm>
            <a:off x="8380017" y="4542639"/>
            <a:ext cx="195076" cy="215146"/>
            <a:chOff x="3080000" y="3727500"/>
            <a:chExt cx="99625" cy="109875"/>
          </a:xfrm>
        </p:grpSpPr>
        <p:sp>
          <p:nvSpPr>
            <p:cNvPr id="1177" name="Google Shape;1177;p23"/>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3"/>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3"/>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3"/>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3"/>
          <p:cNvSpPr/>
          <p:nvPr/>
        </p:nvSpPr>
        <p:spPr>
          <a:xfrm>
            <a:off x="3796669" y="4694325"/>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2" name="Google Shape;1182;p23"/>
          <p:cNvGrpSpPr/>
          <p:nvPr/>
        </p:nvGrpSpPr>
        <p:grpSpPr>
          <a:xfrm>
            <a:off x="5826994" y="4709750"/>
            <a:ext cx="103900" cy="115875"/>
            <a:chOff x="1385075" y="3682325"/>
            <a:chExt cx="103900" cy="115875"/>
          </a:xfrm>
        </p:grpSpPr>
        <p:sp>
          <p:nvSpPr>
            <p:cNvPr id="1183" name="Google Shape;1183;p23"/>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3"/>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5" name="Google Shape;1185;p23"/>
          <p:cNvSpPr/>
          <p:nvPr/>
        </p:nvSpPr>
        <p:spPr>
          <a:xfrm>
            <a:off x="3614617" y="371904"/>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6" name="Google Shape;1186;p23"/>
          <p:cNvGrpSpPr/>
          <p:nvPr/>
        </p:nvGrpSpPr>
        <p:grpSpPr>
          <a:xfrm>
            <a:off x="-780613" y="237675"/>
            <a:ext cx="2081125" cy="748675"/>
            <a:chOff x="-370250" y="317463"/>
            <a:chExt cx="2081125" cy="748675"/>
          </a:xfrm>
        </p:grpSpPr>
        <p:grpSp>
          <p:nvGrpSpPr>
            <p:cNvPr id="1187" name="Google Shape;1187;p23"/>
            <p:cNvGrpSpPr/>
            <p:nvPr/>
          </p:nvGrpSpPr>
          <p:grpSpPr>
            <a:xfrm>
              <a:off x="1359350" y="362538"/>
              <a:ext cx="351525" cy="226000"/>
              <a:chOff x="2671300" y="2351100"/>
              <a:chExt cx="351525" cy="226000"/>
            </a:xfrm>
          </p:grpSpPr>
          <p:sp>
            <p:nvSpPr>
              <p:cNvPr id="1188" name="Google Shape;1188;p23"/>
              <p:cNvSpPr/>
              <p:nvPr/>
            </p:nvSpPr>
            <p:spPr>
              <a:xfrm>
                <a:off x="2671300" y="23511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3"/>
              <p:cNvSpPr/>
              <p:nvPr/>
            </p:nvSpPr>
            <p:spPr>
              <a:xfrm>
                <a:off x="2718650" y="25502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0" name="Google Shape;1190;p23"/>
            <p:cNvSpPr/>
            <p:nvPr/>
          </p:nvSpPr>
          <p:spPr>
            <a:xfrm>
              <a:off x="-370250" y="3174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1" name="Google Shape;1191;p23"/>
          <p:cNvSpPr/>
          <p:nvPr/>
        </p:nvSpPr>
        <p:spPr>
          <a:xfrm>
            <a:off x="6050848" y="334075"/>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3"/>
          <p:cNvSpPr/>
          <p:nvPr/>
        </p:nvSpPr>
        <p:spPr>
          <a:xfrm>
            <a:off x="508905" y="2555454"/>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1397"/>
        <p:cNvGrpSpPr/>
        <p:nvPr/>
      </p:nvGrpSpPr>
      <p:grpSpPr>
        <a:xfrm>
          <a:off x="0" y="0"/>
          <a:ext cx="0" cy="0"/>
          <a:chOff x="0" y="0"/>
          <a:chExt cx="0" cy="0"/>
        </a:xfrm>
      </p:grpSpPr>
      <p:grpSp>
        <p:nvGrpSpPr>
          <p:cNvPr id="1398" name="Google Shape;1398;p26"/>
          <p:cNvGrpSpPr/>
          <p:nvPr/>
        </p:nvGrpSpPr>
        <p:grpSpPr>
          <a:xfrm>
            <a:off x="-9" y="-31"/>
            <a:ext cx="9143740" cy="5141097"/>
            <a:chOff x="238125" y="845075"/>
            <a:chExt cx="7140200" cy="4014600"/>
          </a:xfrm>
        </p:grpSpPr>
        <p:sp>
          <p:nvSpPr>
            <p:cNvPr id="1399" name="Google Shape;1399;p26"/>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6"/>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6"/>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6"/>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6"/>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6"/>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6"/>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6"/>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6"/>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6"/>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6"/>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6"/>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6"/>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6"/>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6"/>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6"/>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6"/>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6"/>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6"/>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6"/>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6"/>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6"/>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6"/>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6"/>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6"/>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6"/>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6"/>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6"/>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6"/>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6"/>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6"/>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6"/>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6"/>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6"/>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6"/>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6"/>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6"/>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6" name="Google Shape;1436;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37" name="Google Shape;1437;p26"/>
          <p:cNvSpPr txBox="1">
            <a:spLocks noGrp="1"/>
          </p:cNvSpPr>
          <p:nvPr>
            <p:ph type="body" idx="1"/>
          </p:nvPr>
        </p:nvSpPr>
        <p:spPr>
          <a:xfrm>
            <a:off x="720000" y="1292250"/>
            <a:ext cx="4808100" cy="3316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15000"/>
              </a:lnSpc>
              <a:spcBef>
                <a:spcPts val="1000"/>
              </a:spcBef>
              <a:spcAft>
                <a:spcPts val="0"/>
              </a:spcAft>
              <a:buSzPts val="1400"/>
              <a:buFont typeface="Roboto Condensed Light"/>
              <a:buChar char="○"/>
              <a:defRPr/>
            </a:lvl2pPr>
            <a:lvl3pPr marL="1371600" lvl="2" indent="-317500" rtl="0">
              <a:lnSpc>
                <a:spcPct val="115000"/>
              </a:lnSpc>
              <a:spcBef>
                <a:spcPts val="0"/>
              </a:spcBef>
              <a:spcAft>
                <a:spcPts val="0"/>
              </a:spcAft>
              <a:buSzPts val="1400"/>
              <a:buFont typeface="Roboto Condensed Light"/>
              <a:buChar char="■"/>
              <a:defRPr/>
            </a:lvl3pPr>
            <a:lvl4pPr marL="1828800" lvl="3" indent="-317500" rtl="0">
              <a:lnSpc>
                <a:spcPct val="115000"/>
              </a:lnSpc>
              <a:spcBef>
                <a:spcPts val="0"/>
              </a:spcBef>
              <a:spcAft>
                <a:spcPts val="0"/>
              </a:spcAft>
              <a:buSzPts val="1400"/>
              <a:buFont typeface="Roboto Condensed Light"/>
              <a:buChar char="●"/>
              <a:defRPr/>
            </a:lvl4pPr>
            <a:lvl5pPr marL="2286000" lvl="4" indent="-317500" rtl="0">
              <a:lnSpc>
                <a:spcPct val="115000"/>
              </a:lnSpc>
              <a:spcBef>
                <a:spcPts val="0"/>
              </a:spcBef>
              <a:spcAft>
                <a:spcPts val="0"/>
              </a:spcAft>
              <a:buSzPts val="1400"/>
              <a:buFont typeface="Roboto Condensed Light"/>
              <a:buChar char="○"/>
              <a:defRPr/>
            </a:lvl5pPr>
            <a:lvl6pPr marL="2743200" lvl="5" indent="-317500" rtl="0">
              <a:lnSpc>
                <a:spcPct val="115000"/>
              </a:lnSpc>
              <a:spcBef>
                <a:spcPts val="0"/>
              </a:spcBef>
              <a:spcAft>
                <a:spcPts val="0"/>
              </a:spcAft>
              <a:buSzPts val="1400"/>
              <a:buFont typeface="Roboto Condensed Light"/>
              <a:buChar char="■"/>
              <a:defRPr/>
            </a:lvl6pPr>
            <a:lvl7pPr marL="3200400" lvl="6" indent="-317500" rtl="0">
              <a:lnSpc>
                <a:spcPct val="115000"/>
              </a:lnSpc>
              <a:spcBef>
                <a:spcPts val="0"/>
              </a:spcBef>
              <a:spcAft>
                <a:spcPts val="0"/>
              </a:spcAft>
              <a:buSzPts val="1400"/>
              <a:buFont typeface="Roboto Condensed Light"/>
              <a:buChar char="●"/>
              <a:defRPr/>
            </a:lvl7pPr>
            <a:lvl8pPr marL="3657600" lvl="7" indent="-317500" rtl="0">
              <a:lnSpc>
                <a:spcPct val="115000"/>
              </a:lnSpc>
              <a:spcBef>
                <a:spcPts val="0"/>
              </a:spcBef>
              <a:spcAft>
                <a:spcPts val="0"/>
              </a:spcAft>
              <a:buSzPts val="1400"/>
              <a:buFont typeface="Roboto Condensed Light"/>
              <a:buChar char="○"/>
              <a:defRPr/>
            </a:lvl8pPr>
            <a:lvl9pPr marL="4114800" lvl="8" indent="-317500" rtl="0">
              <a:lnSpc>
                <a:spcPct val="115000"/>
              </a:lnSpc>
              <a:spcBef>
                <a:spcPts val="0"/>
              </a:spcBef>
              <a:spcAft>
                <a:spcPts val="0"/>
              </a:spcAft>
              <a:buSzPts val="1400"/>
              <a:buFont typeface="Roboto Condensed Light"/>
              <a:buChar char="■"/>
              <a:defRPr/>
            </a:lvl9pPr>
          </a:lstStyle>
          <a:p>
            <a:endParaRPr/>
          </a:p>
        </p:txBody>
      </p:sp>
      <p:grpSp>
        <p:nvGrpSpPr>
          <p:cNvPr id="1438" name="Google Shape;1438;p26"/>
          <p:cNvGrpSpPr/>
          <p:nvPr/>
        </p:nvGrpSpPr>
        <p:grpSpPr>
          <a:xfrm>
            <a:off x="653544" y="355727"/>
            <a:ext cx="195076" cy="215146"/>
            <a:chOff x="3080000" y="3727500"/>
            <a:chExt cx="99625" cy="109875"/>
          </a:xfrm>
        </p:grpSpPr>
        <p:sp>
          <p:nvSpPr>
            <p:cNvPr id="1439" name="Google Shape;1439;p26"/>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6"/>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6"/>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6"/>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3" name="Google Shape;1443;p26"/>
          <p:cNvSpPr/>
          <p:nvPr/>
        </p:nvSpPr>
        <p:spPr>
          <a:xfrm>
            <a:off x="8360556" y="26240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4" name="Google Shape;1444;p26"/>
          <p:cNvGrpSpPr/>
          <p:nvPr/>
        </p:nvGrpSpPr>
        <p:grpSpPr>
          <a:xfrm>
            <a:off x="2973639" y="4516788"/>
            <a:ext cx="103900" cy="115875"/>
            <a:chOff x="1385075" y="3682325"/>
            <a:chExt cx="103900" cy="115875"/>
          </a:xfrm>
        </p:grpSpPr>
        <p:sp>
          <p:nvSpPr>
            <p:cNvPr id="1445" name="Google Shape;1445;p26"/>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6"/>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7" name="Google Shape;1447;p26"/>
          <p:cNvGrpSpPr/>
          <p:nvPr/>
        </p:nvGrpSpPr>
        <p:grpSpPr>
          <a:xfrm>
            <a:off x="8624542" y="3714952"/>
            <a:ext cx="195076" cy="215146"/>
            <a:chOff x="3080000" y="3727500"/>
            <a:chExt cx="99625" cy="109875"/>
          </a:xfrm>
        </p:grpSpPr>
        <p:sp>
          <p:nvSpPr>
            <p:cNvPr id="1448" name="Google Shape;1448;p26"/>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6"/>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6"/>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6"/>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2" name="Google Shape;1452;p26"/>
          <p:cNvSpPr/>
          <p:nvPr/>
        </p:nvSpPr>
        <p:spPr>
          <a:xfrm>
            <a:off x="1184169" y="467980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6"/>
          <p:cNvSpPr/>
          <p:nvPr/>
        </p:nvSpPr>
        <p:spPr>
          <a:xfrm>
            <a:off x="8624548" y="1449475"/>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6"/>
          <p:cNvSpPr/>
          <p:nvPr/>
        </p:nvSpPr>
        <p:spPr>
          <a:xfrm rot="-2700000">
            <a:off x="4678876" y="4436704"/>
            <a:ext cx="1117164" cy="276047"/>
          </a:xfrm>
          <a:custGeom>
            <a:avLst/>
            <a:gdLst/>
            <a:ahLst/>
            <a:cxnLst/>
            <a:rect l="l" t="t" r="r" b="b"/>
            <a:pathLst>
              <a:path w="44687" h="11042" extrusionOk="0">
                <a:moveTo>
                  <a:pt x="31152" y="1932"/>
                </a:moveTo>
                <a:cubicBezTo>
                  <a:pt x="31211" y="1932"/>
                  <a:pt x="31275" y="1949"/>
                  <a:pt x="31343" y="1987"/>
                </a:cubicBezTo>
                <a:cubicBezTo>
                  <a:pt x="31636" y="2133"/>
                  <a:pt x="31673" y="2683"/>
                  <a:pt x="31746" y="2976"/>
                </a:cubicBezTo>
                <a:cubicBezTo>
                  <a:pt x="31819" y="3343"/>
                  <a:pt x="31856" y="3746"/>
                  <a:pt x="31856" y="4149"/>
                </a:cubicBezTo>
                <a:cubicBezTo>
                  <a:pt x="31856" y="4883"/>
                  <a:pt x="31709" y="5616"/>
                  <a:pt x="31453" y="6312"/>
                </a:cubicBezTo>
                <a:cubicBezTo>
                  <a:pt x="31233" y="6019"/>
                  <a:pt x="31050" y="5762"/>
                  <a:pt x="30903" y="5432"/>
                </a:cubicBezTo>
                <a:cubicBezTo>
                  <a:pt x="30573" y="4883"/>
                  <a:pt x="30390" y="4223"/>
                  <a:pt x="30426" y="3600"/>
                </a:cubicBezTo>
                <a:cubicBezTo>
                  <a:pt x="30426" y="3238"/>
                  <a:pt x="30633" y="1932"/>
                  <a:pt x="31152" y="1932"/>
                </a:cubicBezTo>
                <a:close/>
                <a:moveTo>
                  <a:pt x="10604" y="884"/>
                </a:moveTo>
                <a:cubicBezTo>
                  <a:pt x="10695" y="884"/>
                  <a:pt x="10790" y="907"/>
                  <a:pt x="10888" y="960"/>
                </a:cubicBezTo>
                <a:cubicBezTo>
                  <a:pt x="11218" y="1143"/>
                  <a:pt x="11364" y="1657"/>
                  <a:pt x="11438" y="1987"/>
                </a:cubicBezTo>
                <a:cubicBezTo>
                  <a:pt x="11731" y="3490"/>
                  <a:pt x="11364" y="5103"/>
                  <a:pt x="10558" y="6422"/>
                </a:cubicBezTo>
                <a:cubicBezTo>
                  <a:pt x="9971" y="5506"/>
                  <a:pt x="9605" y="4479"/>
                  <a:pt x="9531" y="3416"/>
                </a:cubicBezTo>
                <a:cubicBezTo>
                  <a:pt x="9495" y="2720"/>
                  <a:pt x="9531" y="1950"/>
                  <a:pt x="9898" y="1363"/>
                </a:cubicBezTo>
                <a:cubicBezTo>
                  <a:pt x="10065" y="1113"/>
                  <a:pt x="10316" y="884"/>
                  <a:pt x="10604" y="884"/>
                </a:cubicBezTo>
                <a:close/>
                <a:moveTo>
                  <a:pt x="21973" y="1059"/>
                </a:moveTo>
                <a:cubicBezTo>
                  <a:pt x="21992" y="1059"/>
                  <a:pt x="22012" y="1062"/>
                  <a:pt x="22032" y="1070"/>
                </a:cubicBezTo>
                <a:cubicBezTo>
                  <a:pt x="22215" y="1107"/>
                  <a:pt x="22252" y="1437"/>
                  <a:pt x="22288" y="1583"/>
                </a:cubicBezTo>
                <a:cubicBezTo>
                  <a:pt x="22472" y="2243"/>
                  <a:pt x="22508" y="2940"/>
                  <a:pt x="22435" y="3600"/>
                </a:cubicBezTo>
                <a:cubicBezTo>
                  <a:pt x="22288" y="4809"/>
                  <a:pt x="21812" y="5982"/>
                  <a:pt x="21079" y="6972"/>
                </a:cubicBezTo>
                <a:cubicBezTo>
                  <a:pt x="21042" y="6862"/>
                  <a:pt x="20969" y="6715"/>
                  <a:pt x="20932" y="6606"/>
                </a:cubicBezTo>
                <a:cubicBezTo>
                  <a:pt x="20419" y="5213"/>
                  <a:pt x="20455" y="3636"/>
                  <a:pt x="21079" y="2280"/>
                </a:cubicBezTo>
                <a:cubicBezTo>
                  <a:pt x="21225" y="1950"/>
                  <a:pt x="21409" y="1657"/>
                  <a:pt x="21592" y="1400"/>
                </a:cubicBezTo>
                <a:cubicBezTo>
                  <a:pt x="21690" y="1302"/>
                  <a:pt x="21817" y="1059"/>
                  <a:pt x="21973" y="1059"/>
                </a:cubicBezTo>
                <a:close/>
                <a:moveTo>
                  <a:pt x="10579" y="0"/>
                </a:moveTo>
                <a:cubicBezTo>
                  <a:pt x="10430" y="0"/>
                  <a:pt x="10276" y="25"/>
                  <a:pt x="10118" y="80"/>
                </a:cubicBezTo>
                <a:cubicBezTo>
                  <a:pt x="8432" y="667"/>
                  <a:pt x="8542" y="3233"/>
                  <a:pt x="8835" y="4626"/>
                </a:cubicBezTo>
                <a:cubicBezTo>
                  <a:pt x="9055" y="5542"/>
                  <a:pt x="9458" y="6422"/>
                  <a:pt x="9971" y="7192"/>
                </a:cubicBezTo>
                <a:cubicBezTo>
                  <a:pt x="9165" y="8145"/>
                  <a:pt x="8102" y="8842"/>
                  <a:pt x="6819" y="9062"/>
                </a:cubicBezTo>
                <a:cubicBezTo>
                  <a:pt x="6478" y="9130"/>
                  <a:pt x="6130" y="9164"/>
                  <a:pt x="5782" y="9164"/>
                </a:cubicBezTo>
                <a:cubicBezTo>
                  <a:pt x="4629" y="9164"/>
                  <a:pt x="3476" y="8787"/>
                  <a:pt x="2603" y="7999"/>
                </a:cubicBezTo>
                <a:cubicBezTo>
                  <a:pt x="1540" y="7045"/>
                  <a:pt x="1027" y="5506"/>
                  <a:pt x="1210" y="4113"/>
                </a:cubicBezTo>
                <a:cubicBezTo>
                  <a:pt x="1283" y="3416"/>
                  <a:pt x="1540" y="2756"/>
                  <a:pt x="1980" y="2207"/>
                </a:cubicBezTo>
                <a:cubicBezTo>
                  <a:pt x="2227" y="1877"/>
                  <a:pt x="1918" y="1464"/>
                  <a:pt x="1593" y="1464"/>
                </a:cubicBezTo>
                <a:cubicBezTo>
                  <a:pt x="1485" y="1464"/>
                  <a:pt x="1375" y="1510"/>
                  <a:pt x="1283" y="1620"/>
                </a:cubicBezTo>
                <a:cubicBezTo>
                  <a:pt x="220" y="3013"/>
                  <a:pt x="0" y="4919"/>
                  <a:pt x="623" y="6569"/>
                </a:cubicBezTo>
                <a:cubicBezTo>
                  <a:pt x="1247" y="8292"/>
                  <a:pt x="2676" y="9501"/>
                  <a:pt x="4436" y="9905"/>
                </a:cubicBezTo>
                <a:cubicBezTo>
                  <a:pt x="4916" y="10016"/>
                  <a:pt x="5391" y="10068"/>
                  <a:pt x="5855" y="10068"/>
                </a:cubicBezTo>
                <a:cubicBezTo>
                  <a:pt x="7689" y="10068"/>
                  <a:pt x="9351" y="9242"/>
                  <a:pt x="10521" y="7925"/>
                </a:cubicBezTo>
                <a:cubicBezTo>
                  <a:pt x="11841" y="9465"/>
                  <a:pt x="13710" y="10528"/>
                  <a:pt x="15727" y="10638"/>
                </a:cubicBezTo>
                <a:cubicBezTo>
                  <a:pt x="15879" y="10649"/>
                  <a:pt x="16030" y="10654"/>
                  <a:pt x="16180" y="10654"/>
                </a:cubicBezTo>
                <a:cubicBezTo>
                  <a:pt x="18017" y="10654"/>
                  <a:pt x="19681" y="9839"/>
                  <a:pt x="20969" y="8585"/>
                </a:cubicBezTo>
                <a:cubicBezTo>
                  <a:pt x="21079" y="8695"/>
                  <a:pt x="21152" y="8805"/>
                  <a:pt x="21262" y="8915"/>
                </a:cubicBezTo>
                <a:cubicBezTo>
                  <a:pt x="22508" y="10345"/>
                  <a:pt x="24341" y="11041"/>
                  <a:pt x="26211" y="11041"/>
                </a:cubicBezTo>
                <a:cubicBezTo>
                  <a:pt x="28557" y="11041"/>
                  <a:pt x="30573" y="9758"/>
                  <a:pt x="31746" y="7925"/>
                </a:cubicBezTo>
                <a:cubicBezTo>
                  <a:pt x="32626" y="8658"/>
                  <a:pt x="33652" y="9172"/>
                  <a:pt x="34789" y="9392"/>
                </a:cubicBezTo>
                <a:cubicBezTo>
                  <a:pt x="35275" y="9478"/>
                  <a:pt x="35766" y="9518"/>
                  <a:pt x="36257" y="9518"/>
                </a:cubicBezTo>
                <a:cubicBezTo>
                  <a:pt x="37839" y="9518"/>
                  <a:pt x="39428" y="9108"/>
                  <a:pt x="40911" y="8548"/>
                </a:cubicBezTo>
                <a:cubicBezTo>
                  <a:pt x="41607" y="8328"/>
                  <a:pt x="42230" y="8035"/>
                  <a:pt x="42890" y="7705"/>
                </a:cubicBezTo>
                <a:lnTo>
                  <a:pt x="42890" y="7705"/>
                </a:lnTo>
                <a:cubicBezTo>
                  <a:pt x="42854" y="7742"/>
                  <a:pt x="42854" y="7779"/>
                  <a:pt x="42817" y="7779"/>
                </a:cubicBezTo>
                <a:cubicBezTo>
                  <a:pt x="42670" y="8035"/>
                  <a:pt x="42487" y="8292"/>
                  <a:pt x="42304" y="8512"/>
                </a:cubicBezTo>
                <a:cubicBezTo>
                  <a:pt x="42084" y="8805"/>
                  <a:pt x="41790" y="9062"/>
                  <a:pt x="41644" y="9355"/>
                </a:cubicBezTo>
                <a:cubicBezTo>
                  <a:pt x="41468" y="9764"/>
                  <a:pt x="41759" y="10127"/>
                  <a:pt x="42126" y="10127"/>
                </a:cubicBezTo>
                <a:cubicBezTo>
                  <a:pt x="42219" y="10127"/>
                  <a:pt x="42317" y="10103"/>
                  <a:pt x="42414" y="10051"/>
                </a:cubicBezTo>
                <a:cubicBezTo>
                  <a:pt x="42707" y="9905"/>
                  <a:pt x="42927" y="9538"/>
                  <a:pt x="43147" y="9282"/>
                </a:cubicBezTo>
                <a:cubicBezTo>
                  <a:pt x="43367" y="8988"/>
                  <a:pt x="43587" y="8695"/>
                  <a:pt x="43770" y="8402"/>
                </a:cubicBezTo>
                <a:cubicBezTo>
                  <a:pt x="43953" y="8108"/>
                  <a:pt x="44137" y="7852"/>
                  <a:pt x="44283" y="7559"/>
                </a:cubicBezTo>
                <a:cubicBezTo>
                  <a:pt x="44430" y="7229"/>
                  <a:pt x="44686" y="6825"/>
                  <a:pt x="44686" y="6496"/>
                </a:cubicBezTo>
                <a:cubicBezTo>
                  <a:pt x="44686" y="6276"/>
                  <a:pt x="44503" y="6019"/>
                  <a:pt x="44283" y="6019"/>
                </a:cubicBezTo>
                <a:cubicBezTo>
                  <a:pt x="43293" y="5946"/>
                  <a:pt x="42340" y="5689"/>
                  <a:pt x="41461" y="5286"/>
                </a:cubicBezTo>
                <a:cubicBezTo>
                  <a:pt x="41398" y="5268"/>
                  <a:pt x="41334" y="5259"/>
                  <a:pt x="41270" y="5259"/>
                </a:cubicBezTo>
                <a:cubicBezTo>
                  <a:pt x="41070" y="5259"/>
                  <a:pt x="40875" y="5348"/>
                  <a:pt x="40764" y="5542"/>
                </a:cubicBezTo>
                <a:cubicBezTo>
                  <a:pt x="40654" y="5762"/>
                  <a:pt x="40727" y="6129"/>
                  <a:pt x="40984" y="6202"/>
                </a:cubicBezTo>
                <a:cubicBezTo>
                  <a:pt x="41497" y="6422"/>
                  <a:pt x="42047" y="6606"/>
                  <a:pt x="42560" y="6752"/>
                </a:cubicBezTo>
                <a:cubicBezTo>
                  <a:pt x="40630" y="7610"/>
                  <a:pt x="38463" y="8527"/>
                  <a:pt x="36334" y="8527"/>
                </a:cubicBezTo>
                <a:cubicBezTo>
                  <a:pt x="35553" y="8527"/>
                  <a:pt x="34777" y="8404"/>
                  <a:pt x="34019" y="8108"/>
                </a:cubicBezTo>
                <a:cubicBezTo>
                  <a:pt x="33359" y="7852"/>
                  <a:pt x="32736" y="7522"/>
                  <a:pt x="32186" y="7045"/>
                </a:cubicBezTo>
                <a:cubicBezTo>
                  <a:pt x="32663" y="6019"/>
                  <a:pt x="32883" y="4846"/>
                  <a:pt x="32809" y="3636"/>
                </a:cubicBezTo>
                <a:cubicBezTo>
                  <a:pt x="32736" y="2830"/>
                  <a:pt x="32589" y="1620"/>
                  <a:pt x="31819" y="1180"/>
                </a:cubicBezTo>
                <a:cubicBezTo>
                  <a:pt x="31627" y="1070"/>
                  <a:pt x="31435" y="1022"/>
                  <a:pt x="31248" y="1022"/>
                </a:cubicBezTo>
                <a:cubicBezTo>
                  <a:pt x="30690" y="1022"/>
                  <a:pt x="30188" y="1455"/>
                  <a:pt x="29913" y="1950"/>
                </a:cubicBezTo>
                <a:cubicBezTo>
                  <a:pt x="29107" y="3416"/>
                  <a:pt x="29657" y="5359"/>
                  <a:pt x="30573" y="6642"/>
                </a:cubicBezTo>
                <a:cubicBezTo>
                  <a:pt x="30720" y="6862"/>
                  <a:pt x="30866" y="7045"/>
                  <a:pt x="31013" y="7229"/>
                </a:cubicBezTo>
                <a:cubicBezTo>
                  <a:pt x="30426" y="8255"/>
                  <a:pt x="29547" y="9135"/>
                  <a:pt x="28447" y="9611"/>
                </a:cubicBezTo>
                <a:cubicBezTo>
                  <a:pt x="27722" y="9924"/>
                  <a:pt x="26946" y="10073"/>
                  <a:pt x="26175" y="10073"/>
                </a:cubicBezTo>
                <a:cubicBezTo>
                  <a:pt x="24412" y="10073"/>
                  <a:pt x="22674" y="9291"/>
                  <a:pt x="21629" y="7889"/>
                </a:cubicBezTo>
                <a:cubicBezTo>
                  <a:pt x="22288" y="7045"/>
                  <a:pt x="22802" y="6129"/>
                  <a:pt x="23095" y="5103"/>
                </a:cubicBezTo>
                <a:cubicBezTo>
                  <a:pt x="23351" y="4333"/>
                  <a:pt x="23461" y="3490"/>
                  <a:pt x="23388" y="2646"/>
                </a:cubicBezTo>
                <a:cubicBezTo>
                  <a:pt x="23351" y="1913"/>
                  <a:pt x="23241" y="740"/>
                  <a:pt x="22582" y="264"/>
                </a:cubicBezTo>
                <a:cubicBezTo>
                  <a:pt x="22382" y="129"/>
                  <a:pt x="22190" y="69"/>
                  <a:pt x="22005" y="69"/>
                </a:cubicBezTo>
                <a:cubicBezTo>
                  <a:pt x="20734" y="69"/>
                  <a:pt x="19855" y="2923"/>
                  <a:pt x="19759" y="3820"/>
                </a:cubicBezTo>
                <a:cubicBezTo>
                  <a:pt x="19576" y="5139"/>
                  <a:pt x="19796" y="6532"/>
                  <a:pt x="20455" y="7742"/>
                </a:cubicBezTo>
                <a:cubicBezTo>
                  <a:pt x="19722" y="8512"/>
                  <a:pt x="18842" y="9098"/>
                  <a:pt x="17853" y="9428"/>
                </a:cubicBezTo>
                <a:cubicBezTo>
                  <a:pt x="17274" y="9624"/>
                  <a:pt x="16687" y="9715"/>
                  <a:pt x="16107" y="9715"/>
                </a:cubicBezTo>
                <a:cubicBezTo>
                  <a:pt x="14189" y="9715"/>
                  <a:pt x="12346" y="8720"/>
                  <a:pt x="11108" y="7229"/>
                </a:cubicBezTo>
                <a:cubicBezTo>
                  <a:pt x="11804" y="6239"/>
                  <a:pt x="12244" y="5066"/>
                  <a:pt x="12354" y="3856"/>
                </a:cubicBezTo>
                <a:cubicBezTo>
                  <a:pt x="12464" y="2940"/>
                  <a:pt x="12464" y="1913"/>
                  <a:pt x="12061" y="1070"/>
                </a:cubicBezTo>
                <a:cubicBezTo>
                  <a:pt x="11763" y="475"/>
                  <a:pt x="11223" y="0"/>
                  <a:pt x="105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CUSTOM_10_1">
    <p:spTree>
      <p:nvGrpSpPr>
        <p:cNvPr id="1" name="Shape 1621"/>
        <p:cNvGrpSpPr/>
        <p:nvPr/>
      </p:nvGrpSpPr>
      <p:grpSpPr>
        <a:xfrm>
          <a:off x="0" y="0"/>
          <a:ext cx="0" cy="0"/>
          <a:chOff x="0" y="0"/>
          <a:chExt cx="0" cy="0"/>
        </a:xfrm>
      </p:grpSpPr>
      <p:grpSp>
        <p:nvGrpSpPr>
          <p:cNvPr id="1622" name="Google Shape;1622;p30"/>
          <p:cNvGrpSpPr/>
          <p:nvPr/>
        </p:nvGrpSpPr>
        <p:grpSpPr>
          <a:xfrm>
            <a:off x="-9" y="-31"/>
            <a:ext cx="9143740" cy="5141097"/>
            <a:chOff x="238125" y="845075"/>
            <a:chExt cx="7140200" cy="4014600"/>
          </a:xfrm>
        </p:grpSpPr>
        <p:sp>
          <p:nvSpPr>
            <p:cNvPr id="1623" name="Google Shape;1623;p30"/>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0"/>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0"/>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0"/>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0"/>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0"/>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0"/>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0"/>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0"/>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0"/>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0"/>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0"/>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0"/>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0"/>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0"/>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0"/>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0"/>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0"/>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0"/>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0"/>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0"/>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0"/>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0"/>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0"/>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0"/>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0"/>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0"/>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0"/>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0"/>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0"/>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0"/>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0"/>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0"/>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0"/>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0"/>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0"/>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0"/>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0" name="Google Shape;1660;p30"/>
          <p:cNvSpPr txBox="1">
            <a:spLocks noGrp="1"/>
          </p:cNvSpPr>
          <p:nvPr>
            <p:ph type="title"/>
          </p:nvPr>
        </p:nvSpPr>
        <p:spPr>
          <a:xfrm>
            <a:off x="720000" y="998132"/>
            <a:ext cx="4218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61" name="Google Shape;1661;p30"/>
          <p:cNvSpPr txBox="1">
            <a:spLocks noGrp="1"/>
          </p:cNvSpPr>
          <p:nvPr>
            <p:ph type="title" idx="2"/>
          </p:nvPr>
        </p:nvSpPr>
        <p:spPr>
          <a:xfrm>
            <a:off x="1601145" y="1976546"/>
            <a:ext cx="3413400" cy="530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662" name="Google Shape;1662;p30"/>
          <p:cNvSpPr txBox="1">
            <a:spLocks noGrp="1"/>
          </p:cNvSpPr>
          <p:nvPr>
            <p:ph type="title" idx="3" hasCustomPrompt="1"/>
          </p:nvPr>
        </p:nvSpPr>
        <p:spPr>
          <a:xfrm>
            <a:off x="875478" y="2265163"/>
            <a:ext cx="5772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63" name="Google Shape;1663;p30"/>
          <p:cNvSpPr txBox="1">
            <a:spLocks noGrp="1"/>
          </p:cNvSpPr>
          <p:nvPr>
            <p:ph type="subTitle" idx="1"/>
          </p:nvPr>
        </p:nvSpPr>
        <p:spPr>
          <a:xfrm>
            <a:off x="1601139" y="2322482"/>
            <a:ext cx="3413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664" name="Google Shape;1664;p30"/>
          <p:cNvSpPr txBox="1">
            <a:spLocks noGrp="1"/>
          </p:cNvSpPr>
          <p:nvPr>
            <p:ph type="title" idx="4"/>
          </p:nvPr>
        </p:nvSpPr>
        <p:spPr>
          <a:xfrm>
            <a:off x="1601145" y="3164226"/>
            <a:ext cx="3413400" cy="530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665" name="Google Shape;1665;p30"/>
          <p:cNvSpPr txBox="1">
            <a:spLocks noGrp="1"/>
          </p:cNvSpPr>
          <p:nvPr>
            <p:ph type="title" idx="5" hasCustomPrompt="1"/>
          </p:nvPr>
        </p:nvSpPr>
        <p:spPr>
          <a:xfrm>
            <a:off x="875478" y="3452782"/>
            <a:ext cx="5772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666" name="Google Shape;1666;p30"/>
          <p:cNvSpPr txBox="1">
            <a:spLocks noGrp="1"/>
          </p:cNvSpPr>
          <p:nvPr>
            <p:ph type="subTitle" idx="6"/>
          </p:nvPr>
        </p:nvSpPr>
        <p:spPr>
          <a:xfrm>
            <a:off x="1601139" y="3510147"/>
            <a:ext cx="3413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grpSp>
        <p:nvGrpSpPr>
          <p:cNvPr id="1667" name="Google Shape;1667;p30"/>
          <p:cNvGrpSpPr/>
          <p:nvPr/>
        </p:nvGrpSpPr>
        <p:grpSpPr>
          <a:xfrm>
            <a:off x="819881" y="398275"/>
            <a:ext cx="9255362" cy="5182217"/>
            <a:chOff x="819881" y="398275"/>
            <a:chExt cx="9255362" cy="5182217"/>
          </a:xfrm>
        </p:grpSpPr>
        <p:sp>
          <p:nvSpPr>
            <p:cNvPr id="1668" name="Google Shape;1668;p30"/>
            <p:cNvSpPr/>
            <p:nvPr/>
          </p:nvSpPr>
          <p:spPr>
            <a:xfrm rot="-1799893">
              <a:off x="4171776" y="4845656"/>
              <a:ext cx="1782407" cy="310024"/>
            </a:xfrm>
            <a:custGeom>
              <a:avLst/>
              <a:gdLst/>
              <a:ahLst/>
              <a:cxnLst/>
              <a:rect l="l" t="t" r="r" b="b"/>
              <a:pathLst>
                <a:path w="71998" h="12523" extrusionOk="0">
                  <a:moveTo>
                    <a:pt x="71045" y="0"/>
                  </a:moveTo>
                  <a:cubicBezTo>
                    <a:pt x="70835" y="0"/>
                    <a:pt x="70580" y="48"/>
                    <a:pt x="70274" y="141"/>
                  </a:cubicBezTo>
                  <a:cubicBezTo>
                    <a:pt x="69394" y="434"/>
                    <a:pt x="68551" y="764"/>
                    <a:pt x="67708" y="1094"/>
                  </a:cubicBezTo>
                  <a:cubicBezTo>
                    <a:pt x="67452" y="1204"/>
                    <a:pt x="67232" y="1461"/>
                    <a:pt x="67012" y="1644"/>
                  </a:cubicBezTo>
                  <a:cubicBezTo>
                    <a:pt x="67305" y="1791"/>
                    <a:pt x="67598" y="2011"/>
                    <a:pt x="67891" y="2011"/>
                  </a:cubicBezTo>
                  <a:cubicBezTo>
                    <a:pt x="68368" y="2011"/>
                    <a:pt x="68845" y="1827"/>
                    <a:pt x="69321" y="1717"/>
                  </a:cubicBezTo>
                  <a:cubicBezTo>
                    <a:pt x="69358" y="1791"/>
                    <a:pt x="69431" y="1864"/>
                    <a:pt x="69504" y="1937"/>
                  </a:cubicBezTo>
                  <a:cubicBezTo>
                    <a:pt x="67085" y="4760"/>
                    <a:pt x="64702" y="7619"/>
                    <a:pt x="62283" y="10515"/>
                  </a:cubicBezTo>
                  <a:cubicBezTo>
                    <a:pt x="61990" y="10295"/>
                    <a:pt x="61880" y="10259"/>
                    <a:pt x="61770" y="10149"/>
                  </a:cubicBezTo>
                  <a:cubicBezTo>
                    <a:pt x="59533" y="8023"/>
                    <a:pt x="57444" y="5750"/>
                    <a:pt x="55684" y="3184"/>
                  </a:cubicBezTo>
                  <a:cubicBezTo>
                    <a:pt x="55428" y="2744"/>
                    <a:pt x="55061" y="2377"/>
                    <a:pt x="54658" y="2011"/>
                  </a:cubicBezTo>
                  <a:cubicBezTo>
                    <a:pt x="54403" y="1789"/>
                    <a:pt x="54163" y="1679"/>
                    <a:pt x="53928" y="1679"/>
                  </a:cubicBezTo>
                  <a:cubicBezTo>
                    <a:pt x="53658" y="1679"/>
                    <a:pt x="53393" y="1826"/>
                    <a:pt x="53118" y="2121"/>
                  </a:cubicBezTo>
                  <a:cubicBezTo>
                    <a:pt x="52715" y="2561"/>
                    <a:pt x="52385" y="3037"/>
                    <a:pt x="52055" y="3477"/>
                  </a:cubicBezTo>
                  <a:cubicBezTo>
                    <a:pt x="50369" y="5750"/>
                    <a:pt x="48683" y="8023"/>
                    <a:pt x="46960" y="10295"/>
                  </a:cubicBezTo>
                  <a:cubicBezTo>
                    <a:pt x="46703" y="10625"/>
                    <a:pt x="46483" y="11028"/>
                    <a:pt x="46227" y="11358"/>
                  </a:cubicBezTo>
                  <a:cubicBezTo>
                    <a:pt x="46117" y="11322"/>
                    <a:pt x="45970" y="11285"/>
                    <a:pt x="45860" y="11248"/>
                  </a:cubicBezTo>
                  <a:cubicBezTo>
                    <a:pt x="45787" y="11102"/>
                    <a:pt x="45713" y="10992"/>
                    <a:pt x="45640" y="10845"/>
                  </a:cubicBezTo>
                  <a:cubicBezTo>
                    <a:pt x="43954" y="8426"/>
                    <a:pt x="42267" y="6006"/>
                    <a:pt x="40618" y="3550"/>
                  </a:cubicBezTo>
                  <a:cubicBezTo>
                    <a:pt x="40251" y="3037"/>
                    <a:pt x="39958" y="2451"/>
                    <a:pt x="39591" y="1901"/>
                  </a:cubicBezTo>
                  <a:cubicBezTo>
                    <a:pt x="39320" y="1483"/>
                    <a:pt x="39037" y="1268"/>
                    <a:pt x="38722" y="1268"/>
                  </a:cubicBezTo>
                  <a:cubicBezTo>
                    <a:pt x="38483" y="1268"/>
                    <a:pt x="38226" y="1391"/>
                    <a:pt x="37942" y="1644"/>
                  </a:cubicBezTo>
                  <a:cubicBezTo>
                    <a:pt x="37355" y="2121"/>
                    <a:pt x="36879" y="2707"/>
                    <a:pt x="36402" y="3294"/>
                  </a:cubicBezTo>
                  <a:cubicBezTo>
                    <a:pt x="34569" y="5493"/>
                    <a:pt x="32736" y="7729"/>
                    <a:pt x="30867" y="9929"/>
                  </a:cubicBezTo>
                  <a:cubicBezTo>
                    <a:pt x="30464" y="10442"/>
                    <a:pt x="29914" y="10845"/>
                    <a:pt x="29400" y="11358"/>
                  </a:cubicBezTo>
                  <a:cubicBezTo>
                    <a:pt x="29180" y="11065"/>
                    <a:pt x="29034" y="10919"/>
                    <a:pt x="28887" y="10699"/>
                  </a:cubicBezTo>
                  <a:cubicBezTo>
                    <a:pt x="26908" y="7913"/>
                    <a:pt x="25001" y="5053"/>
                    <a:pt x="23572" y="1901"/>
                  </a:cubicBezTo>
                  <a:cubicBezTo>
                    <a:pt x="23323" y="1345"/>
                    <a:pt x="23003" y="1070"/>
                    <a:pt x="22651" y="1070"/>
                  </a:cubicBezTo>
                  <a:cubicBezTo>
                    <a:pt x="22329" y="1070"/>
                    <a:pt x="21979" y="1299"/>
                    <a:pt x="21629" y="1754"/>
                  </a:cubicBezTo>
                  <a:cubicBezTo>
                    <a:pt x="19393" y="4540"/>
                    <a:pt x="17120" y="7289"/>
                    <a:pt x="14847" y="10075"/>
                  </a:cubicBezTo>
                  <a:cubicBezTo>
                    <a:pt x="14737" y="10222"/>
                    <a:pt x="14664" y="10405"/>
                    <a:pt x="14517" y="10625"/>
                  </a:cubicBezTo>
                  <a:cubicBezTo>
                    <a:pt x="14114" y="10149"/>
                    <a:pt x="13857" y="9819"/>
                    <a:pt x="13601" y="9489"/>
                  </a:cubicBezTo>
                  <a:cubicBezTo>
                    <a:pt x="12538" y="7839"/>
                    <a:pt x="11475" y="6190"/>
                    <a:pt x="10412" y="4540"/>
                  </a:cubicBezTo>
                  <a:cubicBezTo>
                    <a:pt x="9752" y="3477"/>
                    <a:pt x="9019" y="2414"/>
                    <a:pt x="8359" y="1351"/>
                  </a:cubicBezTo>
                  <a:cubicBezTo>
                    <a:pt x="8073" y="855"/>
                    <a:pt x="7826" y="607"/>
                    <a:pt x="7558" y="607"/>
                  </a:cubicBezTo>
                  <a:cubicBezTo>
                    <a:pt x="7310" y="607"/>
                    <a:pt x="7043" y="819"/>
                    <a:pt x="6709" y="1241"/>
                  </a:cubicBezTo>
                  <a:cubicBezTo>
                    <a:pt x="4546" y="3954"/>
                    <a:pt x="2383" y="6703"/>
                    <a:pt x="257" y="9416"/>
                  </a:cubicBezTo>
                  <a:cubicBezTo>
                    <a:pt x="74" y="9635"/>
                    <a:pt x="111" y="10002"/>
                    <a:pt x="1" y="10259"/>
                  </a:cubicBezTo>
                  <a:cubicBezTo>
                    <a:pt x="331" y="10185"/>
                    <a:pt x="624" y="10112"/>
                    <a:pt x="954" y="10002"/>
                  </a:cubicBezTo>
                  <a:cubicBezTo>
                    <a:pt x="1027" y="10002"/>
                    <a:pt x="1064" y="9929"/>
                    <a:pt x="1100" y="9855"/>
                  </a:cubicBezTo>
                  <a:cubicBezTo>
                    <a:pt x="2713" y="7876"/>
                    <a:pt x="4326" y="5896"/>
                    <a:pt x="5939" y="3880"/>
                  </a:cubicBezTo>
                  <a:cubicBezTo>
                    <a:pt x="6416" y="3294"/>
                    <a:pt x="6892" y="2670"/>
                    <a:pt x="7442" y="2011"/>
                  </a:cubicBezTo>
                  <a:cubicBezTo>
                    <a:pt x="7882" y="2707"/>
                    <a:pt x="8285" y="3294"/>
                    <a:pt x="8652" y="3880"/>
                  </a:cubicBezTo>
                  <a:cubicBezTo>
                    <a:pt x="9898" y="5786"/>
                    <a:pt x="11145" y="7729"/>
                    <a:pt x="12428" y="9599"/>
                  </a:cubicBezTo>
                  <a:cubicBezTo>
                    <a:pt x="12831" y="10259"/>
                    <a:pt x="13308" y="10882"/>
                    <a:pt x="13821" y="11432"/>
                  </a:cubicBezTo>
                  <a:cubicBezTo>
                    <a:pt x="14055" y="11684"/>
                    <a:pt x="14306" y="11803"/>
                    <a:pt x="14549" y="11803"/>
                  </a:cubicBezTo>
                  <a:cubicBezTo>
                    <a:pt x="14802" y="11803"/>
                    <a:pt x="15045" y="11674"/>
                    <a:pt x="15250" y="11432"/>
                  </a:cubicBezTo>
                  <a:cubicBezTo>
                    <a:pt x="16937" y="9379"/>
                    <a:pt x="18660" y="7326"/>
                    <a:pt x="20346" y="5273"/>
                  </a:cubicBezTo>
                  <a:cubicBezTo>
                    <a:pt x="21079" y="4357"/>
                    <a:pt x="21812" y="3440"/>
                    <a:pt x="22582" y="2451"/>
                  </a:cubicBezTo>
                  <a:cubicBezTo>
                    <a:pt x="22985" y="3257"/>
                    <a:pt x="23352" y="4027"/>
                    <a:pt x="23792" y="4760"/>
                  </a:cubicBezTo>
                  <a:cubicBezTo>
                    <a:pt x="25221" y="7033"/>
                    <a:pt x="26651" y="9342"/>
                    <a:pt x="28154" y="11578"/>
                  </a:cubicBezTo>
                  <a:cubicBezTo>
                    <a:pt x="28588" y="12210"/>
                    <a:pt x="28958" y="12522"/>
                    <a:pt x="29356" y="12522"/>
                  </a:cubicBezTo>
                  <a:cubicBezTo>
                    <a:pt x="29698" y="12522"/>
                    <a:pt x="30060" y="12292"/>
                    <a:pt x="30500" y="11835"/>
                  </a:cubicBezTo>
                  <a:cubicBezTo>
                    <a:pt x="32223" y="10002"/>
                    <a:pt x="33873" y="8059"/>
                    <a:pt x="35522" y="6153"/>
                  </a:cubicBezTo>
                  <a:cubicBezTo>
                    <a:pt x="36549" y="4980"/>
                    <a:pt x="37502" y="3734"/>
                    <a:pt x="38565" y="2451"/>
                  </a:cubicBezTo>
                  <a:cubicBezTo>
                    <a:pt x="38748" y="2707"/>
                    <a:pt x="38858" y="2780"/>
                    <a:pt x="38895" y="2890"/>
                  </a:cubicBezTo>
                  <a:cubicBezTo>
                    <a:pt x="40508" y="5860"/>
                    <a:pt x="42597" y="8536"/>
                    <a:pt x="44577" y="11285"/>
                  </a:cubicBezTo>
                  <a:cubicBezTo>
                    <a:pt x="45099" y="12020"/>
                    <a:pt x="45530" y="12388"/>
                    <a:pt x="45992" y="12388"/>
                  </a:cubicBezTo>
                  <a:cubicBezTo>
                    <a:pt x="46406" y="12388"/>
                    <a:pt x="46846" y="12094"/>
                    <a:pt x="47400" y="11505"/>
                  </a:cubicBezTo>
                  <a:cubicBezTo>
                    <a:pt x="47473" y="11432"/>
                    <a:pt x="47510" y="11395"/>
                    <a:pt x="47583" y="11322"/>
                  </a:cubicBezTo>
                  <a:cubicBezTo>
                    <a:pt x="49049" y="9379"/>
                    <a:pt x="50552" y="7436"/>
                    <a:pt x="52055" y="5456"/>
                  </a:cubicBezTo>
                  <a:cubicBezTo>
                    <a:pt x="52678" y="4613"/>
                    <a:pt x="53265" y="3770"/>
                    <a:pt x="53925" y="2817"/>
                  </a:cubicBezTo>
                  <a:cubicBezTo>
                    <a:pt x="54255" y="3184"/>
                    <a:pt x="54475" y="3404"/>
                    <a:pt x="54658" y="3660"/>
                  </a:cubicBezTo>
                  <a:cubicBezTo>
                    <a:pt x="56454" y="6263"/>
                    <a:pt x="58544" y="8646"/>
                    <a:pt x="60816" y="10809"/>
                  </a:cubicBezTo>
                  <a:cubicBezTo>
                    <a:pt x="61371" y="11327"/>
                    <a:pt x="61785" y="11593"/>
                    <a:pt x="62180" y="11593"/>
                  </a:cubicBezTo>
                  <a:cubicBezTo>
                    <a:pt x="62594" y="11593"/>
                    <a:pt x="62985" y="11300"/>
                    <a:pt x="63492" y="10699"/>
                  </a:cubicBezTo>
                  <a:cubicBezTo>
                    <a:pt x="65435" y="8389"/>
                    <a:pt x="67415" y="6116"/>
                    <a:pt x="69358" y="3770"/>
                  </a:cubicBezTo>
                  <a:cubicBezTo>
                    <a:pt x="69944" y="3000"/>
                    <a:pt x="70824" y="2341"/>
                    <a:pt x="70714" y="1167"/>
                  </a:cubicBezTo>
                  <a:lnTo>
                    <a:pt x="70714" y="1167"/>
                  </a:lnTo>
                  <a:cubicBezTo>
                    <a:pt x="70787" y="1571"/>
                    <a:pt x="70787" y="1974"/>
                    <a:pt x="70787" y="2341"/>
                  </a:cubicBezTo>
                  <a:cubicBezTo>
                    <a:pt x="70861" y="3184"/>
                    <a:pt x="70861" y="3990"/>
                    <a:pt x="70971" y="4797"/>
                  </a:cubicBezTo>
                  <a:cubicBezTo>
                    <a:pt x="71007" y="4980"/>
                    <a:pt x="71374" y="5127"/>
                    <a:pt x="71594" y="5310"/>
                  </a:cubicBezTo>
                  <a:cubicBezTo>
                    <a:pt x="71741" y="5053"/>
                    <a:pt x="71997" y="4833"/>
                    <a:pt x="71997" y="4613"/>
                  </a:cubicBezTo>
                  <a:cubicBezTo>
                    <a:pt x="71997" y="3514"/>
                    <a:pt x="71924" y="2414"/>
                    <a:pt x="71924" y="1351"/>
                  </a:cubicBezTo>
                  <a:cubicBezTo>
                    <a:pt x="71896" y="420"/>
                    <a:pt x="71665" y="0"/>
                    <a:pt x="71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9" name="Google Shape;1669;p30"/>
            <p:cNvGrpSpPr/>
            <p:nvPr/>
          </p:nvGrpSpPr>
          <p:grpSpPr>
            <a:xfrm rot="10800000">
              <a:off x="7994118" y="2197401"/>
              <a:ext cx="2081125" cy="748675"/>
              <a:chOff x="-370250" y="165063"/>
              <a:chExt cx="2081125" cy="748675"/>
            </a:xfrm>
          </p:grpSpPr>
          <p:grpSp>
            <p:nvGrpSpPr>
              <p:cNvPr id="1670" name="Google Shape;1670;p30"/>
              <p:cNvGrpSpPr/>
              <p:nvPr/>
            </p:nvGrpSpPr>
            <p:grpSpPr>
              <a:xfrm>
                <a:off x="1359350" y="210138"/>
                <a:ext cx="351525" cy="226000"/>
                <a:chOff x="2671300" y="2198700"/>
                <a:chExt cx="351525" cy="226000"/>
              </a:xfrm>
            </p:grpSpPr>
            <p:sp>
              <p:nvSpPr>
                <p:cNvPr id="1671" name="Google Shape;1671;p30"/>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0"/>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0"/>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4" name="Google Shape;1674;p30"/>
              <p:cNvSpPr/>
              <p:nvPr/>
            </p:nvSpPr>
            <p:spPr>
              <a:xfrm>
                <a:off x="-370250" y="1650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5" name="Google Shape;1675;p30"/>
            <p:cNvSpPr/>
            <p:nvPr/>
          </p:nvSpPr>
          <p:spPr>
            <a:xfrm>
              <a:off x="819881" y="3982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0"/>
            <p:cNvSpPr/>
            <p:nvPr/>
          </p:nvSpPr>
          <p:spPr>
            <a:xfrm>
              <a:off x="8534381" y="38473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844"/>
        <p:cNvGrpSpPr/>
        <p:nvPr/>
      </p:nvGrpSpPr>
      <p:grpSpPr>
        <a:xfrm>
          <a:off x="0" y="0"/>
          <a:ext cx="0" cy="0"/>
          <a:chOff x="0" y="0"/>
          <a:chExt cx="0" cy="0"/>
        </a:xfrm>
      </p:grpSpPr>
      <p:grpSp>
        <p:nvGrpSpPr>
          <p:cNvPr id="1845" name="Google Shape;1845;p34"/>
          <p:cNvGrpSpPr/>
          <p:nvPr/>
        </p:nvGrpSpPr>
        <p:grpSpPr>
          <a:xfrm>
            <a:off x="-9" y="-31"/>
            <a:ext cx="9143740" cy="5141097"/>
            <a:chOff x="238125" y="845075"/>
            <a:chExt cx="7140200" cy="4014600"/>
          </a:xfrm>
        </p:grpSpPr>
        <p:sp>
          <p:nvSpPr>
            <p:cNvPr id="1846" name="Google Shape;1846;p34"/>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4"/>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4"/>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4"/>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4"/>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4"/>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4"/>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4"/>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4"/>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4"/>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4"/>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4"/>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4"/>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4"/>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4"/>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4"/>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4"/>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4"/>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4"/>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4"/>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4"/>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4"/>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4"/>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4"/>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4"/>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4"/>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4"/>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4"/>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4"/>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4"/>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4"/>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4"/>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4"/>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4"/>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4"/>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4"/>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4"/>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3" name="Google Shape;1883;p34"/>
          <p:cNvGrpSpPr/>
          <p:nvPr/>
        </p:nvGrpSpPr>
        <p:grpSpPr>
          <a:xfrm>
            <a:off x="713100" y="-60222"/>
            <a:ext cx="8048425" cy="5848887"/>
            <a:chOff x="713100" y="-60222"/>
            <a:chExt cx="8048425" cy="5848887"/>
          </a:xfrm>
        </p:grpSpPr>
        <p:grpSp>
          <p:nvGrpSpPr>
            <p:cNvPr id="1884" name="Google Shape;1884;p34"/>
            <p:cNvGrpSpPr/>
            <p:nvPr/>
          </p:nvGrpSpPr>
          <p:grpSpPr>
            <a:xfrm>
              <a:off x="713100" y="539400"/>
              <a:ext cx="103900" cy="115875"/>
              <a:chOff x="1385075" y="3682325"/>
              <a:chExt cx="103900" cy="115875"/>
            </a:xfrm>
          </p:grpSpPr>
          <p:sp>
            <p:nvSpPr>
              <p:cNvPr id="1885" name="Google Shape;1885;p34"/>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4"/>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7" name="Google Shape;1887;p34"/>
            <p:cNvSpPr/>
            <p:nvPr/>
          </p:nvSpPr>
          <p:spPr>
            <a:xfrm>
              <a:off x="8333350" y="269938"/>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8" name="Google Shape;1888;p34"/>
            <p:cNvGrpSpPr/>
            <p:nvPr/>
          </p:nvGrpSpPr>
          <p:grpSpPr>
            <a:xfrm>
              <a:off x="2526372" y="4559477"/>
              <a:ext cx="195076" cy="215146"/>
              <a:chOff x="3080000" y="3727500"/>
              <a:chExt cx="99625" cy="109875"/>
            </a:xfrm>
          </p:grpSpPr>
          <p:sp>
            <p:nvSpPr>
              <p:cNvPr id="1889" name="Google Shape;1889;p34"/>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4"/>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4"/>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4"/>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3" name="Google Shape;1893;p34"/>
            <p:cNvSpPr/>
            <p:nvPr/>
          </p:nvSpPr>
          <p:spPr>
            <a:xfrm>
              <a:off x="8584488" y="103705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34"/>
            <p:cNvGrpSpPr/>
            <p:nvPr/>
          </p:nvGrpSpPr>
          <p:grpSpPr>
            <a:xfrm>
              <a:off x="8657625" y="4373850"/>
              <a:ext cx="103900" cy="115875"/>
              <a:chOff x="1385075" y="3682325"/>
              <a:chExt cx="103900" cy="115875"/>
            </a:xfrm>
          </p:grpSpPr>
          <p:sp>
            <p:nvSpPr>
              <p:cNvPr id="1895" name="Google Shape;1895;p34"/>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4"/>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7" name="Google Shape;1897;p34"/>
            <p:cNvSpPr/>
            <p:nvPr/>
          </p:nvSpPr>
          <p:spPr>
            <a:xfrm rot="-1316384" flipH="1">
              <a:off x="5185190" y="4753980"/>
              <a:ext cx="1676410" cy="748613"/>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4"/>
            <p:cNvSpPr/>
            <p:nvPr/>
          </p:nvSpPr>
          <p:spPr>
            <a:xfrm>
              <a:off x="1725388" y="484255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4"/>
            <p:cNvSpPr/>
            <p:nvPr/>
          </p:nvSpPr>
          <p:spPr>
            <a:xfrm>
              <a:off x="898950" y="-60222"/>
              <a:ext cx="236645" cy="256571"/>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0" name="Google Shape;1900;p3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01" name="Google Shape;1901;p34"/>
          <p:cNvSpPr txBox="1">
            <a:spLocks noGrp="1"/>
          </p:cNvSpPr>
          <p:nvPr>
            <p:ph type="title" idx="2"/>
          </p:nvPr>
        </p:nvSpPr>
        <p:spPr>
          <a:xfrm>
            <a:off x="720025" y="2811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2" name="Google Shape;1902;p34"/>
          <p:cNvSpPr txBox="1">
            <a:spLocks noGrp="1"/>
          </p:cNvSpPr>
          <p:nvPr>
            <p:ph type="subTitle" idx="1"/>
          </p:nvPr>
        </p:nvSpPr>
        <p:spPr>
          <a:xfrm>
            <a:off x="720025" y="3338725"/>
            <a:ext cx="2305500" cy="7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3" name="Google Shape;1903;p34"/>
          <p:cNvSpPr txBox="1">
            <a:spLocks noGrp="1"/>
          </p:cNvSpPr>
          <p:nvPr>
            <p:ph type="title" idx="3"/>
          </p:nvPr>
        </p:nvSpPr>
        <p:spPr>
          <a:xfrm>
            <a:off x="3419243" y="2811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4" name="Google Shape;1904;p34"/>
          <p:cNvSpPr txBox="1">
            <a:spLocks noGrp="1"/>
          </p:cNvSpPr>
          <p:nvPr>
            <p:ph type="subTitle" idx="4"/>
          </p:nvPr>
        </p:nvSpPr>
        <p:spPr>
          <a:xfrm>
            <a:off x="3419246" y="3338725"/>
            <a:ext cx="2305500" cy="7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5" name="Google Shape;1905;p34"/>
          <p:cNvSpPr txBox="1">
            <a:spLocks noGrp="1"/>
          </p:cNvSpPr>
          <p:nvPr>
            <p:ph type="title" idx="5"/>
          </p:nvPr>
        </p:nvSpPr>
        <p:spPr>
          <a:xfrm>
            <a:off x="6118469" y="2811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6" name="Google Shape;1906;p34"/>
          <p:cNvSpPr txBox="1">
            <a:spLocks noGrp="1"/>
          </p:cNvSpPr>
          <p:nvPr>
            <p:ph type="subTitle" idx="6"/>
          </p:nvPr>
        </p:nvSpPr>
        <p:spPr>
          <a:xfrm>
            <a:off x="6118475" y="3338725"/>
            <a:ext cx="2305500" cy="7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1">
  <p:cSld name="CUSTOM_5_1">
    <p:spTree>
      <p:nvGrpSpPr>
        <p:cNvPr id="1" name="Shape 2223"/>
        <p:cNvGrpSpPr/>
        <p:nvPr/>
      </p:nvGrpSpPr>
      <p:grpSpPr>
        <a:xfrm>
          <a:off x="0" y="0"/>
          <a:ext cx="0" cy="0"/>
          <a:chOff x="0" y="0"/>
          <a:chExt cx="0" cy="0"/>
        </a:xfrm>
      </p:grpSpPr>
      <p:grpSp>
        <p:nvGrpSpPr>
          <p:cNvPr id="2224" name="Google Shape;2224;p39"/>
          <p:cNvGrpSpPr/>
          <p:nvPr/>
        </p:nvGrpSpPr>
        <p:grpSpPr>
          <a:xfrm>
            <a:off x="-9" y="-31"/>
            <a:ext cx="9143740" cy="5141097"/>
            <a:chOff x="238125" y="845075"/>
            <a:chExt cx="7140200" cy="4014600"/>
          </a:xfrm>
        </p:grpSpPr>
        <p:sp>
          <p:nvSpPr>
            <p:cNvPr id="2225" name="Google Shape;2225;p39"/>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9"/>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9"/>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9"/>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9"/>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9"/>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9"/>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9"/>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9"/>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9"/>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9"/>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9"/>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9"/>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9"/>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9"/>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9"/>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9"/>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9"/>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9"/>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9"/>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9"/>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9"/>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9"/>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9"/>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9"/>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9"/>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9"/>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9"/>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9"/>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9"/>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9"/>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9"/>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9"/>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9"/>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9"/>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9"/>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9"/>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2" name="Google Shape;2262;p39"/>
          <p:cNvSpPr txBox="1">
            <a:spLocks noGrp="1"/>
          </p:cNvSpPr>
          <p:nvPr>
            <p:ph type="title"/>
          </p:nvPr>
        </p:nvSpPr>
        <p:spPr>
          <a:xfrm>
            <a:off x="1602292" y="1829066"/>
            <a:ext cx="2603700" cy="530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2263" name="Google Shape;2263;p39"/>
          <p:cNvSpPr txBox="1">
            <a:spLocks noGrp="1"/>
          </p:cNvSpPr>
          <p:nvPr>
            <p:ph type="title" idx="2" hasCustomPrompt="1"/>
          </p:nvPr>
        </p:nvSpPr>
        <p:spPr>
          <a:xfrm>
            <a:off x="876615" y="2132470"/>
            <a:ext cx="5772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64" name="Google Shape;2264;p39"/>
          <p:cNvSpPr txBox="1">
            <a:spLocks noGrp="1"/>
          </p:cNvSpPr>
          <p:nvPr>
            <p:ph type="subTitle" idx="1"/>
          </p:nvPr>
        </p:nvSpPr>
        <p:spPr>
          <a:xfrm>
            <a:off x="1602287" y="2189784"/>
            <a:ext cx="26037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265" name="Google Shape;2265;p39"/>
          <p:cNvSpPr txBox="1">
            <a:spLocks noGrp="1"/>
          </p:cNvSpPr>
          <p:nvPr>
            <p:ph type="title" idx="3"/>
          </p:nvPr>
        </p:nvSpPr>
        <p:spPr>
          <a:xfrm>
            <a:off x="1602292" y="3149447"/>
            <a:ext cx="2603700" cy="530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2266" name="Google Shape;2266;p39"/>
          <p:cNvSpPr txBox="1">
            <a:spLocks noGrp="1"/>
          </p:cNvSpPr>
          <p:nvPr>
            <p:ph type="title" idx="4" hasCustomPrompt="1"/>
          </p:nvPr>
        </p:nvSpPr>
        <p:spPr>
          <a:xfrm>
            <a:off x="876615" y="3452782"/>
            <a:ext cx="5772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2267" name="Google Shape;2267;p39"/>
          <p:cNvSpPr txBox="1">
            <a:spLocks noGrp="1"/>
          </p:cNvSpPr>
          <p:nvPr>
            <p:ph type="subTitle" idx="5"/>
          </p:nvPr>
        </p:nvSpPr>
        <p:spPr>
          <a:xfrm>
            <a:off x="1602287" y="3510150"/>
            <a:ext cx="26037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268" name="Google Shape;2268;p39"/>
          <p:cNvSpPr txBox="1">
            <a:spLocks noGrp="1"/>
          </p:cNvSpPr>
          <p:nvPr>
            <p:ph type="title" idx="6"/>
          </p:nvPr>
        </p:nvSpPr>
        <p:spPr>
          <a:xfrm>
            <a:off x="5719288" y="1829066"/>
            <a:ext cx="2603700" cy="530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2269" name="Google Shape;2269;p39"/>
          <p:cNvSpPr txBox="1">
            <a:spLocks noGrp="1"/>
          </p:cNvSpPr>
          <p:nvPr>
            <p:ph type="title" idx="7" hasCustomPrompt="1"/>
          </p:nvPr>
        </p:nvSpPr>
        <p:spPr>
          <a:xfrm>
            <a:off x="4993612" y="2132470"/>
            <a:ext cx="5772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70" name="Google Shape;2270;p39"/>
          <p:cNvSpPr txBox="1">
            <a:spLocks noGrp="1"/>
          </p:cNvSpPr>
          <p:nvPr>
            <p:ph type="subTitle" idx="8"/>
          </p:nvPr>
        </p:nvSpPr>
        <p:spPr>
          <a:xfrm>
            <a:off x="5719284" y="2189784"/>
            <a:ext cx="26037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271" name="Google Shape;2271;p39"/>
          <p:cNvSpPr txBox="1">
            <a:spLocks noGrp="1"/>
          </p:cNvSpPr>
          <p:nvPr>
            <p:ph type="title" idx="9"/>
          </p:nvPr>
        </p:nvSpPr>
        <p:spPr>
          <a:xfrm>
            <a:off x="5719288" y="3149447"/>
            <a:ext cx="2603700" cy="530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2272" name="Google Shape;2272;p39"/>
          <p:cNvSpPr txBox="1">
            <a:spLocks noGrp="1"/>
          </p:cNvSpPr>
          <p:nvPr>
            <p:ph type="title" idx="13" hasCustomPrompt="1"/>
          </p:nvPr>
        </p:nvSpPr>
        <p:spPr>
          <a:xfrm>
            <a:off x="4993612" y="3452782"/>
            <a:ext cx="5772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2273" name="Google Shape;2273;p39"/>
          <p:cNvSpPr txBox="1">
            <a:spLocks noGrp="1"/>
          </p:cNvSpPr>
          <p:nvPr>
            <p:ph type="subTitle" idx="14"/>
          </p:nvPr>
        </p:nvSpPr>
        <p:spPr>
          <a:xfrm>
            <a:off x="5719284" y="3510150"/>
            <a:ext cx="26037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274" name="Google Shape;2274;p39"/>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275" name="Google Shape;2275;p39"/>
          <p:cNvGrpSpPr/>
          <p:nvPr/>
        </p:nvGrpSpPr>
        <p:grpSpPr>
          <a:xfrm rot="-8100000">
            <a:off x="3981354" y="4414537"/>
            <a:ext cx="2081105" cy="748668"/>
            <a:chOff x="-370250" y="165063"/>
            <a:chExt cx="2081125" cy="748675"/>
          </a:xfrm>
        </p:grpSpPr>
        <p:grpSp>
          <p:nvGrpSpPr>
            <p:cNvPr id="2276" name="Google Shape;2276;p39"/>
            <p:cNvGrpSpPr/>
            <p:nvPr/>
          </p:nvGrpSpPr>
          <p:grpSpPr>
            <a:xfrm>
              <a:off x="1359350" y="210138"/>
              <a:ext cx="351525" cy="226000"/>
              <a:chOff x="2671300" y="2198700"/>
              <a:chExt cx="351525" cy="226000"/>
            </a:xfrm>
          </p:grpSpPr>
          <p:sp>
            <p:nvSpPr>
              <p:cNvPr id="2277" name="Google Shape;2277;p39"/>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9"/>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9"/>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0" name="Google Shape;2280;p39"/>
            <p:cNvSpPr/>
            <p:nvPr/>
          </p:nvSpPr>
          <p:spPr>
            <a:xfrm>
              <a:off x="-370250" y="1650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1" name="Google Shape;2281;p39"/>
          <p:cNvSpPr/>
          <p:nvPr/>
        </p:nvSpPr>
        <p:spPr>
          <a:xfrm>
            <a:off x="6121031" y="472095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9"/>
          <p:cNvSpPr/>
          <p:nvPr/>
        </p:nvSpPr>
        <p:spPr>
          <a:xfrm>
            <a:off x="722368" y="304350"/>
            <a:ext cx="282078" cy="30585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3" name="Google Shape;2283;p39"/>
          <p:cNvGrpSpPr/>
          <p:nvPr/>
        </p:nvGrpSpPr>
        <p:grpSpPr>
          <a:xfrm>
            <a:off x="8796522" y="3010502"/>
            <a:ext cx="195076" cy="215146"/>
            <a:chOff x="3080000" y="3727500"/>
            <a:chExt cx="99625" cy="109875"/>
          </a:xfrm>
        </p:grpSpPr>
        <p:sp>
          <p:nvSpPr>
            <p:cNvPr id="2284" name="Google Shape;2284;p39"/>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9"/>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9"/>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9"/>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8" name="Google Shape;2288;p39"/>
          <p:cNvGrpSpPr/>
          <p:nvPr/>
        </p:nvGrpSpPr>
        <p:grpSpPr>
          <a:xfrm>
            <a:off x="8643775" y="4730938"/>
            <a:ext cx="103900" cy="115875"/>
            <a:chOff x="1385075" y="3682325"/>
            <a:chExt cx="103900" cy="115875"/>
          </a:xfrm>
        </p:grpSpPr>
        <p:sp>
          <p:nvSpPr>
            <p:cNvPr id="2289" name="Google Shape;2289;p39"/>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9"/>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473"/>
        <p:cNvGrpSpPr/>
        <p:nvPr/>
      </p:nvGrpSpPr>
      <p:grpSpPr>
        <a:xfrm>
          <a:off x="0" y="0"/>
          <a:ext cx="0" cy="0"/>
          <a:chOff x="0" y="0"/>
          <a:chExt cx="0" cy="0"/>
        </a:xfrm>
      </p:grpSpPr>
      <p:grpSp>
        <p:nvGrpSpPr>
          <p:cNvPr id="2474" name="Google Shape;2474;p42"/>
          <p:cNvGrpSpPr/>
          <p:nvPr/>
        </p:nvGrpSpPr>
        <p:grpSpPr>
          <a:xfrm>
            <a:off x="-9" y="-31"/>
            <a:ext cx="9143740" cy="5141097"/>
            <a:chOff x="238125" y="845075"/>
            <a:chExt cx="7140200" cy="4014600"/>
          </a:xfrm>
        </p:grpSpPr>
        <p:sp>
          <p:nvSpPr>
            <p:cNvPr id="2475" name="Google Shape;2475;p42"/>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2"/>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2"/>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2"/>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2"/>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2"/>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2"/>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2"/>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2"/>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2"/>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2"/>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2"/>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2"/>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2"/>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2"/>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2"/>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2"/>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2"/>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2"/>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2"/>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2"/>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2"/>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2"/>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2"/>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2"/>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2"/>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2"/>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2"/>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2"/>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2"/>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2"/>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2"/>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2"/>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2"/>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2"/>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2"/>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2"/>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2" name="Google Shape;2512;p42"/>
          <p:cNvGrpSpPr/>
          <p:nvPr/>
        </p:nvGrpSpPr>
        <p:grpSpPr>
          <a:xfrm>
            <a:off x="591495" y="-222559"/>
            <a:ext cx="713278" cy="837344"/>
            <a:chOff x="780782" y="766491"/>
            <a:chExt cx="713278" cy="837344"/>
          </a:xfrm>
        </p:grpSpPr>
        <p:sp>
          <p:nvSpPr>
            <p:cNvPr id="2513" name="Google Shape;2513;p42"/>
            <p:cNvSpPr/>
            <p:nvPr/>
          </p:nvSpPr>
          <p:spPr>
            <a:xfrm>
              <a:off x="780782" y="813923"/>
              <a:ext cx="713198" cy="789911"/>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2"/>
            <p:cNvSpPr/>
            <p:nvPr/>
          </p:nvSpPr>
          <p:spPr>
            <a:xfrm>
              <a:off x="817244" y="1056190"/>
              <a:ext cx="524068" cy="456490"/>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2"/>
            <p:cNvSpPr/>
            <p:nvPr/>
          </p:nvSpPr>
          <p:spPr>
            <a:xfrm>
              <a:off x="795822" y="1228207"/>
              <a:ext cx="409457" cy="313794"/>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2"/>
            <p:cNvSpPr/>
            <p:nvPr/>
          </p:nvSpPr>
          <p:spPr>
            <a:xfrm>
              <a:off x="795862" y="1228207"/>
              <a:ext cx="86926" cy="74639"/>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2"/>
            <p:cNvSpPr/>
            <p:nvPr/>
          </p:nvSpPr>
          <p:spPr>
            <a:xfrm>
              <a:off x="1123778" y="1471232"/>
              <a:ext cx="81540" cy="70769"/>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2"/>
            <p:cNvSpPr/>
            <p:nvPr/>
          </p:nvSpPr>
          <p:spPr>
            <a:xfrm>
              <a:off x="1104789" y="1352711"/>
              <a:ext cx="38297" cy="38776"/>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2"/>
            <p:cNvSpPr/>
            <p:nvPr/>
          </p:nvSpPr>
          <p:spPr>
            <a:xfrm>
              <a:off x="1043754" y="1275599"/>
              <a:ext cx="51222" cy="69054"/>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2"/>
            <p:cNvSpPr/>
            <p:nvPr/>
          </p:nvSpPr>
          <p:spPr>
            <a:xfrm>
              <a:off x="1016347" y="1279788"/>
              <a:ext cx="24295" cy="39533"/>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2"/>
            <p:cNvSpPr/>
            <p:nvPr/>
          </p:nvSpPr>
          <p:spPr>
            <a:xfrm>
              <a:off x="896351" y="1159791"/>
              <a:ext cx="38257" cy="67219"/>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2"/>
            <p:cNvSpPr/>
            <p:nvPr/>
          </p:nvSpPr>
          <p:spPr>
            <a:xfrm>
              <a:off x="856698" y="1105617"/>
              <a:ext cx="53576" cy="113095"/>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2"/>
            <p:cNvSpPr/>
            <p:nvPr/>
          </p:nvSpPr>
          <p:spPr>
            <a:xfrm>
              <a:off x="1210065" y="1397989"/>
              <a:ext cx="43044" cy="33869"/>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2"/>
            <p:cNvSpPr/>
            <p:nvPr/>
          </p:nvSpPr>
          <p:spPr>
            <a:xfrm>
              <a:off x="1207911" y="1401899"/>
              <a:ext cx="83734" cy="72804"/>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2"/>
            <p:cNvSpPr/>
            <p:nvPr/>
          </p:nvSpPr>
          <p:spPr>
            <a:xfrm>
              <a:off x="817324" y="1056190"/>
              <a:ext cx="163081" cy="206563"/>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2"/>
            <p:cNvSpPr/>
            <p:nvPr/>
          </p:nvSpPr>
          <p:spPr>
            <a:xfrm>
              <a:off x="1159960" y="1325903"/>
              <a:ext cx="181351" cy="186817"/>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2"/>
            <p:cNvSpPr/>
            <p:nvPr/>
          </p:nvSpPr>
          <p:spPr>
            <a:xfrm>
              <a:off x="803042" y="1044462"/>
              <a:ext cx="337650" cy="333621"/>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2"/>
            <p:cNvSpPr/>
            <p:nvPr/>
          </p:nvSpPr>
          <p:spPr>
            <a:xfrm>
              <a:off x="1218882" y="799163"/>
              <a:ext cx="275178" cy="488683"/>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2"/>
            <p:cNvSpPr/>
            <p:nvPr/>
          </p:nvSpPr>
          <p:spPr>
            <a:xfrm>
              <a:off x="1002624" y="1200561"/>
              <a:ext cx="350815" cy="325882"/>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2"/>
            <p:cNvSpPr/>
            <p:nvPr/>
          </p:nvSpPr>
          <p:spPr>
            <a:xfrm>
              <a:off x="1026680" y="766491"/>
              <a:ext cx="412129" cy="378460"/>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2"/>
            <p:cNvSpPr/>
            <p:nvPr/>
          </p:nvSpPr>
          <p:spPr>
            <a:xfrm>
              <a:off x="780822" y="1213805"/>
              <a:ext cx="439575" cy="342557"/>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2" name="Google Shape;2532;p42"/>
          <p:cNvGrpSpPr/>
          <p:nvPr/>
        </p:nvGrpSpPr>
        <p:grpSpPr>
          <a:xfrm>
            <a:off x="8225099" y="3770587"/>
            <a:ext cx="1617164" cy="1316285"/>
            <a:chOff x="7573474" y="3466512"/>
            <a:chExt cx="1617164" cy="1316285"/>
          </a:xfrm>
        </p:grpSpPr>
        <p:sp>
          <p:nvSpPr>
            <p:cNvPr id="2533" name="Google Shape;2533;p42"/>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2"/>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2"/>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2"/>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2"/>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2"/>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2"/>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2"/>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2"/>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2"/>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2"/>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2"/>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2"/>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2"/>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2"/>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2"/>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2"/>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2"/>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2"/>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2"/>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2"/>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2"/>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2"/>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2"/>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2"/>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2"/>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2"/>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2"/>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2"/>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2"/>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2"/>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2"/>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2"/>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2"/>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2"/>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2"/>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2"/>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2"/>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2"/>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2"/>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2"/>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2"/>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2"/>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2"/>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2"/>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2"/>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2"/>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2"/>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2"/>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2" name="Google Shape;2582;p42"/>
          <p:cNvGrpSpPr/>
          <p:nvPr/>
        </p:nvGrpSpPr>
        <p:grpSpPr>
          <a:xfrm>
            <a:off x="712838" y="219133"/>
            <a:ext cx="9129414" cy="4679540"/>
            <a:chOff x="712838" y="219133"/>
            <a:chExt cx="9129414" cy="4679540"/>
          </a:xfrm>
        </p:grpSpPr>
        <p:grpSp>
          <p:nvGrpSpPr>
            <p:cNvPr id="2583" name="Google Shape;2583;p42"/>
            <p:cNvGrpSpPr/>
            <p:nvPr/>
          </p:nvGrpSpPr>
          <p:grpSpPr>
            <a:xfrm rot="2403300" flipH="1">
              <a:off x="7764393" y="800929"/>
              <a:ext cx="2081052" cy="748649"/>
              <a:chOff x="-370250" y="165063"/>
              <a:chExt cx="2081125" cy="748675"/>
            </a:xfrm>
          </p:grpSpPr>
          <p:grpSp>
            <p:nvGrpSpPr>
              <p:cNvPr id="2584" name="Google Shape;2584;p42"/>
              <p:cNvGrpSpPr/>
              <p:nvPr/>
            </p:nvGrpSpPr>
            <p:grpSpPr>
              <a:xfrm>
                <a:off x="1359350" y="210138"/>
                <a:ext cx="351525" cy="226000"/>
                <a:chOff x="2671300" y="2198700"/>
                <a:chExt cx="351525" cy="226000"/>
              </a:xfrm>
            </p:grpSpPr>
            <p:sp>
              <p:nvSpPr>
                <p:cNvPr id="2585" name="Google Shape;2585;p42"/>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2"/>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2"/>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8" name="Google Shape;2588;p42"/>
              <p:cNvSpPr/>
              <p:nvPr/>
            </p:nvSpPr>
            <p:spPr>
              <a:xfrm>
                <a:off x="-370250" y="1650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9" name="Google Shape;2589;p42"/>
            <p:cNvSpPr/>
            <p:nvPr/>
          </p:nvSpPr>
          <p:spPr>
            <a:xfrm>
              <a:off x="712838" y="31259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0" name="Google Shape;2590;p42"/>
            <p:cNvGrpSpPr/>
            <p:nvPr/>
          </p:nvGrpSpPr>
          <p:grpSpPr>
            <a:xfrm>
              <a:off x="1101175" y="4782788"/>
              <a:ext cx="103900" cy="115875"/>
              <a:chOff x="1385075" y="3682325"/>
              <a:chExt cx="103900" cy="115875"/>
            </a:xfrm>
          </p:grpSpPr>
          <p:sp>
            <p:nvSpPr>
              <p:cNvPr id="2591" name="Google Shape;2591;p42"/>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2"/>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3" name="Google Shape;2593;p42"/>
            <p:cNvSpPr/>
            <p:nvPr/>
          </p:nvSpPr>
          <p:spPr>
            <a:xfrm>
              <a:off x="8583438" y="24102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4" name="Google Shape;2594;p42"/>
            <p:cNvGrpSpPr/>
            <p:nvPr/>
          </p:nvGrpSpPr>
          <p:grpSpPr>
            <a:xfrm>
              <a:off x="834972" y="1467702"/>
              <a:ext cx="195076" cy="215146"/>
              <a:chOff x="3080000" y="3727500"/>
              <a:chExt cx="99625" cy="109875"/>
            </a:xfrm>
          </p:grpSpPr>
          <p:sp>
            <p:nvSpPr>
              <p:cNvPr id="2595" name="Google Shape;2595;p42"/>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2"/>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2"/>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2"/>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9" name="Google Shape;2599;p42"/>
            <p:cNvGrpSpPr/>
            <p:nvPr/>
          </p:nvGrpSpPr>
          <p:grpSpPr>
            <a:xfrm>
              <a:off x="3901947" y="4683527"/>
              <a:ext cx="195076" cy="215146"/>
              <a:chOff x="3080000" y="3727500"/>
              <a:chExt cx="99625" cy="109875"/>
            </a:xfrm>
          </p:grpSpPr>
          <p:sp>
            <p:nvSpPr>
              <p:cNvPr id="2600" name="Google Shape;2600;p42"/>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2"/>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2"/>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2"/>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4" name="Google Shape;2604;p42"/>
            <p:cNvSpPr/>
            <p:nvPr/>
          </p:nvSpPr>
          <p:spPr>
            <a:xfrm>
              <a:off x="6395013" y="46041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5" name="Google Shape;2605;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06" name="Google Shape;2606;p42"/>
          <p:cNvSpPr txBox="1">
            <a:spLocks noGrp="1"/>
          </p:cNvSpPr>
          <p:nvPr>
            <p:ph type="title" idx="2"/>
          </p:nvPr>
        </p:nvSpPr>
        <p:spPr>
          <a:xfrm>
            <a:off x="1101175"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07" name="Google Shape;2607;p42"/>
          <p:cNvSpPr txBox="1">
            <a:spLocks noGrp="1"/>
          </p:cNvSpPr>
          <p:nvPr>
            <p:ph type="subTitle" idx="1"/>
          </p:nvPr>
        </p:nvSpPr>
        <p:spPr>
          <a:xfrm>
            <a:off x="1101175" y="22105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08" name="Google Shape;2608;p42"/>
          <p:cNvSpPr txBox="1">
            <a:spLocks noGrp="1"/>
          </p:cNvSpPr>
          <p:nvPr>
            <p:ph type="title" idx="3"/>
          </p:nvPr>
        </p:nvSpPr>
        <p:spPr>
          <a:xfrm>
            <a:off x="3578948"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09" name="Google Shape;2609;p42"/>
          <p:cNvSpPr txBox="1">
            <a:spLocks noGrp="1"/>
          </p:cNvSpPr>
          <p:nvPr>
            <p:ph type="subTitle" idx="4"/>
          </p:nvPr>
        </p:nvSpPr>
        <p:spPr>
          <a:xfrm>
            <a:off x="3579000" y="22105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10" name="Google Shape;2610;p42"/>
          <p:cNvSpPr txBox="1">
            <a:spLocks noGrp="1"/>
          </p:cNvSpPr>
          <p:nvPr>
            <p:ph type="title" idx="5"/>
          </p:nvPr>
        </p:nvSpPr>
        <p:spPr>
          <a:xfrm>
            <a:off x="1101175"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11" name="Google Shape;2611;p42"/>
          <p:cNvSpPr txBox="1">
            <a:spLocks noGrp="1"/>
          </p:cNvSpPr>
          <p:nvPr>
            <p:ph type="subTitle" idx="6"/>
          </p:nvPr>
        </p:nvSpPr>
        <p:spPr>
          <a:xfrm>
            <a:off x="1101175" y="36439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12" name="Google Shape;2612;p42"/>
          <p:cNvSpPr txBox="1">
            <a:spLocks noGrp="1"/>
          </p:cNvSpPr>
          <p:nvPr>
            <p:ph type="title" idx="7"/>
          </p:nvPr>
        </p:nvSpPr>
        <p:spPr>
          <a:xfrm>
            <a:off x="3578948"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13" name="Google Shape;2613;p42"/>
          <p:cNvSpPr txBox="1">
            <a:spLocks noGrp="1"/>
          </p:cNvSpPr>
          <p:nvPr>
            <p:ph type="subTitle" idx="8"/>
          </p:nvPr>
        </p:nvSpPr>
        <p:spPr>
          <a:xfrm>
            <a:off x="3578947" y="36439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14" name="Google Shape;2614;p42"/>
          <p:cNvSpPr txBox="1">
            <a:spLocks noGrp="1"/>
          </p:cNvSpPr>
          <p:nvPr>
            <p:ph type="title" idx="9"/>
          </p:nvPr>
        </p:nvSpPr>
        <p:spPr>
          <a:xfrm>
            <a:off x="6056727"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15" name="Google Shape;2615;p42"/>
          <p:cNvSpPr txBox="1">
            <a:spLocks noGrp="1"/>
          </p:cNvSpPr>
          <p:nvPr>
            <p:ph type="subTitle" idx="13"/>
          </p:nvPr>
        </p:nvSpPr>
        <p:spPr>
          <a:xfrm>
            <a:off x="6056725" y="22105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16" name="Google Shape;2616;p42"/>
          <p:cNvSpPr txBox="1">
            <a:spLocks noGrp="1"/>
          </p:cNvSpPr>
          <p:nvPr>
            <p:ph type="title" idx="14"/>
          </p:nvPr>
        </p:nvSpPr>
        <p:spPr>
          <a:xfrm>
            <a:off x="6056727"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17" name="Google Shape;2617;p42"/>
          <p:cNvSpPr txBox="1">
            <a:spLocks noGrp="1"/>
          </p:cNvSpPr>
          <p:nvPr>
            <p:ph type="subTitle" idx="15"/>
          </p:nvPr>
        </p:nvSpPr>
        <p:spPr>
          <a:xfrm>
            <a:off x="6056725" y="36439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3156"/>
        <p:cNvGrpSpPr/>
        <p:nvPr/>
      </p:nvGrpSpPr>
      <p:grpSpPr>
        <a:xfrm>
          <a:off x="0" y="0"/>
          <a:ext cx="0" cy="0"/>
          <a:chOff x="0" y="0"/>
          <a:chExt cx="0" cy="0"/>
        </a:xfrm>
      </p:grpSpPr>
      <p:grpSp>
        <p:nvGrpSpPr>
          <p:cNvPr id="3157" name="Google Shape;3157;p48"/>
          <p:cNvGrpSpPr/>
          <p:nvPr/>
        </p:nvGrpSpPr>
        <p:grpSpPr>
          <a:xfrm>
            <a:off x="-9" y="-31"/>
            <a:ext cx="9143740" cy="5141097"/>
            <a:chOff x="238125" y="845075"/>
            <a:chExt cx="7140200" cy="4014600"/>
          </a:xfrm>
        </p:grpSpPr>
        <p:sp>
          <p:nvSpPr>
            <p:cNvPr id="3158" name="Google Shape;3158;p48"/>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48"/>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8"/>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8"/>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8"/>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8"/>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8"/>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8"/>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8"/>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8"/>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8"/>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8"/>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8"/>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8"/>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8"/>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8"/>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8"/>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8"/>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8"/>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8"/>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8"/>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8"/>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8"/>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8"/>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8"/>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8"/>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8"/>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8"/>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8"/>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8"/>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8"/>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8"/>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8"/>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8"/>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8"/>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8"/>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8"/>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5" name="Google Shape;3195;p48"/>
          <p:cNvGrpSpPr/>
          <p:nvPr/>
        </p:nvGrpSpPr>
        <p:grpSpPr>
          <a:xfrm rot="5400000" flipH="1">
            <a:off x="7252954" y="4161212"/>
            <a:ext cx="1940335" cy="1644971"/>
            <a:chOff x="-526246" y="128858"/>
            <a:chExt cx="1940335" cy="1644971"/>
          </a:xfrm>
        </p:grpSpPr>
        <p:grpSp>
          <p:nvGrpSpPr>
            <p:cNvPr id="3196" name="Google Shape;3196;p48"/>
            <p:cNvGrpSpPr/>
            <p:nvPr/>
          </p:nvGrpSpPr>
          <p:grpSpPr>
            <a:xfrm rot="-1788659">
              <a:off x="1029677" y="201277"/>
              <a:ext cx="351497" cy="225982"/>
              <a:chOff x="2671300" y="2198700"/>
              <a:chExt cx="351525" cy="226000"/>
            </a:xfrm>
          </p:grpSpPr>
          <p:sp>
            <p:nvSpPr>
              <p:cNvPr id="3197" name="Google Shape;3197;p48"/>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8"/>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8"/>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0" name="Google Shape;3200;p48"/>
            <p:cNvSpPr/>
            <p:nvPr/>
          </p:nvSpPr>
          <p:spPr>
            <a:xfrm rot="-1788659">
              <a:off x="-451083" y="658040"/>
              <a:ext cx="1676414" cy="748614"/>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1" name="Google Shape;3201;p48"/>
          <p:cNvSpPr/>
          <p:nvPr/>
        </p:nvSpPr>
        <p:spPr>
          <a:xfrm>
            <a:off x="1980725" y="4906813"/>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8"/>
          <p:cNvSpPr/>
          <p:nvPr/>
        </p:nvSpPr>
        <p:spPr>
          <a:xfrm>
            <a:off x="8588125" y="2747163"/>
            <a:ext cx="242049" cy="262429"/>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3" name="Google Shape;3203;p48"/>
          <p:cNvGrpSpPr/>
          <p:nvPr/>
        </p:nvGrpSpPr>
        <p:grpSpPr>
          <a:xfrm>
            <a:off x="624835" y="375164"/>
            <a:ext cx="195076" cy="215146"/>
            <a:chOff x="3080000" y="3727500"/>
            <a:chExt cx="99625" cy="109875"/>
          </a:xfrm>
        </p:grpSpPr>
        <p:sp>
          <p:nvSpPr>
            <p:cNvPr id="3204" name="Google Shape;3204;p48"/>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8"/>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8"/>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8"/>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8" name="Google Shape;3208;p48"/>
          <p:cNvSpPr/>
          <p:nvPr/>
        </p:nvSpPr>
        <p:spPr>
          <a:xfrm>
            <a:off x="8648088" y="175615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9" name="Google Shape;3209;p48"/>
          <p:cNvGrpSpPr/>
          <p:nvPr/>
        </p:nvGrpSpPr>
        <p:grpSpPr>
          <a:xfrm>
            <a:off x="1164850" y="4790938"/>
            <a:ext cx="103900" cy="115875"/>
            <a:chOff x="1385075" y="3682325"/>
            <a:chExt cx="103900" cy="115875"/>
          </a:xfrm>
        </p:grpSpPr>
        <p:sp>
          <p:nvSpPr>
            <p:cNvPr id="3210" name="Google Shape;3210;p48"/>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8"/>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2" name="Google Shape;3212;p4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337"/>
        <p:cNvGrpSpPr/>
        <p:nvPr/>
      </p:nvGrpSpPr>
      <p:grpSpPr>
        <a:xfrm>
          <a:off x="0" y="0"/>
          <a:ext cx="0" cy="0"/>
          <a:chOff x="0" y="0"/>
          <a:chExt cx="0" cy="0"/>
        </a:xfrm>
      </p:grpSpPr>
      <p:grpSp>
        <p:nvGrpSpPr>
          <p:cNvPr id="3338" name="Google Shape;3338;p51"/>
          <p:cNvGrpSpPr/>
          <p:nvPr/>
        </p:nvGrpSpPr>
        <p:grpSpPr>
          <a:xfrm>
            <a:off x="-9" y="-31"/>
            <a:ext cx="9143740" cy="5141097"/>
            <a:chOff x="238125" y="845075"/>
            <a:chExt cx="7140200" cy="4014600"/>
          </a:xfrm>
        </p:grpSpPr>
        <p:sp>
          <p:nvSpPr>
            <p:cNvPr id="3339" name="Google Shape;3339;p51"/>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51"/>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51"/>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51"/>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51"/>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51"/>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51"/>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51"/>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51"/>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51"/>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51"/>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51"/>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51"/>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51"/>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51"/>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51"/>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51"/>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51"/>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51"/>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51"/>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51"/>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51"/>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51"/>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51"/>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51"/>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51"/>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51"/>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51"/>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51"/>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51"/>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51"/>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51"/>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51"/>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51"/>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51"/>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51"/>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51"/>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6" name="Google Shape;3376;p51"/>
          <p:cNvGrpSpPr/>
          <p:nvPr/>
        </p:nvGrpSpPr>
        <p:grpSpPr>
          <a:xfrm>
            <a:off x="591495" y="-222559"/>
            <a:ext cx="713278" cy="837344"/>
            <a:chOff x="780782" y="766491"/>
            <a:chExt cx="713278" cy="837344"/>
          </a:xfrm>
        </p:grpSpPr>
        <p:sp>
          <p:nvSpPr>
            <p:cNvPr id="3377" name="Google Shape;3377;p51"/>
            <p:cNvSpPr/>
            <p:nvPr/>
          </p:nvSpPr>
          <p:spPr>
            <a:xfrm>
              <a:off x="780782" y="813923"/>
              <a:ext cx="713198" cy="789911"/>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51"/>
            <p:cNvSpPr/>
            <p:nvPr/>
          </p:nvSpPr>
          <p:spPr>
            <a:xfrm>
              <a:off x="817244" y="1056190"/>
              <a:ext cx="524068" cy="456490"/>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51"/>
            <p:cNvSpPr/>
            <p:nvPr/>
          </p:nvSpPr>
          <p:spPr>
            <a:xfrm>
              <a:off x="795822" y="1228207"/>
              <a:ext cx="409457" cy="313794"/>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51"/>
            <p:cNvSpPr/>
            <p:nvPr/>
          </p:nvSpPr>
          <p:spPr>
            <a:xfrm>
              <a:off x="795862" y="1228207"/>
              <a:ext cx="86926" cy="74639"/>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51"/>
            <p:cNvSpPr/>
            <p:nvPr/>
          </p:nvSpPr>
          <p:spPr>
            <a:xfrm>
              <a:off x="1123778" y="1471232"/>
              <a:ext cx="81540" cy="70769"/>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51"/>
            <p:cNvSpPr/>
            <p:nvPr/>
          </p:nvSpPr>
          <p:spPr>
            <a:xfrm>
              <a:off x="1104789" y="1352711"/>
              <a:ext cx="38297" cy="38776"/>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51"/>
            <p:cNvSpPr/>
            <p:nvPr/>
          </p:nvSpPr>
          <p:spPr>
            <a:xfrm>
              <a:off x="1043754" y="1275599"/>
              <a:ext cx="51222" cy="69054"/>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51"/>
            <p:cNvSpPr/>
            <p:nvPr/>
          </p:nvSpPr>
          <p:spPr>
            <a:xfrm>
              <a:off x="1016347" y="1279788"/>
              <a:ext cx="24295" cy="39533"/>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51"/>
            <p:cNvSpPr/>
            <p:nvPr/>
          </p:nvSpPr>
          <p:spPr>
            <a:xfrm>
              <a:off x="896351" y="1159791"/>
              <a:ext cx="38257" cy="67219"/>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51"/>
            <p:cNvSpPr/>
            <p:nvPr/>
          </p:nvSpPr>
          <p:spPr>
            <a:xfrm>
              <a:off x="856698" y="1105617"/>
              <a:ext cx="53576" cy="113095"/>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51"/>
            <p:cNvSpPr/>
            <p:nvPr/>
          </p:nvSpPr>
          <p:spPr>
            <a:xfrm>
              <a:off x="1210065" y="1397989"/>
              <a:ext cx="43044" cy="33869"/>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51"/>
            <p:cNvSpPr/>
            <p:nvPr/>
          </p:nvSpPr>
          <p:spPr>
            <a:xfrm>
              <a:off x="1207911" y="1401899"/>
              <a:ext cx="83734" cy="72804"/>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51"/>
            <p:cNvSpPr/>
            <p:nvPr/>
          </p:nvSpPr>
          <p:spPr>
            <a:xfrm>
              <a:off x="817324" y="1056190"/>
              <a:ext cx="163081" cy="206563"/>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51"/>
            <p:cNvSpPr/>
            <p:nvPr/>
          </p:nvSpPr>
          <p:spPr>
            <a:xfrm>
              <a:off x="1159960" y="1325903"/>
              <a:ext cx="181351" cy="186817"/>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51"/>
            <p:cNvSpPr/>
            <p:nvPr/>
          </p:nvSpPr>
          <p:spPr>
            <a:xfrm>
              <a:off x="803042" y="1044462"/>
              <a:ext cx="337650" cy="333621"/>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51"/>
            <p:cNvSpPr/>
            <p:nvPr/>
          </p:nvSpPr>
          <p:spPr>
            <a:xfrm>
              <a:off x="1218882" y="799163"/>
              <a:ext cx="275178" cy="488683"/>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51"/>
            <p:cNvSpPr/>
            <p:nvPr/>
          </p:nvSpPr>
          <p:spPr>
            <a:xfrm>
              <a:off x="1002624" y="1200561"/>
              <a:ext cx="350815" cy="325882"/>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51"/>
            <p:cNvSpPr/>
            <p:nvPr/>
          </p:nvSpPr>
          <p:spPr>
            <a:xfrm>
              <a:off x="1026680" y="766491"/>
              <a:ext cx="412129" cy="378460"/>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51"/>
            <p:cNvSpPr/>
            <p:nvPr/>
          </p:nvSpPr>
          <p:spPr>
            <a:xfrm>
              <a:off x="780822" y="1213805"/>
              <a:ext cx="439575" cy="342557"/>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6" name="Google Shape;3396;p51"/>
          <p:cNvGrpSpPr/>
          <p:nvPr/>
        </p:nvGrpSpPr>
        <p:grpSpPr>
          <a:xfrm>
            <a:off x="8225099" y="3770587"/>
            <a:ext cx="1617164" cy="1316285"/>
            <a:chOff x="7573474" y="3466512"/>
            <a:chExt cx="1617164" cy="1316285"/>
          </a:xfrm>
        </p:grpSpPr>
        <p:sp>
          <p:nvSpPr>
            <p:cNvPr id="3397" name="Google Shape;3397;p51"/>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51"/>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51"/>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51"/>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51"/>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51"/>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51"/>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51"/>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51"/>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51"/>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51"/>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51"/>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51"/>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51"/>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51"/>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51"/>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51"/>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51"/>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51"/>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51"/>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51"/>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51"/>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51"/>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51"/>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51"/>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51"/>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51"/>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51"/>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51"/>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51"/>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51"/>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51"/>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51"/>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51"/>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51"/>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51"/>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51"/>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51"/>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51"/>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51"/>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51"/>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51"/>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51"/>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51"/>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51"/>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51"/>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51"/>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51"/>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51"/>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6" name="Google Shape;3446;p51"/>
          <p:cNvGrpSpPr/>
          <p:nvPr/>
        </p:nvGrpSpPr>
        <p:grpSpPr>
          <a:xfrm>
            <a:off x="712838" y="219133"/>
            <a:ext cx="9129414" cy="4679540"/>
            <a:chOff x="712838" y="219133"/>
            <a:chExt cx="9129414" cy="4679540"/>
          </a:xfrm>
        </p:grpSpPr>
        <p:grpSp>
          <p:nvGrpSpPr>
            <p:cNvPr id="3447" name="Google Shape;3447;p51"/>
            <p:cNvGrpSpPr/>
            <p:nvPr/>
          </p:nvGrpSpPr>
          <p:grpSpPr>
            <a:xfrm rot="2403300" flipH="1">
              <a:off x="7764393" y="800929"/>
              <a:ext cx="2081052" cy="748649"/>
              <a:chOff x="-370250" y="165063"/>
              <a:chExt cx="2081125" cy="748675"/>
            </a:xfrm>
          </p:grpSpPr>
          <p:grpSp>
            <p:nvGrpSpPr>
              <p:cNvPr id="3448" name="Google Shape;3448;p51"/>
              <p:cNvGrpSpPr/>
              <p:nvPr/>
            </p:nvGrpSpPr>
            <p:grpSpPr>
              <a:xfrm>
                <a:off x="1359350" y="210138"/>
                <a:ext cx="351525" cy="226000"/>
                <a:chOff x="2671300" y="2198700"/>
                <a:chExt cx="351525" cy="226000"/>
              </a:xfrm>
            </p:grpSpPr>
            <p:sp>
              <p:nvSpPr>
                <p:cNvPr id="3449" name="Google Shape;3449;p51"/>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51"/>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51"/>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2" name="Google Shape;3452;p51"/>
              <p:cNvSpPr/>
              <p:nvPr/>
            </p:nvSpPr>
            <p:spPr>
              <a:xfrm>
                <a:off x="-370250" y="1650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3" name="Google Shape;3453;p51"/>
            <p:cNvSpPr/>
            <p:nvPr/>
          </p:nvSpPr>
          <p:spPr>
            <a:xfrm>
              <a:off x="712838" y="31259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4" name="Google Shape;3454;p51"/>
            <p:cNvGrpSpPr/>
            <p:nvPr/>
          </p:nvGrpSpPr>
          <p:grpSpPr>
            <a:xfrm>
              <a:off x="1101175" y="4782788"/>
              <a:ext cx="103900" cy="115875"/>
              <a:chOff x="1385075" y="3682325"/>
              <a:chExt cx="103900" cy="115875"/>
            </a:xfrm>
          </p:grpSpPr>
          <p:sp>
            <p:nvSpPr>
              <p:cNvPr id="3455" name="Google Shape;3455;p51"/>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51"/>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7" name="Google Shape;3457;p51"/>
            <p:cNvSpPr/>
            <p:nvPr/>
          </p:nvSpPr>
          <p:spPr>
            <a:xfrm>
              <a:off x="8583438" y="24102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8" name="Google Shape;3458;p51"/>
            <p:cNvGrpSpPr/>
            <p:nvPr/>
          </p:nvGrpSpPr>
          <p:grpSpPr>
            <a:xfrm>
              <a:off x="834972" y="1467702"/>
              <a:ext cx="195076" cy="215146"/>
              <a:chOff x="3080000" y="3727500"/>
              <a:chExt cx="99625" cy="109875"/>
            </a:xfrm>
          </p:grpSpPr>
          <p:sp>
            <p:nvSpPr>
              <p:cNvPr id="3459" name="Google Shape;3459;p51"/>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51"/>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51"/>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51"/>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3" name="Google Shape;3463;p51"/>
            <p:cNvGrpSpPr/>
            <p:nvPr/>
          </p:nvGrpSpPr>
          <p:grpSpPr>
            <a:xfrm>
              <a:off x="3901947" y="4683527"/>
              <a:ext cx="195076" cy="215146"/>
              <a:chOff x="3080000" y="3727500"/>
              <a:chExt cx="99625" cy="109875"/>
            </a:xfrm>
          </p:grpSpPr>
          <p:sp>
            <p:nvSpPr>
              <p:cNvPr id="3464" name="Google Shape;3464;p51"/>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51"/>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51"/>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51"/>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8" name="Google Shape;3468;p51"/>
            <p:cNvSpPr/>
            <p:nvPr/>
          </p:nvSpPr>
          <p:spPr>
            <a:xfrm>
              <a:off x="6395013" y="46041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67"/>
        <p:cNvGrpSpPr/>
        <p:nvPr/>
      </p:nvGrpSpPr>
      <p:grpSpPr>
        <a:xfrm>
          <a:off x="0" y="0"/>
          <a:ext cx="0" cy="0"/>
          <a:chOff x="0" y="0"/>
          <a:chExt cx="0" cy="0"/>
        </a:xfrm>
      </p:grpSpPr>
      <p:grpSp>
        <p:nvGrpSpPr>
          <p:cNvPr id="68" name="Google Shape;68;p3"/>
          <p:cNvGrpSpPr/>
          <p:nvPr/>
        </p:nvGrpSpPr>
        <p:grpSpPr>
          <a:xfrm>
            <a:off x="-9" y="-31"/>
            <a:ext cx="9143740" cy="5141097"/>
            <a:chOff x="238125" y="845075"/>
            <a:chExt cx="7140200" cy="4014600"/>
          </a:xfrm>
        </p:grpSpPr>
        <p:sp>
          <p:nvSpPr>
            <p:cNvPr id="69" name="Google Shape;69;p3"/>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576225" y="847300"/>
              <a:ext cx="25" cy="4012375"/>
            </a:xfrm>
            <a:custGeom>
              <a:avLst/>
              <a:gdLst/>
              <a:ahLst/>
              <a:cxnLst/>
              <a:rect l="l" t="t" r="r" b="b"/>
              <a:pathLst>
                <a:path w="1" h="160495" extrusionOk="0">
                  <a:moveTo>
                    <a:pt x="1" y="0"/>
                  </a:moveTo>
                  <a:lnTo>
                    <a:pt x="1" y="160495"/>
                  </a:lnTo>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3"/>
          <p:cNvGrpSpPr/>
          <p:nvPr/>
        </p:nvGrpSpPr>
        <p:grpSpPr>
          <a:xfrm rot="270461">
            <a:off x="1053342" y="514330"/>
            <a:ext cx="7122966" cy="4114839"/>
            <a:chOff x="1010575" y="509220"/>
            <a:chExt cx="7122300" cy="4114455"/>
          </a:xfrm>
        </p:grpSpPr>
        <p:sp>
          <p:nvSpPr>
            <p:cNvPr id="98" name="Google Shape;98;p3"/>
            <p:cNvSpPr/>
            <p:nvPr/>
          </p:nvSpPr>
          <p:spPr>
            <a:xfrm rot="-175284">
              <a:off x="1101766" y="683630"/>
              <a:ext cx="6939919" cy="375697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3"/>
            <p:cNvGrpSpPr/>
            <p:nvPr/>
          </p:nvGrpSpPr>
          <p:grpSpPr>
            <a:xfrm rot="-175133">
              <a:off x="1102231" y="692838"/>
              <a:ext cx="6939298" cy="3756591"/>
              <a:chOff x="209375" y="211350"/>
              <a:chExt cx="8725035" cy="4723300"/>
            </a:xfrm>
          </p:grpSpPr>
          <p:sp>
            <p:nvSpPr>
              <p:cNvPr id="100" name="Google Shape;100;p3"/>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1" name="Google Shape;101;p3"/>
              <p:cNvCxnSpPr/>
              <p:nvPr/>
            </p:nvCxnSpPr>
            <p:spPr>
              <a:xfrm>
                <a:off x="607100" y="213850"/>
                <a:ext cx="0" cy="4720800"/>
              </a:xfrm>
              <a:prstGeom prst="straightConnector1">
                <a:avLst/>
              </a:prstGeom>
              <a:noFill/>
              <a:ln w="19050" cap="flat" cmpd="sng">
                <a:solidFill>
                  <a:schemeClr val="accent1"/>
                </a:solidFill>
                <a:prstDash val="solid"/>
                <a:round/>
                <a:headEnd type="none" w="med" len="med"/>
                <a:tailEnd type="none" w="med" len="med"/>
              </a:ln>
            </p:spPr>
          </p:cxnSp>
          <p:cxnSp>
            <p:nvCxnSpPr>
              <p:cNvPr id="102" name="Google Shape;102;p3"/>
              <p:cNvCxnSpPr/>
              <p:nvPr/>
            </p:nvCxnSpPr>
            <p:spPr>
              <a:xfrm>
                <a:off x="552800" y="213850"/>
                <a:ext cx="0" cy="4720800"/>
              </a:xfrm>
              <a:prstGeom prst="straightConnector1">
                <a:avLst/>
              </a:prstGeom>
              <a:noFill/>
              <a:ln w="19050" cap="flat" cmpd="sng">
                <a:solidFill>
                  <a:schemeClr val="accent1"/>
                </a:solidFill>
                <a:prstDash val="solid"/>
                <a:round/>
                <a:headEnd type="none" w="med" len="med"/>
                <a:tailEnd type="none" w="med" len="med"/>
              </a:ln>
            </p:spPr>
          </p:cxnSp>
          <p:sp>
            <p:nvSpPr>
              <p:cNvPr id="103" name="Google Shape;103;p3"/>
              <p:cNvSpPr/>
              <p:nvPr/>
            </p:nvSpPr>
            <p:spPr>
              <a:xfrm>
                <a:off x="309638" y="12983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9638" y="4856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09638" y="45491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309638" y="37364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09638" y="29237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09638" y="21110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9;p3"/>
          <p:cNvGrpSpPr/>
          <p:nvPr/>
        </p:nvGrpSpPr>
        <p:grpSpPr>
          <a:xfrm>
            <a:off x="-478096" y="240800"/>
            <a:ext cx="9204671" cy="5091254"/>
            <a:chOff x="-478096" y="240800"/>
            <a:chExt cx="9204671" cy="5091254"/>
          </a:xfrm>
        </p:grpSpPr>
        <p:grpSp>
          <p:nvGrpSpPr>
            <p:cNvPr id="110" name="Google Shape;110;p3"/>
            <p:cNvGrpSpPr/>
            <p:nvPr/>
          </p:nvGrpSpPr>
          <p:grpSpPr>
            <a:xfrm rot="10800000" flipH="1">
              <a:off x="-478096" y="3687083"/>
              <a:ext cx="1940335" cy="1644971"/>
              <a:chOff x="-526246" y="128858"/>
              <a:chExt cx="1940335" cy="1644971"/>
            </a:xfrm>
          </p:grpSpPr>
          <p:grpSp>
            <p:nvGrpSpPr>
              <p:cNvPr id="111" name="Google Shape;111;p3"/>
              <p:cNvGrpSpPr/>
              <p:nvPr/>
            </p:nvGrpSpPr>
            <p:grpSpPr>
              <a:xfrm rot="-1788659">
                <a:off x="1029677" y="201277"/>
                <a:ext cx="351497" cy="225982"/>
                <a:chOff x="2671300" y="2198700"/>
                <a:chExt cx="351525" cy="226000"/>
              </a:xfrm>
            </p:grpSpPr>
            <p:sp>
              <p:nvSpPr>
                <p:cNvPr id="112" name="Google Shape;112;p3"/>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3"/>
              <p:cNvSpPr/>
              <p:nvPr/>
            </p:nvSpPr>
            <p:spPr>
              <a:xfrm rot="-1788659">
                <a:off x="-451083" y="658040"/>
                <a:ext cx="1676414" cy="748614"/>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3"/>
            <p:cNvSpPr/>
            <p:nvPr/>
          </p:nvSpPr>
          <p:spPr>
            <a:xfrm>
              <a:off x="8380013" y="24080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117;p3"/>
            <p:cNvGrpSpPr/>
            <p:nvPr/>
          </p:nvGrpSpPr>
          <p:grpSpPr>
            <a:xfrm>
              <a:off x="5205460" y="281239"/>
              <a:ext cx="195076" cy="215146"/>
              <a:chOff x="3080000" y="3727500"/>
              <a:chExt cx="99625" cy="109875"/>
            </a:xfrm>
          </p:grpSpPr>
          <p:sp>
            <p:nvSpPr>
              <p:cNvPr id="118" name="Google Shape;118;p3"/>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3"/>
            <p:cNvSpPr/>
            <p:nvPr/>
          </p:nvSpPr>
          <p:spPr>
            <a:xfrm>
              <a:off x="8604450" y="227135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3"/>
            <p:cNvGrpSpPr/>
            <p:nvPr/>
          </p:nvGrpSpPr>
          <p:grpSpPr>
            <a:xfrm>
              <a:off x="3553575" y="330863"/>
              <a:ext cx="103900" cy="115875"/>
              <a:chOff x="1385075" y="3682325"/>
              <a:chExt cx="103900" cy="115875"/>
            </a:xfrm>
          </p:grpSpPr>
          <p:sp>
            <p:nvSpPr>
              <p:cNvPr id="124" name="Google Shape;124;p3"/>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3"/>
            <p:cNvGrpSpPr/>
            <p:nvPr/>
          </p:nvGrpSpPr>
          <p:grpSpPr>
            <a:xfrm>
              <a:off x="2936725" y="4786813"/>
              <a:ext cx="103900" cy="115875"/>
              <a:chOff x="1385075" y="3682325"/>
              <a:chExt cx="103900" cy="115875"/>
            </a:xfrm>
          </p:grpSpPr>
          <p:sp>
            <p:nvSpPr>
              <p:cNvPr id="127" name="Google Shape;127;p3"/>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a:off x="257860" y="2835614"/>
              <a:ext cx="195076" cy="215146"/>
              <a:chOff x="3080000" y="3727500"/>
              <a:chExt cx="99625" cy="109875"/>
            </a:xfrm>
          </p:grpSpPr>
          <p:sp>
            <p:nvSpPr>
              <p:cNvPr id="130" name="Google Shape;130;p3"/>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Google Shape;134;p3"/>
            <p:cNvSpPr/>
            <p:nvPr/>
          </p:nvSpPr>
          <p:spPr>
            <a:xfrm>
              <a:off x="5252213" y="501070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p:nvGrpSpPr>
          <p:grpSpPr>
            <a:xfrm>
              <a:off x="8613563" y="3910463"/>
              <a:ext cx="103900" cy="115875"/>
              <a:chOff x="1385075" y="3682325"/>
              <a:chExt cx="103900" cy="115875"/>
            </a:xfrm>
          </p:grpSpPr>
          <p:sp>
            <p:nvSpPr>
              <p:cNvPr id="136" name="Google Shape;136;p3"/>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3"/>
            <p:cNvSpPr/>
            <p:nvPr/>
          </p:nvSpPr>
          <p:spPr>
            <a:xfrm>
              <a:off x="590975" y="9768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3"/>
          <p:cNvSpPr txBox="1">
            <a:spLocks noGrp="1"/>
          </p:cNvSpPr>
          <p:nvPr>
            <p:ph type="title"/>
          </p:nvPr>
        </p:nvSpPr>
        <p:spPr>
          <a:xfrm rot="120095">
            <a:off x="2047152" y="2359590"/>
            <a:ext cx="5067692" cy="841714"/>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0" name="Google Shape;140;p3"/>
          <p:cNvSpPr txBox="1">
            <a:spLocks noGrp="1"/>
          </p:cNvSpPr>
          <p:nvPr>
            <p:ph type="title" idx="2" hasCustomPrompt="1"/>
          </p:nvPr>
        </p:nvSpPr>
        <p:spPr>
          <a:xfrm rot="119584">
            <a:off x="4157637" y="1553047"/>
            <a:ext cx="914353" cy="515414"/>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1" name="Google Shape;141;p3"/>
          <p:cNvSpPr txBox="1">
            <a:spLocks noGrp="1"/>
          </p:cNvSpPr>
          <p:nvPr>
            <p:ph type="subTitle" idx="1"/>
          </p:nvPr>
        </p:nvSpPr>
        <p:spPr>
          <a:xfrm rot="120095">
            <a:off x="2023456" y="3200976"/>
            <a:ext cx="5067692" cy="515414"/>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3"/>
        </a:solidFill>
        <a:effectLst/>
      </p:bgPr>
    </p:bg>
    <p:spTree>
      <p:nvGrpSpPr>
        <p:cNvPr id="1" name="Shape 3469"/>
        <p:cNvGrpSpPr/>
        <p:nvPr/>
      </p:nvGrpSpPr>
      <p:grpSpPr>
        <a:xfrm>
          <a:off x="0" y="0"/>
          <a:ext cx="0" cy="0"/>
          <a:chOff x="0" y="0"/>
          <a:chExt cx="0" cy="0"/>
        </a:xfrm>
      </p:grpSpPr>
      <p:grpSp>
        <p:nvGrpSpPr>
          <p:cNvPr id="3470" name="Google Shape;3470;p52"/>
          <p:cNvGrpSpPr/>
          <p:nvPr/>
        </p:nvGrpSpPr>
        <p:grpSpPr>
          <a:xfrm>
            <a:off x="-9" y="-31"/>
            <a:ext cx="9143740" cy="5141097"/>
            <a:chOff x="238125" y="845075"/>
            <a:chExt cx="7140200" cy="4014600"/>
          </a:xfrm>
        </p:grpSpPr>
        <p:sp>
          <p:nvSpPr>
            <p:cNvPr id="3471" name="Google Shape;3471;p52"/>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52"/>
            <p:cNvSpPr/>
            <p:nvPr/>
          </p:nvSpPr>
          <p:spPr>
            <a:xfrm>
              <a:off x="576225" y="847300"/>
              <a:ext cx="25" cy="4012375"/>
            </a:xfrm>
            <a:custGeom>
              <a:avLst/>
              <a:gdLst/>
              <a:ahLst/>
              <a:cxnLst/>
              <a:rect l="l" t="t" r="r" b="b"/>
              <a:pathLst>
                <a:path w="1" h="160495" extrusionOk="0">
                  <a:moveTo>
                    <a:pt x="1" y="0"/>
                  </a:moveTo>
                  <a:lnTo>
                    <a:pt x="1" y="160495"/>
                  </a:lnTo>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52"/>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52"/>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52"/>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52"/>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52"/>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52"/>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52"/>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52"/>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52"/>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52"/>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52"/>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52"/>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52"/>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52"/>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52"/>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52"/>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52"/>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52"/>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52"/>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52"/>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52"/>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52"/>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52"/>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52"/>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52"/>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52"/>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9" name="Google Shape;3499;p52"/>
          <p:cNvGrpSpPr/>
          <p:nvPr/>
        </p:nvGrpSpPr>
        <p:grpSpPr>
          <a:xfrm>
            <a:off x="1010850" y="514523"/>
            <a:ext cx="7122300" cy="4114455"/>
            <a:chOff x="1010575" y="509220"/>
            <a:chExt cx="7122300" cy="4114455"/>
          </a:xfrm>
        </p:grpSpPr>
        <p:sp>
          <p:nvSpPr>
            <p:cNvPr id="3500" name="Google Shape;3500;p52"/>
            <p:cNvSpPr/>
            <p:nvPr/>
          </p:nvSpPr>
          <p:spPr>
            <a:xfrm rot="-175284">
              <a:off x="1101766" y="683630"/>
              <a:ext cx="6939919" cy="375697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1" name="Google Shape;3501;p52"/>
            <p:cNvGrpSpPr/>
            <p:nvPr/>
          </p:nvGrpSpPr>
          <p:grpSpPr>
            <a:xfrm rot="-175133">
              <a:off x="1102231" y="692838"/>
              <a:ext cx="6939298" cy="3756591"/>
              <a:chOff x="209375" y="211350"/>
              <a:chExt cx="8725035" cy="4723300"/>
            </a:xfrm>
          </p:grpSpPr>
          <p:sp>
            <p:nvSpPr>
              <p:cNvPr id="3502" name="Google Shape;3502;p52"/>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03" name="Google Shape;3503;p52"/>
              <p:cNvCxnSpPr/>
              <p:nvPr/>
            </p:nvCxnSpPr>
            <p:spPr>
              <a:xfrm>
                <a:off x="607100" y="213850"/>
                <a:ext cx="0" cy="4720800"/>
              </a:xfrm>
              <a:prstGeom prst="straightConnector1">
                <a:avLst/>
              </a:prstGeom>
              <a:noFill/>
              <a:ln w="19050" cap="flat" cmpd="sng">
                <a:solidFill>
                  <a:schemeClr val="accent1"/>
                </a:solidFill>
                <a:prstDash val="solid"/>
                <a:round/>
                <a:headEnd type="none" w="med" len="med"/>
                <a:tailEnd type="none" w="med" len="med"/>
              </a:ln>
            </p:spPr>
          </p:cxnSp>
          <p:cxnSp>
            <p:nvCxnSpPr>
              <p:cNvPr id="3504" name="Google Shape;3504;p52"/>
              <p:cNvCxnSpPr/>
              <p:nvPr/>
            </p:nvCxnSpPr>
            <p:spPr>
              <a:xfrm>
                <a:off x="552800" y="213850"/>
                <a:ext cx="0" cy="4720800"/>
              </a:xfrm>
              <a:prstGeom prst="straightConnector1">
                <a:avLst/>
              </a:prstGeom>
              <a:noFill/>
              <a:ln w="19050" cap="flat" cmpd="sng">
                <a:solidFill>
                  <a:schemeClr val="accent1"/>
                </a:solidFill>
                <a:prstDash val="solid"/>
                <a:round/>
                <a:headEnd type="none" w="med" len="med"/>
                <a:tailEnd type="none" w="med" len="med"/>
              </a:ln>
            </p:spPr>
          </p:cxnSp>
          <p:sp>
            <p:nvSpPr>
              <p:cNvPr id="3505" name="Google Shape;3505;p52"/>
              <p:cNvSpPr/>
              <p:nvPr/>
            </p:nvSpPr>
            <p:spPr>
              <a:xfrm>
                <a:off x="309638" y="12983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52"/>
              <p:cNvSpPr/>
              <p:nvPr/>
            </p:nvSpPr>
            <p:spPr>
              <a:xfrm>
                <a:off x="309638" y="4856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52"/>
              <p:cNvSpPr/>
              <p:nvPr/>
            </p:nvSpPr>
            <p:spPr>
              <a:xfrm>
                <a:off x="309638" y="45491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52"/>
              <p:cNvSpPr/>
              <p:nvPr/>
            </p:nvSpPr>
            <p:spPr>
              <a:xfrm>
                <a:off x="309638" y="37364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52"/>
              <p:cNvSpPr/>
              <p:nvPr/>
            </p:nvSpPr>
            <p:spPr>
              <a:xfrm>
                <a:off x="309638" y="29237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52"/>
              <p:cNvSpPr/>
              <p:nvPr/>
            </p:nvSpPr>
            <p:spPr>
              <a:xfrm>
                <a:off x="309638" y="21110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11" name="Google Shape;3511;p52"/>
          <p:cNvGrpSpPr/>
          <p:nvPr/>
        </p:nvGrpSpPr>
        <p:grpSpPr>
          <a:xfrm>
            <a:off x="234700" y="128839"/>
            <a:ext cx="9333352" cy="5484023"/>
            <a:chOff x="234700" y="128839"/>
            <a:chExt cx="9333352" cy="5484023"/>
          </a:xfrm>
        </p:grpSpPr>
        <p:grpSp>
          <p:nvGrpSpPr>
            <p:cNvPr id="3512" name="Google Shape;3512;p52"/>
            <p:cNvGrpSpPr/>
            <p:nvPr/>
          </p:nvGrpSpPr>
          <p:grpSpPr>
            <a:xfrm rot="4425474" flipH="1">
              <a:off x="7536848" y="3628860"/>
              <a:ext cx="1940359" cy="1644990"/>
              <a:chOff x="-526246" y="128858"/>
              <a:chExt cx="1940335" cy="1644971"/>
            </a:xfrm>
          </p:grpSpPr>
          <p:grpSp>
            <p:nvGrpSpPr>
              <p:cNvPr id="3513" name="Google Shape;3513;p52"/>
              <p:cNvGrpSpPr/>
              <p:nvPr/>
            </p:nvGrpSpPr>
            <p:grpSpPr>
              <a:xfrm rot="-1788659">
                <a:off x="1029677" y="201277"/>
                <a:ext cx="351497" cy="225982"/>
                <a:chOff x="2671300" y="2198700"/>
                <a:chExt cx="351525" cy="226000"/>
              </a:xfrm>
            </p:grpSpPr>
            <p:sp>
              <p:nvSpPr>
                <p:cNvPr id="3514" name="Google Shape;3514;p52"/>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52"/>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52"/>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7" name="Google Shape;3517;p52"/>
              <p:cNvSpPr/>
              <p:nvPr/>
            </p:nvSpPr>
            <p:spPr>
              <a:xfrm rot="-1788659">
                <a:off x="-451083" y="658040"/>
                <a:ext cx="1676414" cy="748614"/>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8" name="Google Shape;3518;p52"/>
            <p:cNvSpPr/>
            <p:nvPr/>
          </p:nvSpPr>
          <p:spPr>
            <a:xfrm>
              <a:off x="3162963" y="48202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9" name="Google Shape;3519;p52"/>
            <p:cNvGrpSpPr/>
            <p:nvPr/>
          </p:nvGrpSpPr>
          <p:grpSpPr>
            <a:xfrm>
              <a:off x="6525500" y="4704313"/>
              <a:ext cx="103900" cy="115875"/>
              <a:chOff x="1385075" y="3682325"/>
              <a:chExt cx="103900" cy="115875"/>
            </a:xfrm>
          </p:grpSpPr>
          <p:sp>
            <p:nvSpPr>
              <p:cNvPr id="3520" name="Google Shape;3520;p52"/>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52"/>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2" name="Google Shape;3522;p52"/>
            <p:cNvSpPr/>
            <p:nvPr/>
          </p:nvSpPr>
          <p:spPr>
            <a:xfrm>
              <a:off x="8539154" y="433650"/>
              <a:ext cx="257148" cy="278799"/>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3" name="Google Shape;3523;p52"/>
            <p:cNvGrpSpPr/>
            <p:nvPr/>
          </p:nvGrpSpPr>
          <p:grpSpPr>
            <a:xfrm>
              <a:off x="5053060" y="128839"/>
              <a:ext cx="195076" cy="215146"/>
              <a:chOff x="3080000" y="3727500"/>
              <a:chExt cx="99625" cy="109875"/>
            </a:xfrm>
          </p:grpSpPr>
          <p:sp>
            <p:nvSpPr>
              <p:cNvPr id="3524" name="Google Shape;3524;p52"/>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52"/>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52"/>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52"/>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8" name="Google Shape;3528;p52"/>
            <p:cNvGrpSpPr/>
            <p:nvPr/>
          </p:nvGrpSpPr>
          <p:grpSpPr>
            <a:xfrm rot="3544474" flipH="1">
              <a:off x="350098" y="2565095"/>
              <a:ext cx="351510" cy="225990"/>
              <a:chOff x="2671300" y="2198700"/>
              <a:chExt cx="351525" cy="226000"/>
            </a:xfrm>
          </p:grpSpPr>
          <p:sp>
            <p:nvSpPr>
              <p:cNvPr id="3529" name="Google Shape;3529;p52"/>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52"/>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52"/>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2" name="Google Shape;3532;p52"/>
            <p:cNvGrpSpPr/>
            <p:nvPr/>
          </p:nvGrpSpPr>
          <p:grpSpPr>
            <a:xfrm>
              <a:off x="8409497" y="2161914"/>
              <a:ext cx="195076" cy="215146"/>
              <a:chOff x="3080000" y="3727500"/>
              <a:chExt cx="99625" cy="109875"/>
            </a:xfrm>
          </p:grpSpPr>
          <p:sp>
            <p:nvSpPr>
              <p:cNvPr id="3533" name="Google Shape;3533;p52"/>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52"/>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52"/>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52"/>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7" name="Google Shape;3537;p52"/>
            <p:cNvGrpSpPr/>
            <p:nvPr/>
          </p:nvGrpSpPr>
          <p:grpSpPr>
            <a:xfrm>
              <a:off x="234700" y="918100"/>
              <a:ext cx="103900" cy="115875"/>
              <a:chOff x="1385075" y="3682325"/>
              <a:chExt cx="103900" cy="115875"/>
            </a:xfrm>
          </p:grpSpPr>
          <p:sp>
            <p:nvSpPr>
              <p:cNvPr id="3538" name="Google Shape;3538;p52"/>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52"/>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40" name="Google Shape;3540;p52"/>
            <p:cNvSpPr/>
            <p:nvPr/>
          </p:nvSpPr>
          <p:spPr>
            <a:xfrm>
              <a:off x="2673313" y="3439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52"/>
            <p:cNvSpPr/>
            <p:nvPr/>
          </p:nvSpPr>
          <p:spPr>
            <a:xfrm>
              <a:off x="455954" y="4541400"/>
              <a:ext cx="257148" cy="278799"/>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3542"/>
        <p:cNvGrpSpPr/>
        <p:nvPr/>
      </p:nvGrpSpPr>
      <p:grpSpPr>
        <a:xfrm>
          <a:off x="0" y="0"/>
          <a:ext cx="0" cy="0"/>
          <a:chOff x="0" y="0"/>
          <a:chExt cx="0" cy="0"/>
        </a:xfrm>
      </p:grpSpPr>
      <p:grpSp>
        <p:nvGrpSpPr>
          <p:cNvPr id="3543" name="Google Shape;3543;p53"/>
          <p:cNvGrpSpPr/>
          <p:nvPr/>
        </p:nvGrpSpPr>
        <p:grpSpPr>
          <a:xfrm>
            <a:off x="-9" y="-31"/>
            <a:ext cx="9143740" cy="5141097"/>
            <a:chOff x="238125" y="845075"/>
            <a:chExt cx="7140200" cy="4014600"/>
          </a:xfrm>
        </p:grpSpPr>
        <p:sp>
          <p:nvSpPr>
            <p:cNvPr id="3544" name="Google Shape;3544;p53"/>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53"/>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53"/>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53"/>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53"/>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53"/>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53"/>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53"/>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53"/>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53"/>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53"/>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53"/>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53"/>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53"/>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53"/>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53"/>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53"/>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53"/>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53"/>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53"/>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53"/>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53"/>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53"/>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53"/>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53"/>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53"/>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53"/>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53"/>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53"/>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53"/>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53"/>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53"/>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53"/>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53"/>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53"/>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53"/>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53"/>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1" name="Google Shape;3581;p53"/>
          <p:cNvGrpSpPr/>
          <p:nvPr/>
        </p:nvGrpSpPr>
        <p:grpSpPr>
          <a:xfrm rot="5400000" flipH="1">
            <a:off x="7252954" y="4161212"/>
            <a:ext cx="1940335" cy="1644971"/>
            <a:chOff x="-526246" y="128858"/>
            <a:chExt cx="1940335" cy="1644971"/>
          </a:xfrm>
        </p:grpSpPr>
        <p:grpSp>
          <p:nvGrpSpPr>
            <p:cNvPr id="3582" name="Google Shape;3582;p53"/>
            <p:cNvGrpSpPr/>
            <p:nvPr/>
          </p:nvGrpSpPr>
          <p:grpSpPr>
            <a:xfrm rot="-1788659">
              <a:off x="1029677" y="201277"/>
              <a:ext cx="351497" cy="225982"/>
              <a:chOff x="2671300" y="2198700"/>
              <a:chExt cx="351525" cy="226000"/>
            </a:xfrm>
          </p:grpSpPr>
          <p:sp>
            <p:nvSpPr>
              <p:cNvPr id="3583" name="Google Shape;3583;p53"/>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53"/>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53"/>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6" name="Google Shape;3586;p53"/>
            <p:cNvSpPr/>
            <p:nvPr/>
          </p:nvSpPr>
          <p:spPr>
            <a:xfrm rot="-1788659">
              <a:off x="-451083" y="658040"/>
              <a:ext cx="1676414" cy="748614"/>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7" name="Google Shape;3587;p53"/>
          <p:cNvSpPr/>
          <p:nvPr/>
        </p:nvSpPr>
        <p:spPr>
          <a:xfrm>
            <a:off x="1679975" y="167738"/>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53"/>
          <p:cNvSpPr/>
          <p:nvPr/>
        </p:nvSpPr>
        <p:spPr>
          <a:xfrm>
            <a:off x="8588125" y="2747163"/>
            <a:ext cx="242049" cy="262429"/>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89" name="Google Shape;3589;p53"/>
          <p:cNvGrpSpPr/>
          <p:nvPr/>
        </p:nvGrpSpPr>
        <p:grpSpPr>
          <a:xfrm>
            <a:off x="770010" y="437389"/>
            <a:ext cx="195076" cy="215146"/>
            <a:chOff x="3080000" y="3727500"/>
            <a:chExt cx="99625" cy="109875"/>
          </a:xfrm>
        </p:grpSpPr>
        <p:sp>
          <p:nvSpPr>
            <p:cNvPr id="3590" name="Google Shape;3590;p53"/>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53"/>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53"/>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53"/>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4" name="Google Shape;3594;p53"/>
          <p:cNvSpPr/>
          <p:nvPr/>
        </p:nvSpPr>
        <p:spPr>
          <a:xfrm>
            <a:off x="8648088" y="175615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5" name="Google Shape;3595;p53"/>
          <p:cNvGrpSpPr/>
          <p:nvPr/>
        </p:nvGrpSpPr>
        <p:grpSpPr>
          <a:xfrm>
            <a:off x="666100" y="1182188"/>
            <a:ext cx="103900" cy="115875"/>
            <a:chOff x="1385075" y="3682325"/>
            <a:chExt cx="103900" cy="115875"/>
          </a:xfrm>
        </p:grpSpPr>
        <p:sp>
          <p:nvSpPr>
            <p:cNvPr id="3596" name="Google Shape;3596;p53"/>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53"/>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CUSTOM_9_1_1_1">
    <p:bg>
      <p:bgPr>
        <a:solidFill>
          <a:schemeClr val="accent3"/>
        </a:solidFill>
        <a:effectLst/>
      </p:bgPr>
    </p:bg>
    <p:spTree>
      <p:nvGrpSpPr>
        <p:cNvPr id="1" name="Shape 3598"/>
        <p:cNvGrpSpPr/>
        <p:nvPr/>
      </p:nvGrpSpPr>
      <p:grpSpPr>
        <a:xfrm>
          <a:off x="0" y="0"/>
          <a:ext cx="0" cy="0"/>
          <a:chOff x="0" y="0"/>
          <a:chExt cx="0" cy="0"/>
        </a:xfrm>
      </p:grpSpPr>
      <p:grpSp>
        <p:nvGrpSpPr>
          <p:cNvPr id="3599" name="Google Shape;3599;p54"/>
          <p:cNvGrpSpPr/>
          <p:nvPr/>
        </p:nvGrpSpPr>
        <p:grpSpPr>
          <a:xfrm>
            <a:off x="-9" y="-31"/>
            <a:ext cx="9143740" cy="5141097"/>
            <a:chOff x="238125" y="845075"/>
            <a:chExt cx="7140200" cy="4014600"/>
          </a:xfrm>
        </p:grpSpPr>
        <p:sp>
          <p:nvSpPr>
            <p:cNvPr id="3600" name="Google Shape;3600;p54"/>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54"/>
            <p:cNvSpPr/>
            <p:nvPr/>
          </p:nvSpPr>
          <p:spPr>
            <a:xfrm>
              <a:off x="576225" y="847300"/>
              <a:ext cx="25" cy="4012375"/>
            </a:xfrm>
            <a:custGeom>
              <a:avLst/>
              <a:gdLst/>
              <a:ahLst/>
              <a:cxnLst/>
              <a:rect l="l" t="t" r="r" b="b"/>
              <a:pathLst>
                <a:path w="1" h="160495" extrusionOk="0">
                  <a:moveTo>
                    <a:pt x="1" y="0"/>
                  </a:moveTo>
                  <a:lnTo>
                    <a:pt x="1" y="160495"/>
                  </a:lnTo>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54"/>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54"/>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54"/>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54"/>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54"/>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54"/>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54"/>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54"/>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54"/>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54"/>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54"/>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54"/>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54"/>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54"/>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54"/>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54"/>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54"/>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54"/>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54"/>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54"/>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54"/>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54"/>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54"/>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54"/>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54"/>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54"/>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8" name="Google Shape;3628;p54"/>
          <p:cNvGrpSpPr/>
          <p:nvPr/>
        </p:nvGrpSpPr>
        <p:grpSpPr>
          <a:xfrm>
            <a:off x="314231" y="4076039"/>
            <a:ext cx="195076" cy="215146"/>
            <a:chOff x="3080000" y="3727500"/>
            <a:chExt cx="99625" cy="109875"/>
          </a:xfrm>
        </p:grpSpPr>
        <p:sp>
          <p:nvSpPr>
            <p:cNvPr id="3629" name="Google Shape;3629;p54"/>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54"/>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54"/>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54"/>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3" name="Google Shape;3633;p54"/>
          <p:cNvSpPr/>
          <p:nvPr/>
        </p:nvSpPr>
        <p:spPr>
          <a:xfrm>
            <a:off x="8316731" y="3380581"/>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4" name="Google Shape;3634;p54"/>
          <p:cNvGrpSpPr/>
          <p:nvPr/>
        </p:nvGrpSpPr>
        <p:grpSpPr>
          <a:xfrm>
            <a:off x="1857519" y="4742137"/>
            <a:ext cx="103900" cy="115875"/>
            <a:chOff x="1385075" y="3682325"/>
            <a:chExt cx="103900" cy="115875"/>
          </a:xfrm>
        </p:grpSpPr>
        <p:sp>
          <p:nvSpPr>
            <p:cNvPr id="3635" name="Google Shape;3635;p54"/>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54"/>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7" name="Google Shape;3637;p54"/>
          <p:cNvGrpSpPr/>
          <p:nvPr/>
        </p:nvGrpSpPr>
        <p:grpSpPr>
          <a:xfrm>
            <a:off x="8755803" y="2238498"/>
            <a:ext cx="103900" cy="115875"/>
            <a:chOff x="1385075" y="3682325"/>
            <a:chExt cx="103900" cy="115875"/>
          </a:xfrm>
        </p:grpSpPr>
        <p:sp>
          <p:nvSpPr>
            <p:cNvPr id="3638" name="Google Shape;3638;p54"/>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54"/>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0" name="Google Shape;3640;p54"/>
          <p:cNvGrpSpPr/>
          <p:nvPr/>
        </p:nvGrpSpPr>
        <p:grpSpPr>
          <a:xfrm>
            <a:off x="8380017" y="4542639"/>
            <a:ext cx="195076" cy="215146"/>
            <a:chOff x="3080000" y="3727500"/>
            <a:chExt cx="99625" cy="109875"/>
          </a:xfrm>
        </p:grpSpPr>
        <p:sp>
          <p:nvSpPr>
            <p:cNvPr id="3641" name="Google Shape;3641;p54"/>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54"/>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54"/>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54"/>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5" name="Google Shape;3645;p54"/>
          <p:cNvSpPr/>
          <p:nvPr/>
        </p:nvSpPr>
        <p:spPr>
          <a:xfrm>
            <a:off x="3796669" y="4694325"/>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6" name="Google Shape;3646;p54"/>
          <p:cNvGrpSpPr/>
          <p:nvPr/>
        </p:nvGrpSpPr>
        <p:grpSpPr>
          <a:xfrm>
            <a:off x="5826994" y="4709750"/>
            <a:ext cx="103900" cy="115875"/>
            <a:chOff x="1385075" y="3682325"/>
            <a:chExt cx="103900" cy="115875"/>
          </a:xfrm>
        </p:grpSpPr>
        <p:sp>
          <p:nvSpPr>
            <p:cNvPr id="3647" name="Google Shape;3647;p54"/>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54"/>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9" name="Google Shape;3649;p54"/>
          <p:cNvSpPr/>
          <p:nvPr/>
        </p:nvSpPr>
        <p:spPr>
          <a:xfrm>
            <a:off x="3614617" y="371904"/>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0" name="Google Shape;3650;p54"/>
          <p:cNvGrpSpPr/>
          <p:nvPr/>
        </p:nvGrpSpPr>
        <p:grpSpPr>
          <a:xfrm>
            <a:off x="-780613" y="237675"/>
            <a:ext cx="2081125" cy="748675"/>
            <a:chOff x="-370250" y="317463"/>
            <a:chExt cx="2081125" cy="748675"/>
          </a:xfrm>
        </p:grpSpPr>
        <p:grpSp>
          <p:nvGrpSpPr>
            <p:cNvPr id="3651" name="Google Shape;3651;p54"/>
            <p:cNvGrpSpPr/>
            <p:nvPr/>
          </p:nvGrpSpPr>
          <p:grpSpPr>
            <a:xfrm>
              <a:off x="1359350" y="362538"/>
              <a:ext cx="351525" cy="226000"/>
              <a:chOff x="2671300" y="2351100"/>
              <a:chExt cx="351525" cy="226000"/>
            </a:xfrm>
          </p:grpSpPr>
          <p:sp>
            <p:nvSpPr>
              <p:cNvPr id="3652" name="Google Shape;3652;p54"/>
              <p:cNvSpPr/>
              <p:nvPr/>
            </p:nvSpPr>
            <p:spPr>
              <a:xfrm>
                <a:off x="2671300" y="23511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54"/>
              <p:cNvSpPr/>
              <p:nvPr/>
            </p:nvSpPr>
            <p:spPr>
              <a:xfrm>
                <a:off x="2718650" y="25502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4" name="Google Shape;3654;p54"/>
            <p:cNvSpPr/>
            <p:nvPr/>
          </p:nvSpPr>
          <p:spPr>
            <a:xfrm>
              <a:off x="-370250" y="3174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5" name="Google Shape;3655;p54"/>
          <p:cNvSpPr/>
          <p:nvPr/>
        </p:nvSpPr>
        <p:spPr>
          <a:xfrm>
            <a:off x="6050848" y="334075"/>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54"/>
          <p:cNvSpPr/>
          <p:nvPr/>
        </p:nvSpPr>
        <p:spPr>
          <a:xfrm>
            <a:off x="508905" y="2555454"/>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1_Title and six columns">
    <p:spTree>
      <p:nvGrpSpPr>
        <p:cNvPr id="1" name="Shape 141"/>
        <p:cNvGrpSpPr/>
        <p:nvPr/>
      </p:nvGrpSpPr>
      <p:grpSpPr>
        <a:xfrm>
          <a:off x="0" y="0"/>
          <a:ext cx="0" cy="0"/>
          <a:chOff x="0" y="0"/>
          <a:chExt cx="0" cy="0"/>
        </a:xfrm>
      </p:grpSpPr>
      <p:sp>
        <p:nvSpPr>
          <p:cNvPr id="142" name="Google Shape;14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3" name="Google Shape;143;p15"/>
          <p:cNvSpPr txBox="1">
            <a:spLocks noGrp="1"/>
          </p:cNvSpPr>
          <p:nvPr>
            <p:ph type="subTitle" idx="1"/>
          </p:nvPr>
        </p:nvSpPr>
        <p:spPr>
          <a:xfrm>
            <a:off x="713225" y="1735374"/>
            <a:ext cx="2530800" cy="1097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15"/>
          <p:cNvSpPr txBox="1">
            <a:spLocks noGrp="1"/>
          </p:cNvSpPr>
          <p:nvPr>
            <p:ph type="subTitle" idx="2"/>
          </p:nvPr>
        </p:nvSpPr>
        <p:spPr>
          <a:xfrm>
            <a:off x="3305816" y="1735374"/>
            <a:ext cx="2530800" cy="1097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5"/>
          <p:cNvSpPr txBox="1">
            <a:spLocks noGrp="1"/>
          </p:cNvSpPr>
          <p:nvPr>
            <p:ph type="subTitle" idx="3"/>
          </p:nvPr>
        </p:nvSpPr>
        <p:spPr>
          <a:xfrm>
            <a:off x="713225" y="3401725"/>
            <a:ext cx="2530800" cy="1097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5"/>
          <p:cNvSpPr txBox="1">
            <a:spLocks noGrp="1"/>
          </p:cNvSpPr>
          <p:nvPr>
            <p:ph type="subTitle" idx="4"/>
          </p:nvPr>
        </p:nvSpPr>
        <p:spPr>
          <a:xfrm>
            <a:off x="3305816" y="3401725"/>
            <a:ext cx="2530800" cy="1097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15"/>
          <p:cNvSpPr txBox="1">
            <a:spLocks noGrp="1"/>
          </p:cNvSpPr>
          <p:nvPr>
            <p:ph type="subTitle" idx="5"/>
          </p:nvPr>
        </p:nvSpPr>
        <p:spPr>
          <a:xfrm>
            <a:off x="5899981" y="1735374"/>
            <a:ext cx="2530800" cy="1097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5"/>
          <p:cNvSpPr txBox="1">
            <a:spLocks noGrp="1"/>
          </p:cNvSpPr>
          <p:nvPr>
            <p:ph type="subTitle" idx="6"/>
          </p:nvPr>
        </p:nvSpPr>
        <p:spPr>
          <a:xfrm>
            <a:off x="5899981" y="3401725"/>
            <a:ext cx="2530800" cy="1097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 name="Google Shape;149;p15"/>
          <p:cNvSpPr txBox="1">
            <a:spLocks noGrp="1"/>
          </p:cNvSpPr>
          <p:nvPr>
            <p:ph type="subTitle" idx="7"/>
          </p:nvPr>
        </p:nvSpPr>
        <p:spPr>
          <a:xfrm>
            <a:off x="714364" y="1332250"/>
            <a:ext cx="25281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600">
                <a:solidFill>
                  <a:schemeClr val="dk1"/>
                </a:solidFill>
                <a:latin typeface="DM Sans Black"/>
                <a:ea typeface="DM Sans Black"/>
                <a:cs typeface="DM Sans Black"/>
                <a:sym typeface="DM Sans Black"/>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0" name="Google Shape;150;p15"/>
          <p:cNvSpPr txBox="1">
            <a:spLocks noGrp="1"/>
          </p:cNvSpPr>
          <p:nvPr>
            <p:ph type="subTitle" idx="8"/>
          </p:nvPr>
        </p:nvSpPr>
        <p:spPr>
          <a:xfrm>
            <a:off x="3306955" y="1332250"/>
            <a:ext cx="25281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600">
                <a:solidFill>
                  <a:schemeClr val="dk1"/>
                </a:solidFill>
                <a:latin typeface="DM Sans Black"/>
                <a:ea typeface="DM Sans Black"/>
                <a:cs typeface="DM Sans Black"/>
                <a:sym typeface="DM Sans Black"/>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1" name="Google Shape;151;p15"/>
          <p:cNvSpPr txBox="1">
            <a:spLocks noGrp="1"/>
          </p:cNvSpPr>
          <p:nvPr>
            <p:ph type="subTitle" idx="9"/>
          </p:nvPr>
        </p:nvSpPr>
        <p:spPr>
          <a:xfrm>
            <a:off x="5901121" y="1332250"/>
            <a:ext cx="25281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600">
                <a:solidFill>
                  <a:schemeClr val="dk1"/>
                </a:solidFill>
                <a:latin typeface="DM Sans Black"/>
                <a:ea typeface="DM Sans Black"/>
                <a:cs typeface="DM Sans Black"/>
                <a:sym typeface="DM Sans Black"/>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2" name="Google Shape;152;p15"/>
          <p:cNvSpPr txBox="1">
            <a:spLocks noGrp="1"/>
          </p:cNvSpPr>
          <p:nvPr>
            <p:ph type="subTitle" idx="13"/>
          </p:nvPr>
        </p:nvSpPr>
        <p:spPr>
          <a:xfrm>
            <a:off x="714364" y="2998602"/>
            <a:ext cx="25281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600">
                <a:solidFill>
                  <a:schemeClr val="dk1"/>
                </a:solidFill>
                <a:latin typeface="DM Sans Black"/>
                <a:ea typeface="DM Sans Black"/>
                <a:cs typeface="DM Sans Black"/>
                <a:sym typeface="DM Sans Black"/>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3" name="Google Shape;153;p15"/>
          <p:cNvSpPr txBox="1">
            <a:spLocks noGrp="1"/>
          </p:cNvSpPr>
          <p:nvPr>
            <p:ph type="subTitle" idx="14"/>
          </p:nvPr>
        </p:nvSpPr>
        <p:spPr>
          <a:xfrm>
            <a:off x="3306955" y="2998602"/>
            <a:ext cx="25281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600">
                <a:solidFill>
                  <a:schemeClr val="dk1"/>
                </a:solidFill>
                <a:latin typeface="DM Sans Black"/>
                <a:ea typeface="DM Sans Black"/>
                <a:cs typeface="DM Sans Black"/>
                <a:sym typeface="DM Sans Black"/>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54" name="Google Shape;154;p15"/>
          <p:cNvSpPr txBox="1">
            <a:spLocks noGrp="1"/>
          </p:cNvSpPr>
          <p:nvPr>
            <p:ph type="subTitle" idx="15"/>
          </p:nvPr>
        </p:nvSpPr>
        <p:spPr>
          <a:xfrm>
            <a:off x="5901121" y="2998602"/>
            <a:ext cx="25281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1600">
                <a:solidFill>
                  <a:schemeClr val="dk1"/>
                </a:solidFill>
                <a:latin typeface="DM Sans Black"/>
                <a:ea typeface="DM Sans Black"/>
                <a:cs typeface="DM Sans Black"/>
                <a:sym typeface="DM Sans Black"/>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55" name="Google Shape;155;p15"/>
          <p:cNvGrpSpPr/>
          <p:nvPr/>
        </p:nvGrpSpPr>
        <p:grpSpPr>
          <a:xfrm>
            <a:off x="-21450" y="156625"/>
            <a:ext cx="9186900" cy="4986875"/>
            <a:chOff x="-21450" y="156625"/>
            <a:chExt cx="9186900" cy="4986875"/>
          </a:xfrm>
        </p:grpSpPr>
        <p:sp>
          <p:nvSpPr>
            <p:cNvPr id="156" name="Google Shape;156;p15"/>
            <p:cNvSpPr/>
            <p:nvPr/>
          </p:nvSpPr>
          <p:spPr>
            <a:xfrm>
              <a:off x="0" y="4678200"/>
              <a:ext cx="9144000" cy="465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xygen"/>
                <a:ea typeface="Oxygen"/>
                <a:cs typeface="Oxygen"/>
                <a:sym typeface="Oxygen"/>
              </a:endParaRPr>
            </a:p>
          </p:txBody>
        </p:sp>
        <p:grpSp>
          <p:nvGrpSpPr>
            <p:cNvPr id="157" name="Google Shape;157;p15"/>
            <p:cNvGrpSpPr/>
            <p:nvPr/>
          </p:nvGrpSpPr>
          <p:grpSpPr>
            <a:xfrm>
              <a:off x="-21450" y="156625"/>
              <a:ext cx="9186900" cy="4799150"/>
              <a:chOff x="-21450" y="156625"/>
              <a:chExt cx="9186900" cy="4799150"/>
            </a:xfrm>
          </p:grpSpPr>
          <p:grpSp>
            <p:nvGrpSpPr>
              <p:cNvPr id="158" name="Google Shape;158;p15"/>
              <p:cNvGrpSpPr/>
              <p:nvPr/>
            </p:nvGrpSpPr>
            <p:grpSpPr>
              <a:xfrm>
                <a:off x="-21450" y="4865925"/>
                <a:ext cx="9186900" cy="89850"/>
                <a:chOff x="-21450" y="189100"/>
                <a:chExt cx="9186900" cy="89850"/>
              </a:xfrm>
            </p:grpSpPr>
            <p:sp>
              <p:nvSpPr>
                <p:cNvPr id="159" name="Google Shape;159;p15"/>
                <p:cNvSpPr/>
                <p:nvPr/>
              </p:nvSpPr>
              <p:spPr>
                <a:xfrm>
                  <a:off x="-21450" y="189100"/>
                  <a:ext cx="9186900" cy="16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xygen"/>
                    <a:ea typeface="Oxygen"/>
                    <a:cs typeface="Oxygen"/>
                    <a:sym typeface="Oxygen"/>
                  </a:endParaRPr>
                </a:p>
              </p:txBody>
            </p:sp>
            <p:sp>
              <p:nvSpPr>
                <p:cNvPr id="160" name="Google Shape;160;p15"/>
                <p:cNvSpPr/>
                <p:nvPr/>
              </p:nvSpPr>
              <p:spPr>
                <a:xfrm>
                  <a:off x="-21450" y="262450"/>
                  <a:ext cx="9186900" cy="16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xygen"/>
                    <a:ea typeface="Oxygen"/>
                    <a:cs typeface="Oxygen"/>
                    <a:sym typeface="Oxygen"/>
                  </a:endParaRPr>
                </a:p>
              </p:txBody>
            </p:sp>
          </p:grpSp>
          <p:grpSp>
            <p:nvGrpSpPr>
              <p:cNvPr id="161" name="Google Shape;161;p15"/>
              <p:cNvGrpSpPr/>
              <p:nvPr/>
            </p:nvGrpSpPr>
            <p:grpSpPr>
              <a:xfrm rot="10800000" flipH="1">
                <a:off x="-21450" y="156625"/>
                <a:ext cx="9186900" cy="189575"/>
                <a:chOff x="-21450" y="4216875"/>
                <a:chExt cx="9186900" cy="189575"/>
              </a:xfrm>
            </p:grpSpPr>
            <p:sp>
              <p:nvSpPr>
                <p:cNvPr id="162" name="Google Shape;162;p15"/>
                <p:cNvSpPr/>
                <p:nvPr/>
              </p:nvSpPr>
              <p:spPr>
                <a:xfrm>
                  <a:off x="-21450" y="4216875"/>
                  <a:ext cx="9186900" cy="16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xygen"/>
                    <a:ea typeface="Oxygen"/>
                    <a:cs typeface="Oxygen"/>
                    <a:sym typeface="Oxygen"/>
                  </a:endParaRPr>
                </a:p>
              </p:txBody>
            </p:sp>
            <p:sp>
              <p:nvSpPr>
                <p:cNvPr id="163" name="Google Shape;163;p15"/>
                <p:cNvSpPr/>
                <p:nvPr/>
              </p:nvSpPr>
              <p:spPr>
                <a:xfrm>
                  <a:off x="-21450" y="4283613"/>
                  <a:ext cx="9186900" cy="297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xygen"/>
                    <a:ea typeface="Oxygen"/>
                    <a:cs typeface="Oxygen"/>
                    <a:sym typeface="Oxygen"/>
                  </a:endParaRPr>
                </a:p>
              </p:txBody>
            </p:sp>
            <p:sp>
              <p:nvSpPr>
                <p:cNvPr id="164" name="Google Shape;164;p15"/>
                <p:cNvSpPr/>
                <p:nvPr/>
              </p:nvSpPr>
              <p:spPr>
                <a:xfrm>
                  <a:off x="-21450" y="4363550"/>
                  <a:ext cx="9186900" cy="42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xygen"/>
                    <a:ea typeface="Oxygen"/>
                    <a:cs typeface="Oxygen"/>
                    <a:sym typeface="Oxygen"/>
                  </a:endParaRPr>
                </a:p>
              </p:txBody>
            </p:sp>
          </p:grpSp>
        </p:grpSp>
      </p:grpSp>
    </p:spTree>
    <p:extLst>
      <p:ext uri="{BB962C8B-B14F-4D97-AF65-F5344CB8AC3E}">
        <p14:creationId xmlns:p14="http://schemas.microsoft.com/office/powerpoint/2010/main" val="1985205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3"/>
        <p:cNvGrpSpPr/>
        <p:nvPr/>
      </p:nvGrpSpPr>
      <p:grpSpPr>
        <a:xfrm>
          <a:off x="0" y="0"/>
          <a:ext cx="0" cy="0"/>
          <a:chOff x="0" y="0"/>
          <a:chExt cx="0" cy="0"/>
        </a:xfrm>
      </p:grpSpPr>
      <p:grpSp>
        <p:nvGrpSpPr>
          <p:cNvPr id="194" name="Google Shape;194;p5"/>
          <p:cNvGrpSpPr/>
          <p:nvPr/>
        </p:nvGrpSpPr>
        <p:grpSpPr>
          <a:xfrm>
            <a:off x="-9" y="-31"/>
            <a:ext cx="9143740" cy="5141097"/>
            <a:chOff x="238125" y="845075"/>
            <a:chExt cx="7140200" cy="4014600"/>
          </a:xfrm>
        </p:grpSpPr>
        <p:sp>
          <p:nvSpPr>
            <p:cNvPr id="195" name="Google Shape;195;p5"/>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5"/>
          <p:cNvSpPr txBox="1">
            <a:spLocks noGrp="1"/>
          </p:cNvSpPr>
          <p:nvPr>
            <p:ph type="title"/>
          </p:nvPr>
        </p:nvSpPr>
        <p:spPr>
          <a:xfrm>
            <a:off x="1452675" y="1811800"/>
            <a:ext cx="25836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3" name="Google Shape;233;p5"/>
          <p:cNvSpPr txBox="1">
            <a:spLocks noGrp="1"/>
          </p:cNvSpPr>
          <p:nvPr>
            <p:ph type="title" idx="2"/>
          </p:nvPr>
        </p:nvSpPr>
        <p:spPr>
          <a:xfrm>
            <a:off x="5107729" y="1811800"/>
            <a:ext cx="25836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 name="Google Shape;234;p5"/>
          <p:cNvSpPr txBox="1">
            <a:spLocks noGrp="1"/>
          </p:cNvSpPr>
          <p:nvPr>
            <p:ph type="subTitle" idx="1"/>
          </p:nvPr>
        </p:nvSpPr>
        <p:spPr>
          <a:xfrm>
            <a:off x="5107737" y="2223526"/>
            <a:ext cx="2583600" cy="110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5" name="Google Shape;235;p5"/>
          <p:cNvSpPr txBox="1">
            <a:spLocks noGrp="1"/>
          </p:cNvSpPr>
          <p:nvPr>
            <p:ph type="subTitle" idx="3"/>
          </p:nvPr>
        </p:nvSpPr>
        <p:spPr>
          <a:xfrm>
            <a:off x="1452675" y="2223526"/>
            <a:ext cx="2583600" cy="110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36" name="Google Shape;236;p5"/>
          <p:cNvGrpSpPr/>
          <p:nvPr/>
        </p:nvGrpSpPr>
        <p:grpSpPr>
          <a:xfrm>
            <a:off x="590963" y="257523"/>
            <a:ext cx="8271047" cy="4558077"/>
            <a:chOff x="590963" y="257523"/>
            <a:chExt cx="8271047" cy="4558077"/>
          </a:xfrm>
        </p:grpSpPr>
        <p:grpSp>
          <p:nvGrpSpPr>
            <p:cNvPr id="237" name="Google Shape;237;p5"/>
            <p:cNvGrpSpPr/>
            <p:nvPr/>
          </p:nvGrpSpPr>
          <p:grpSpPr>
            <a:xfrm rot="473172" flipH="1">
              <a:off x="6739455" y="396748"/>
              <a:ext cx="2081036" cy="748643"/>
              <a:chOff x="-370250" y="165063"/>
              <a:chExt cx="2081125" cy="748675"/>
            </a:xfrm>
          </p:grpSpPr>
          <p:grpSp>
            <p:nvGrpSpPr>
              <p:cNvPr id="238" name="Google Shape;238;p5"/>
              <p:cNvGrpSpPr/>
              <p:nvPr/>
            </p:nvGrpSpPr>
            <p:grpSpPr>
              <a:xfrm>
                <a:off x="1359350" y="210138"/>
                <a:ext cx="351525" cy="226000"/>
                <a:chOff x="2671300" y="2198700"/>
                <a:chExt cx="351525" cy="226000"/>
              </a:xfrm>
            </p:grpSpPr>
            <p:sp>
              <p:nvSpPr>
                <p:cNvPr id="239" name="Google Shape;239;p5"/>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5"/>
              <p:cNvSpPr/>
              <p:nvPr/>
            </p:nvSpPr>
            <p:spPr>
              <a:xfrm>
                <a:off x="-370250" y="1650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5"/>
            <p:cNvSpPr/>
            <p:nvPr/>
          </p:nvSpPr>
          <p:spPr>
            <a:xfrm>
              <a:off x="590963" y="31259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 name="Google Shape;244;p5"/>
            <p:cNvGrpSpPr/>
            <p:nvPr/>
          </p:nvGrpSpPr>
          <p:grpSpPr>
            <a:xfrm>
              <a:off x="8692400" y="2904700"/>
              <a:ext cx="103900" cy="115875"/>
              <a:chOff x="1385075" y="3682325"/>
              <a:chExt cx="103900" cy="115875"/>
            </a:xfrm>
          </p:grpSpPr>
          <p:sp>
            <p:nvSpPr>
              <p:cNvPr id="245" name="Google Shape;245;p5"/>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5"/>
            <p:cNvSpPr/>
            <p:nvPr/>
          </p:nvSpPr>
          <p:spPr>
            <a:xfrm>
              <a:off x="8496538" y="16717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5"/>
            <p:cNvGrpSpPr/>
            <p:nvPr/>
          </p:nvGrpSpPr>
          <p:grpSpPr>
            <a:xfrm>
              <a:off x="2646935" y="4544052"/>
              <a:ext cx="195076" cy="215146"/>
              <a:chOff x="3080000" y="3727500"/>
              <a:chExt cx="99625" cy="109875"/>
            </a:xfrm>
          </p:grpSpPr>
          <p:sp>
            <p:nvSpPr>
              <p:cNvPr id="249" name="Google Shape;249;p5"/>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5"/>
            <p:cNvGrpSpPr/>
            <p:nvPr/>
          </p:nvGrpSpPr>
          <p:grpSpPr>
            <a:xfrm>
              <a:off x="5521150" y="481463"/>
              <a:ext cx="103900" cy="115875"/>
              <a:chOff x="1385075" y="3682325"/>
              <a:chExt cx="103900" cy="115875"/>
            </a:xfrm>
          </p:grpSpPr>
          <p:sp>
            <p:nvSpPr>
              <p:cNvPr id="254" name="Google Shape;254;p5"/>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 name="Google Shape;256;p5"/>
            <p:cNvSpPr/>
            <p:nvPr/>
          </p:nvSpPr>
          <p:spPr>
            <a:xfrm>
              <a:off x="6499288" y="467975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6"/>
        <p:cNvGrpSpPr/>
        <p:nvPr/>
      </p:nvGrpSpPr>
      <p:grpSpPr>
        <a:xfrm>
          <a:off x="0" y="0"/>
          <a:ext cx="0" cy="0"/>
          <a:chOff x="0" y="0"/>
          <a:chExt cx="0" cy="0"/>
        </a:xfrm>
      </p:grpSpPr>
      <p:grpSp>
        <p:nvGrpSpPr>
          <p:cNvPr id="437" name="Google Shape;437;p9"/>
          <p:cNvGrpSpPr/>
          <p:nvPr/>
        </p:nvGrpSpPr>
        <p:grpSpPr>
          <a:xfrm>
            <a:off x="-9" y="-31"/>
            <a:ext cx="9143740" cy="5141097"/>
            <a:chOff x="238125" y="845075"/>
            <a:chExt cx="7140200" cy="4014600"/>
          </a:xfrm>
        </p:grpSpPr>
        <p:sp>
          <p:nvSpPr>
            <p:cNvPr id="438" name="Google Shape;438;p9"/>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9"/>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9"/>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9"/>
          <p:cNvGrpSpPr/>
          <p:nvPr/>
        </p:nvGrpSpPr>
        <p:grpSpPr>
          <a:xfrm>
            <a:off x="1129888" y="411900"/>
            <a:ext cx="8669189" cy="4430223"/>
            <a:chOff x="1129888" y="411900"/>
            <a:chExt cx="8669189" cy="4430223"/>
          </a:xfrm>
        </p:grpSpPr>
        <p:sp>
          <p:nvSpPr>
            <p:cNvPr id="476" name="Google Shape;476;p9"/>
            <p:cNvSpPr/>
            <p:nvPr/>
          </p:nvSpPr>
          <p:spPr>
            <a:xfrm>
              <a:off x="1129888" y="4119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a:off x="8714163" y="94405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8" name="Google Shape;478;p9"/>
            <p:cNvGrpSpPr/>
            <p:nvPr/>
          </p:nvGrpSpPr>
          <p:grpSpPr>
            <a:xfrm rot="8396700">
              <a:off x="7721218" y="3511679"/>
              <a:ext cx="2081052" cy="748649"/>
              <a:chOff x="-370250" y="165063"/>
              <a:chExt cx="2081125" cy="748675"/>
            </a:xfrm>
          </p:grpSpPr>
          <p:grpSp>
            <p:nvGrpSpPr>
              <p:cNvPr id="479" name="Google Shape;479;p9"/>
              <p:cNvGrpSpPr/>
              <p:nvPr/>
            </p:nvGrpSpPr>
            <p:grpSpPr>
              <a:xfrm>
                <a:off x="1359350" y="210138"/>
                <a:ext cx="351525" cy="226000"/>
                <a:chOff x="2671300" y="2198700"/>
                <a:chExt cx="351525" cy="226000"/>
              </a:xfrm>
            </p:grpSpPr>
            <p:sp>
              <p:nvSpPr>
                <p:cNvPr id="480" name="Google Shape;480;p9"/>
                <p:cNvSpPr/>
                <p:nvPr/>
              </p:nvSpPr>
              <p:spPr>
                <a:xfrm>
                  <a:off x="2671300" y="21987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2706675" y="2283725"/>
                  <a:ext cx="4575" cy="23425"/>
                </a:xfrm>
                <a:custGeom>
                  <a:avLst/>
                  <a:gdLst/>
                  <a:ahLst/>
                  <a:cxnLst/>
                  <a:rect l="l" t="t" r="r" b="b"/>
                  <a:pathLst>
                    <a:path w="183" h="937" fill="none" extrusionOk="0">
                      <a:moveTo>
                        <a:pt x="0" y="0"/>
                      </a:moveTo>
                      <a:cubicBezTo>
                        <a:pt x="69" y="343"/>
                        <a:pt x="114" y="594"/>
                        <a:pt x="183" y="936"/>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2718650" y="23978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 name="Google Shape;483;p9"/>
              <p:cNvSpPr/>
              <p:nvPr/>
            </p:nvSpPr>
            <p:spPr>
              <a:xfrm>
                <a:off x="-370250" y="1650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4" name="Google Shape;484;p9"/>
            <p:cNvSpPr/>
            <p:nvPr/>
          </p:nvSpPr>
          <p:spPr>
            <a:xfrm>
              <a:off x="6637638" y="471475"/>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 name="Google Shape;485;p9"/>
          <p:cNvSpPr txBox="1">
            <a:spLocks noGrp="1"/>
          </p:cNvSpPr>
          <p:nvPr>
            <p:ph type="title"/>
          </p:nvPr>
        </p:nvSpPr>
        <p:spPr>
          <a:xfrm>
            <a:off x="3970575" y="1479150"/>
            <a:ext cx="44604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86" name="Google Shape;486;p9"/>
          <p:cNvSpPr txBox="1">
            <a:spLocks noGrp="1"/>
          </p:cNvSpPr>
          <p:nvPr>
            <p:ph type="subTitle" idx="1"/>
          </p:nvPr>
        </p:nvSpPr>
        <p:spPr>
          <a:xfrm>
            <a:off x="3970575" y="2320950"/>
            <a:ext cx="4460400" cy="1343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1">
  <p:cSld name="BLANK_1_1_1_1_1_1_1">
    <p:spTree>
      <p:nvGrpSpPr>
        <p:cNvPr id="1" name="Shape 651"/>
        <p:cNvGrpSpPr/>
        <p:nvPr/>
      </p:nvGrpSpPr>
      <p:grpSpPr>
        <a:xfrm>
          <a:off x="0" y="0"/>
          <a:ext cx="0" cy="0"/>
          <a:chOff x="0" y="0"/>
          <a:chExt cx="0" cy="0"/>
        </a:xfrm>
      </p:grpSpPr>
      <p:grpSp>
        <p:nvGrpSpPr>
          <p:cNvPr id="652" name="Google Shape;652;p14"/>
          <p:cNvGrpSpPr/>
          <p:nvPr/>
        </p:nvGrpSpPr>
        <p:grpSpPr>
          <a:xfrm>
            <a:off x="-9" y="-31"/>
            <a:ext cx="9143740" cy="5141097"/>
            <a:chOff x="238125" y="845075"/>
            <a:chExt cx="7140200" cy="4014600"/>
          </a:xfrm>
        </p:grpSpPr>
        <p:sp>
          <p:nvSpPr>
            <p:cNvPr id="653" name="Google Shape;653;p14"/>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4"/>
            <p:cNvSpPr/>
            <p:nvPr/>
          </p:nvSpPr>
          <p:spPr>
            <a:xfrm>
              <a:off x="576225" y="847300"/>
              <a:ext cx="25" cy="4012375"/>
            </a:xfrm>
            <a:custGeom>
              <a:avLst/>
              <a:gdLst/>
              <a:ahLst/>
              <a:cxnLst/>
              <a:rect l="l" t="t" r="r" b="b"/>
              <a:pathLst>
                <a:path w="1" h="160495" extrusionOk="0">
                  <a:moveTo>
                    <a:pt x="1" y="0"/>
                  </a:moveTo>
                  <a:lnTo>
                    <a:pt x="1"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4"/>
            <p:cNvSpPr/>
            <p:nvPr/>
          </p:nvSpPr>
          <p:spPr>
            <a:xfrm>
              <a:off x="576225" y="847300"/>
              <a:ext cx="25" cy="4012375"/>
            </a:xfrm>
            <a:custGeom>
              <a:avLst/>
              <a:gdLst/>
              <a:ahLst/>
              <a:cxnLst/>
              <a:rect l="l" t="t" r="r" b="b"/>
              <a:pathLst>
                <a:path w="1" h="160495" fill="none" extrusionOk="0">
                  <a:moveTo>
                    <a:pt x="1" y="0"/>
                  </a:moveTo>
                  <a:lnTo>
                    <a:pt x="1"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529850" y="847300"/>
              <a:ext cx="25" cy="4012375"/>
            </a:xfrm>
            <a:custGeom>
              <a:avLst/>
              <a:gdLst/>
              <a:ahLst/>
              <a:cxnLst/>
              <a:rect l="l" t="t" r="r" b="b"/>
              <a:pathLst>
                <a:path w="1" h="160495" extrusionOk="0">
                  <a:moveTo>
                    <a:pt x="0" y="0"/>
                  </a:moveTo>
                  <a:lnTo>
                    <a:pt x="0" y="160495"/>
                  </a:lnTo>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529850" y="847300"/>
              <a:ext cx="25" cy="4012375"/>
            </a:xfrm>
            <a:custGeom>
              <a:avLst/>
              <a:gdLst/>
              <a:ahLst/>
              <a:cxnLst/>
              <a:rect l="l" t="t" r="r" b="b"/>
              <a:pathLst>
                <a:path w="1" h="160495" fill="none" extrusionOk="0">
                  <a:moveTo>
                    <a:pt x="0" y="0"/>
                  </a:moveTo>
                  <a:lnTo>
                    <a:pt x="0" y="160495"/>
                  </a:lnTo>
                </a:path>
              </a:pathLst>
            </a:custGeom>
            <a:noFill/>
            <a:ln w="147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323300" y="1768875"/>
              <a:ext cx="92375" cy="92350"/>
            </a:xfrm>
            <a:custGeom>
              <a:avLst/>
              <a:gdLst/>
              <a:ahLst/>
              <a:cxnLst/>
              <a:rect l="l" t="t" r="r" b="b"/>
              <a:pathLst>
                <a:path w="3695" h="3694" extrusionOk="0">
                  <a:moveTo>
                    <a:pt x="1857" y="0"/>
                  </a:moveTo>
                  <a:cubicBezTo>
                    <a:pt x="822" y="0"/>
                    <a:pt x="1" y="839"/>
                    <a:pt x="1" y="1856"/>
                  </a:cubicBezTo>
                  <a:cubicBezTo>
                    <a:pt x="1" y="2873"/>
                    <a:pt x="822" y="3694"/>
                    <a:pt x="1857" y="3694"/>
                  </a:cubicBezTo>
                  <a:cubicBezTo>
                    <a:pt x="2874" y="3694"/>
                    <a:pt x="3694" y="2873"/>
                    <a:pt x="3694" y="1856"/>
                  </a:cubicBezTo>
                  <a:cubicBezTo>
                    <a:pt x="3694" y="1374"/>
                    <a:pt x="3498" y="892"/>
                    <a:pt x="3159" y="553"/>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323300" y="1078350"/>
              <a:ext cx="92375" cy="92375"/>
            </a:xfrm>
            <a:custGeom>
              <a:avLst/>
              <a:gdLst/>
              <a:ahLst/>
              <a:cxnLst/>
              <a:rect l="l" t="t" r="r" b="b"/>
              <a:pathLst>
                <a:path w="3695" h="3695" extrusionOk="0">
                  <a:moveTo>
                    <a:pt x="1857" y="1"/>
                  </a:moveTo>
                  <a:cubicBezTo>
                    <a:pt x="822" y="1"/>
                    <a:pt x="1" y="821"/>
                    <a:pt x="1" y="1838"/>
                  </a:cubicBezTo>
                  <a:cubicBezTo>
                    <a:pt x="1" y="2856"/>
                    <a:pt x="822" y="3694"/>
                    <a:pt x="1857" y="3694"/>
                  </a:cubicBezTo>
                  <a:cubicBezTo>
                    <a:pt x="2874" y="3694"/>
                    <a:pt x="3694" y="2856"/>
                    <a:pt x="3694" y="1838"/>
                  </a:cubicBezTo>
                  <a:cubicBezTo>
                    <a:pt x="3694" y="1357"/>
                    <a:pt x="3498" y="893"/>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323300" y="4532250"/>
              <a:ext cx="92375" cy="92350"/>
            </a:xfrm>
            <a:custGeom>
              <a:avLst/>
              <a:gdLst/>
              <a:ahLst/>
              <a:cxnLst/>
              <a:rect l="l" t="t" r="r" b="b"/>
              <a:pathLst>
                <a:path w="3695" h="3694" extrusionOk="0">
                  <a:moveTo>
                    <a:pt x="1857" y="0"/>
                  </a:moveTo>
                  <a:cubicBezTo>
                    <a:pt x="822" y="0"/>
                    <a:pt x="1" y="821"/>
                    <a:pt x="1" y="1838"/>
                  </a:cubicBezTo>
                  <a:cubicBezTo>
                    <a:pt x="1" y="2873"/>
                    <a:pt x="822" y="3694"/>
                    <a:pt x="1857" y="3694"/>
                  </a:cubicBezTo>
                  <a:cubicBezTo>
                    <a:pt x="2874" y="3694"/>
                    <a:pt x="3694" y="2873"/>
                    <a:pt x="3694" y="1838"/>
                  </a:cubicBezTo>
                  <a:cubicBezTo>
                    <a:pt x="3694" y="1356"/>
                    <a:pt x="3498" y="892"/>
                    <a:pt x="3159" y="535"/>
                  </a:cubicBezTo>
                  <a:cubicBezTo>
                    <a:pt x="2802" y="196"/>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323300" y="3841275"/>
              <a:ext cx="92375" cy="92375"/>
            </a:xfrm>
            <a:custGeom>
              <a:avLst/>
              <a:gdLst/>
              <a:ahLst/>
              <a:cxnLst/>
              <a:rect l="l" t="t" r="r" b="b"/>
              <a:pathLst>
                <a:path w="3695" h="3695" extrusionOk="0">
                  <a:moveTo>
                    <a:pt x="1857" y="1"/>
                  </a:moveTo>
                  <a:cubicBezTo>
                    <a:pt x="822" y="1"/>
                    <a:pt x="1" y="840"/>
                    <a:pt x="1" y="1857"/>
                  </a:cubicBezTo>
                  <a:cubicBezTo>
                    <a:pt x="1" y="2874"/>
                    <a:pt x="822" y="3694"/>
                    <a:pt x="1857" y="3694"/>
                  </a:cubicBezTo>
                  <a:cubicBezTo>
                    <a:pt x="2874" y="3694"/>
                    <a:pt x="3694" y="2874"/>
                    <a:pt x="3694" y="1857"/>
                  </a:cubicBezTo>
                  <a:cubicBezTo>
                    <a:pt x="3694" y="1357"/>
                    <a:pt x="3498" y="893"/>
                    <a:pt x="3159" y="554"/>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323300" y="3150775"/>
              <a:ext cx="92375" cy="92350"/>
            </a:xfrm>
            <a:custGeom>
              <a:avLst/>
              <a:gdLst/>
              <a:ahLst/>
              <a:cxnLst/>
              <a:rect l="l" t="t" r="r" b="b"/>
              <a:pathLst>
                <a:path w="3695" h="3694" extrusionOk="0">
                  <a:moveTo>
                    <a:pt x="1857" y="1"/>
                  </a:moveTo>
                  <a:cubicBezTo>
                    <a:pt x="822" y="1"/>
                    <a:pt x="1" y="821"/>
                    <a:pt x="1" y="1838"/>
                  </a:cubicBezTo>
                  <a:cubicBezTo>
                    <a:pt x="1" y="2855"/>
                    <a:pt x="822" y="3694"/>
                    <a:pt x="1857" y="3694"/>
                  </a:cubicBezTo>
                  <a:cubicBezTo>
                    <a:pt x="2874" y="3694"/>
                    <a:pt x="3694" y="2855"/>
                    <a:pt x="3694" y="1838"/>
                  </a:cubicBezTo>
                  <a:cubicBezTo>
                    <a:pt x="3694" y="1357"/>
                    <a:pt x="3498" y="875"/>
                    <a:pt x="3159" y="536"/>
                  </a:cubicBezTo>
                  <a:cubicBezTo>
                    <a:pt x="2802" y="197"/>
                    <a:pt x="2338" y="1"/>
                    <a:pt x="1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323300" y="2459825"/>
              <a:ext cx="92375" cy="92350"/>
            </a:xfrm>
            <a:custGeom>
              <a:avLst/>
              <a:gdLst/>
              <a:ahLst/>
              <a:cxnLst/>
              <a:rect l="l" t="t" r="r" b="b"/>
              <a:pathLst>
                <a:path w="3695" h="3694" extrusionOk="0">
                  <a:moveTo>
                    <a:pt x="1857" y="0"/>
                  </a:moveTo>
                  <a:cubicBezTo>
                    <a:pt x="822" y="0"/>
                    <a:pt x="1" y="821"/>
                    <a:pt x="1" y="1856"/>
                  </a:cubicBezTo>
                  <a:cubicBezTo>
                    <a:pt x="1" y="2873"/>
                    <a:pt x="822" y="3694"/>
                    <a:pt x="1857" y="3694"/>
                  </a:cubicBezTo>
                  <a:cubicBezTo>
                    <a:pt x="2874" y="3694"/>
                    <a:pt x="3694" y="2873"/>
                    <a:pt x="3694" y="1856"/>
                  </a:cubicBezTo>
                  <a:cubicBezTo>
                    <a:pt x="3694" y="1356"/>
                    <a:pt x="3498" y="892"/>
                    <a:pt x="3159" y="536"/>
                  </a:cubicBezTo>
                  <a:cubicBezTo>
                    <a:pt x="2802" y="197"/>
                    <a:pt x="2338" y="0"/>
                    <a:pt x="1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4"/>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4"/>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4"/>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4"/>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4"/>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4"/>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4"/>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4"/>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4"/>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4"/>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4"/>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4"/>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0" name="Google Shape;690;p14"/>
          <p:cNvSpPr txBox="1">
            <a:spLocks noGrp="1"/>
          </p:cNvSpPr>
          <p:nvPr>
            <p:ph type="title"/>
          </p:nvPr>
        </p:nvSpPr>
        <p:spPr>
          <a:xfrm>
            <a:off x="3484950" y="1917425"/>
            <a:ext cx="2174100" cy="530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91" name="Google Shape;691;p14"/>
          <p:cNvSpPr txBox="1">
            <a:spLocks noGrp="1"/>
          </p:cNvSpPr>
          <p:nvPr>
            <p:ph type="title" idx="2" hasCustomPrompt="1"/>
          </p:nvPr>
        </p:nvSpPr>
        <p:spPr>
          <a:xfrm>
            <a:off x="4283250" y="1385250"/>
            <a:ext cx="5775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2" name="Google Shape;692;p14"/>
          <p:cNvSpPr txBox="1">
            <a:spLocks noGrp="1"/>
          </p:cNvSpPr>
          <p:nvPr>
            <p:ph type="subTitle" idx="1"/>
          </p:nvPr>
        </p:nvSpPr>
        <p:spPr>
          <a:xfrm>
            <a:off x="3484953" y="2302774"/>
            <a:ext cx="2174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693" name="Google Shape;693;p14"/>
          <p:cNvSpPr txBox="1">
            <a:spLocks noGrp="1"/>
          </p:cNvSpPr>
          <p:nvPr>
            <p:ph type="title" idx="3"/>
          </p:nvPr>
        </p:nvSpPr>
        <p:spPr>
          <a:xfrm>
            <a:off x="6147059" y="1917425"/>
            <a:ext cx="2174100" cy="530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94" name="Google Shape;694;p14"/>
          <p:cNvSpPr txBox="1">
            <a:spLocks noGrp="1"/>
          </p:cNvSpPr>
          <p:nvPr>
            <p:ph type="title" idx="4" hasCustomPrompt="1"/>
          </p:nvPr>
        </p:nvSpPr>
        <p:spPr>
          <a:xfrm>
            <a:off x="6945509" y="1385250"/>
            <a:ext cx="5772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5" name="Google Shape;695;p14"/>
          <p:cNvSpPr txBox="1">
            <a:spLocks noGrp="1"/>
          </p:cNvSpPr>
          <p:nvPr>
            <p:ph type="subTitle" idx="5"/>
          </p:nvPr>
        </p:nvSpPr>
        <p:spPr>
          <a:xfrm>
            <a:off x="6147055" y="2302774"/>
            <a:ext cx="2174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696" name="Google Shape;696;p14"/>
          <p:cNvSpPr txBox="1">
            <a:spLocks noGrp="1"/>
          </p:cNvSpPr>
          <p:nvPr>
            <p:ph type="title" idx="6"/>
          </p:nvPr>
        </p:nvSpPr>
        <p:spPr>
          <a:xfrm>
            <a:off x="3484950" y="3668066"/>
            <a:ext cx="2174100" cy="530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697" name="Google Shape;697;p14"/>
          <p:cNvSpPr txBox="1">
            <a:spLocks noGrp="1"/>
          </p:cNvSpPr>
          <p:nvPr>
            <p:ph type="title" idx="7" hasCustomPrompt="1"/>
          </p:nvPr>
        </p:nvSpPr>
        <p:spPr>
          <a:xfrm>
            <a:off x="4283250" y="3135829"/>
            <a:ext cx="5775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698" name="Google Shape;698;p14"/>
          <p:cNvSpPr txBox="1">
            <a:spLocks noGrp="1"/>
          </p:cNvSpPr>
          <p:nvPr>
            <p:ph type="subTitle" idx="8"/>
          </p:nvPr>
        </p:nvSpPr>
        <p:spPr>
          <a:xfrm>
            <a:off x="3484953" y="4053400"/>
            <a:ext cx="2174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699" name="Google Shape;699;p14"/>
          <p:cNvSpPr txBox="1">
            <a:spLocks noGrp="1"/>
          </p:cNvSpPr>
          <p:nvPr>
            <p:ph type="title" idx="9"/>
          </p:nvPr>
        </p:nvSpPr>
        <p:spPr>
          <a:xfrm>
            <a:off x="6147059" y="3668066"/>
            <a:ext cx="2174100" cy="530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700" name="Google Shape;700;p14"/>
          <p:cNvSpPr txBox="1">
            <a:spLocks noGrp="1"/>
          </p:cNvSpPr>
          <p:nvPr>
            <p:ph type="title" idx="13" hasCustomPrompt="1"/>
          </p:nvPr>
        </p:nvSpPr>
        <p:spPr>
          <a:xfrm>
            <a:off x="6945509" y="3135829"/>
            <a:ext cx="5772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01" name="Google Shape;701;p14"/>
          <p:cNvSpPr txBox="1">
            <a:spLocks noGrp="1"/>
          </p:cNvSpPr>
          <p:nvPr>
            <p:ph type="subTitle" idx="14"/>
          </p:nvPr>
        </p:nvSpPr>
        <p:spPr>
          <a:xfrm>
            <a:off x="6147055" y="4053400"/>
            <a:ext cx="2174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702" name="Google Shape;702;p14"/>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3" name="Google Shape;703;p14"/>
          <p:cNvSpPr txBox="1">
            <a:spLocks noGrp="1"/>
          </p:cNvSpPr>
          <p:nvPr>
            <p:ph type="title" idx="16"/>
          </p:nvPr>
        </p:nvSpPr>
        <p:spPr>
          <a:xfrm>
            <a:off x="822841" y="1917425"/>
            <a:ext cx="2174100" cy="530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704" name="Google Shape;704;p14"/>
          <p:cNvSpPr txBox="1">
            <a:spLocks noGrp="1"/>
          </p:cNvSpPr>
          <p:nvPr>
            <p:ph type="title" idx="17" hasCustomPrompt="1"/>
          </p:nvPr>
        </p:nvSpPr>
        <p:spPr>
          <a:xfrm>
            <a:off x="1621141" y="1385250"/>
            <a:ext cx="5775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5" name="Google Shape;705;p14"/>
          <p:cNvSpPr txBox="1">
            <a:spLocks noGrp="1"/>
          </p:cNvSpPr>
          <p:nvPr>
            <p:ph type="subTitle" idx="18"/>
          </p:nvPr>
        </p:nvSpPr>
        <p:spPr>
          <a:xfrm>
            <a:off x="822850" y="2302774"/>
            <a:ext cx="2174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706" name="Google Shape;706;p14"/>
          <p:cNvSpPr txBox="1">
            <a:spLocks noGrp="1"/>
          </p:cNvSpPr>
          <p:nvPr>
            <p:ph type="title" idx="19"/>
          </p:nvPr>
        </p:nvSpPr>
        <p:spPr>
          <a:xfrm>
            <a:off x="822841" y="3668066"/>
            <a:ext cx="2174100" cy="530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lt2"/>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707" name="Google Shape;707;p14"/>
          <p:cNvSpPr txBox="1">
            <a:spLocks noGrp="1"/>
          </p:cNvSpPr>
          <p:nvPr>
            <p:ph type="title" idx="20" hasCustomPrompt="1"/>
          </p:nvPr>
        </p:nvSpPr>
        <p:spPr>
          <a:xfrm>
            <a:off x="1621141" y="3135829"/>
            <a:ext cx="577500" cy="402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08" name="Google Shape;708;p14"/>
          <p:cNvSpPr txBox="1">
            <a:spLocks noGrp="1"/>
          </p:cNvSpPr>
          <p:nvPr>
            <p:ph type="subTitle" idx="21"/>
          </p:nvPr>
        </p:nvSpPr>
        <p:spPr>
          <a:xfrm>
            <a:off x="822850" y="4053400"/>
            <a:ext cx="2174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709" name="Google Shape;709;p14"/>
          <p:cNvSpPr/>
          <p:nvPr/>
        </p:nvSpPr>
        <p:spPr>
          <a:xfrm>
            <a:off x="8670763" y="2190909"/>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a:off x="763585" y="297391"/>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1" name="Google Shape;711;p14"/>
          <p:cNvGrpSpPr/>
          <p:nvPr/>
        </p:nvGrpSpPr>
        <p:grpSpPr>
          <a:xfrm>
            <a:off x="1396136" y="855972"/>
            <a:ext cx="103900" cy="115875"/>
            <a:chOff x="1385075" y="3682325"/>
            <a:chExt cx="103900" cy="115875"/>
          </a:xfrm>
        </p:grpSpPr>
        <p:sp>
          <p:nvSpPr>
            <p:cNvPr id="712" name="Google Shape;712;p14"/>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 name="Google Shape;714;p14"/>
          <p:cNvGrpSpPr/>
          <p:nvPr/>
        </p:nvGrpSpPr>
        <p:grpSpPr>
          <a:xfrm>
            <a:off x="8792897" y="1246298"/>
            <a:ext cx="195076" cy="215146"/>
            <a:chOff x="3080000" y="3727500"/>
            <a:chExt cx="99625" cy="109875"/>
          </a:xfrm>
        </p:grpSpPr>
        <p:sp>
          <p:nvSpPr>
            <p:cNvPr id="715" name="Google Shape;715;p14"/>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4"/>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4"/>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4"/>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9" name="Google Shape;719;p14"/>
          <p:cNvSpPr/>
          <p:nvPr/>
        </p:nvSpPr>
        <p:spPr>
          <a:xfrm rot="8999980">
            <a:off x="8239052" y="4665339"/>
            <a:ext cx="1106439" cy="273397"/>
          </a:xfrm>
          <a:custGeom>
            <a:avLst/>
            <a:gdLst/>
            <a:ahLst/>
            <a:cxnLst/>
            <a:rect l="l" t="t" r="r" b="b"/>
            <a:pathLst>
              <a:path w="44687" h="11042" extrusionOk="0">
                <a:moveTo>
                  <a:pt x="31152" y="1932"/>
                </a:moveTo>
                <a:cubicBezTo>
                  <a:pt x="31211" y="1932"/>
                  <a:pt x="31275" y="1949"/>
                  <a:pt x="31343" y="1987"/>
                </a:cubicBezTo>
                <a:cubicBezTo>
                  <a:pt x="31636" y="2133"/>
                  <a:pt x="31673" y="2683"/>
                  <a:pt x="31746" y="2976"/>
                </a:cubicBezTo>
                <a:cubicBezTo>
                  <a:pt x="31819" y="3343"/>
                  <a:pt x="31856" y="3746"/>
                  <a:pt x="31856" y="4149"/>
                </a:cubicBezTo>
                <a:cubicBezTo>
                  <a:pt x="31856" y="4883"/>
                  <a:pt x="31709" y="5616"/>
                  <a:pt x="31453" y="6312"/>
                </a:cubicBezTo>
                <a:cubicBezTo>
                  <a:pt x="31233" y="6019"/>
                  <a:pt x="31050" y="5762"/>
                  <a:pt x="30903" y="5432"/>
                </a:cubicBezTo>
                <a:cubicBezTo>
                  <a:pt x="30573" y="4883"/>
                  <a:pt x="30390" y="4223"/>
                  <a:pt x="30426" y="3600"/>
                </a:cubicBezTo>
                <a:cubicBezTo>
                  <a:pt x="30426" y="3238"/>
                  <a:pt x="30633" y="1932"/>
                  <a:pt x="31152" y="1932"/>
                </a:cubicBezTo>
                <a:close/>
                <a:moveTo>
                  <a:pt x="10604" y="884"/>
                </a:moveTo>
                <a:cubicBezTo>
                  <a:pt x="10695" y="884"/>
                  <a:pt x="10790" y="907"/>
                  <a:pt x="10888" y="960"/>
                </a:cubicBezTo>
                <a:cubicBezTo>
                  <a:pt x="11218" y="1143"/>
                  <a:pt x="11364" y="1657"/>
                  <a:pt x="11438" y="1987"/>
                </a:cubicBezTo>
                <a:cubicBezTo>
                  <a:pt x="11731" y="3490"/>
                  <a:pt x="11364" y="5103"/>
                  <a:pt x="10558" y="6422"/>
                </a:cubicBezTo>
                <a:cubicBezTo>
                  <a:pt x="9971" y="5506"/>
                  <a:pt x="9605" y="4479"/>
                  <a:pt x="9531" y="3416"/>
                </a:cubicBezTo>
                <a:cubicBezTo>
                  <a:pt x="9495" y="2720"/>
                  <a:pt x="9531" y="1950"/>
                  <a:pt x="9898" y="1363"/>
                </a:cubicBezTo>
                <a:cubicBezTo>
                  <a:pt x="10065" y="1113"/>
                  <a:pt x="10316" y="884"/>
                  <a:pt x="10604" y="884"/>
                </a:cubicBezTo>
                <a:close/>
                <a:moveTo>
                  <a:pt x="21973" y="1059"/>
                </a:moveTo>
                <a:cubicBezTo>
                  <a:pt x="21992" y="1059"/>
                  <a:pt x="22012" y="1062"/>
                  <a:pt x="22032" y="1070"/>
                </a:cubicBezTo>
                <a:cubicBezTo>
                  <a:pt x="22215" y="1107"/>
                  <a:pt x="22252" y="1437"/>
                  <a:pt x="22288" y="1583"/>
                </a:cubicBezTo>
                <a:cubicBezTo>
                  <a:pt x="22472" y="2243"/>
                  <a:pt x="22508" y="2940"/>
                  <a:pt x="22435" y="3600"/>
                </a:cubicBezTo>
                <a:cubicBezTo>
                  <a:pt x="22288" y="4809"/>
                  <a:pt x="21812" y="5982"/>
                  <a:pt x="21079" y="6972"/>
                </a:cubicBezTo>
                <a:cubicBezTo>
                  <a:pt x="21042" y="6862"/>
                  <a:pt x="20969" y="6715"/>
                  <a:pt x="20932" y="6606"/>
                </a:cubicBezTo>
                <a:cubicBezTo>
                  <a:pt x="20419" y="5213"/>
                  <a:pt x="20455" y="3636"/>
                  <a:pt x="21079" y="2280"/>
                </a:cubicBezTo>
                <a:cubicBezTo>
                  <a:pt x="21225" y="1950"/>
                  <a:pt x="21409" y="1657"/>
                  <a:pt x="21592" y="1400"/>
                </a:cubicBezTo>
                <a:cubicBezTo>
                  <a:pt x="21690" y="1302"/>
                  <a:pt x="21817" y="1059"/>
                  <a:pt x="21973" y="1059"/>
                </a:cubicBezTo>
                <a:close/>
                <a:moveTo>
                  <a:pt x="10579" y="0"/>
                </a:moveTo>
                <a:cubicBezTo>
                  <a:pt x="10430" y="0"/>
                  <a:pt x="10276" y="25"/>
                  <a:pt x="10118" y="80"/>
                </a:cubicBezTo>
                <a:cubicBezTo>
                  <a:pt x="8432" y="667"/>
                  <a:pt x="8542" y="3233"/>
                  <a:pt x="8835" y="4626"/>
                </a:cubicBezTo>
                <a:cubicBezTo>
                  <a:pt x="9055" y="5542"/>
                  <a:pt x="9458" y="6422"/>
                  <a:pt x="9971" y="7192"/>
                </a:cubicBezTo>
                <a:cubicBezTo>
                  <a:pt x="9165" y="8145"/>
                  <a:pt x="8102" y="8842"/>
                  <a:pt x="6819" y="9062"/>
                </a:cubicBezTo>
                <a:cubicBezTo>
                  <a:pt x="6478" y="9130"/>
                  <a:pt x="6130" y="9164"/>
                  <a:pt x="5782" y="9164"/>
                </a:cubicBezTo>
                <a:cubicBezTo>
                  <a:pt x="4629" y="9164"/>
                  <a:pt x="3476" y="8787"/>
                  <a:pt x="2603" y="7999"/>
                </a:cubicBezTo>
                <a:cubicBezTo>
                  <a:pt x="1540" y="7045"/>
                  <a:pt x="1027" y="5506"/>
                  <a:pt x="1210" y="4113"/>
                </a:cubicBezTo>
                <a:cubicBezTo>
                  <a:pt x="1283" y="3416"/>
                  <a:pt x="1540" y="2756"/>
                  <a:pt x="1980" y="2207"/>
                </a:cubicBezTo>
                <a:cubicBezTo>
                  <a:pt x="2227" y="1877"/>
                  <a:pt x="1918" y="1464"/>
                  <a:pt x="1593" y="1464"/>
                </a:cubicBezTo>
                <a:cubicBezTo>
                  <a:pt x="1485" y="1464"/>
                  <a:pt x="1375" y="1510"/>
                  <a:pt x="1283" y="1620"/>
                </a:cubicBezTo>
                <a:cubicBezTo>
                  <a:pt x="220" y="3013"/>
                  <a:pt x="0" y="4919"/>
                  <a:pt x="623" y="6569"/>
                </a:cubicBezTo>
                <a:cubicBezTo>
                  <a:pt x="1247" y="8292"/>
                  <a:pt x="2676" y="9501"/>
                  <a:pt x="4436" y="9905"/>
                </a:cubicBezTo>
                <a:cubicBezTo>
                  <a:pt x="4916" y="10016"/>
                  <a:pt x="5391" y="10068"/>
                  <a:pt x="5855" y="10068"/>
                </a:cubicBezTo>
                <a:cubicBezTo>
                  <a:pt x="7689" y="10068"/>
                  <a:pt x="9351" y="9242"/>
                  <a:pt x="10521" y="7925"/>
                </a:cubicBezTo>
                <a:cubicBezTo>
                  <a:pt x="11841" y="9465"/>
                  <a:pt x="13710" y="10528"/>
                  <a:pt x="15727" y="10638"/>
                </a:cubicBezTo>
                <a:cubicBezTo>
                  <a:pt x="15879" y="10649"/>
                  <a:pt x="16030" y="10654"/>
                  <a:pt x="16180" y="10654"/>
                </a:cubicBezTo>
                <a:cubicBezTo>
                  <a:pt x="18017" y="10654"/>
                  <a:pt x="19681" y="9839"/>
                  <a:pt x="20969" y="8585"/>
                </a:cubicBezTo>
                <a:cubicBezTo>
                  <a:pt x="21079" y="8695"/>
                  <a:pt x="21152" y="8805"/>
                  <a:pt x="21262" y="8915"/>
                </a:cubicBezTo>
                <a:cubicBezTo>
                  <a:pt x="22508" y="10345"/>
                  <a:pt x="24341" y="11041"/>
                  <a:pt x="26211" y="11041"/>
                </a:cubicBezTo>
                <a:cubicBezTo>
                  <a:pt x="28557" y="11041"/>
                  <a:pt x="30573" y="9758"/>
                  <a:pt x="31746" y="7925"/>
                </a:cubicBezTo>
                <a:cubicBezTo>
                  <a:pt x="32626" y="8658"/>
                  <a:pt x="33652" y="9172"/>
                  <a:pt x="34789" y="9392"/>
                </a:cubicBezTo>
                <a:cubicBezTo>
                  <a:pt x="35275" y="9478"/>
                  <a:pt x="35766" y="9518"/>
                  <a:pt x="36257" y="9518"/>
                </a:cubicBezTo>
                <a:cubicBezTo>
                  <a:pt x="37839" y="9518"/>
                  <a:pt x="39428" y="9108"/>
                  <a:pt x="40911" y="8548"/>
                </a:cubicBezTo>
                <a:cubicBezTo>
                  <a:pt x="41607" y="8328"/>
                  <a:pt x="42230" y="8035"/>
                  <a:pt x="42890" y="7705"/>
                </a:cubicBezTo>
                <a:lnTo>
                  <a:pt x="42890" y="7705"/>
                </a:lnTo>
                <a:cubicBezTo>
                  <a:pt x="42854" y="7742"/>
                  <a:pt x="42854" y="7779"/>
                  <a:pt x="42817" y="7779"/>
                </a:cubicBezTo>
                <a:cubicBezTo>
                  <a:pt x="42670" y="8035"/>
                  <a:pt x="42487" y="8292"/>
                  <a:pt x="42304" y="8512"/>
                </a:cubicBezTo>
                <a:cubicBezTo>
                  <a:pt x="42084" y="8805"/>
                  <a:pt x="41790" y="9062"/>
                  <a:pt x="41644" y="9355"/>
                </a:cubicBezTo>
                <a:cubicBezTo>
                  <a:pt x="41468" y="9764"/>
                  <a:pt x="41759" y="10127"/>
                  <a:pt x="42126" y="10127"/>
                </a:cubicBezTo>
                <a:cubicBezTo>
                  <a:pt x="42219" y="10127"/>
                  <a:pt x="42317" y="10103"/>
                  <a:pt x="42414" y="10051"/>
                </a:cubicBezTo>
                <a:cubicBezTo>
                  <a:pt x="42707" y="9905"/>
                  <a:pt x="42927" y="9538"/>
                  <a:pt x="43147" y="9282"/>
                </a:cubicBezTo>
                <a:cubicBezTo>
                  <a:pt x="43367" y="8988"/>
                  <a:pt x="43587" y="8695"/>
                  <a:pt x="43770" y="8402"/>
                </a:cubicBezTo>
                <a:cubicBezTo>
                  <a:pt x="43953" y="8108"/>
                  <a:pt x="44137" y="7852"/>
                  <a:pt x="44283" y="7559"/>
                </a:cubicBezTo>
                <a:cubicBezTo>
                  <a:pt x="44430" y="7229"/>
                  <a:pt x="44686" y="6825"/>
                  <a:pt x="44686" y="6496"/>
                </a:cubicBezTo>
                <a:cubicBezTo>
                  <a:pt x="44686" y="6276"/>
                  <a:pt x="44503" y="6019"/>
                  <a:pt x="44283" y="6019"/>
                </a:cubicBezTo>
                <a:cubicBezTo>
                  <a:pt x="43293" y="5946"/>
                  <a:pt x="42340" y="5689"/>
                  <a:pt x="41461" y="5286"/>
                </a:cubicBezTo>
                <a:cubicBezTo>
                  <a:pt x="41398" y="5268"/>
                  <a:pt x="41334" y="5259"/>
                  <a:pt x="41270" y="5259"/>
                </a:cubicBezTo>
                <a:cubicBezTo>
                  <a:pt x="41070" y="5259"/>
                  <a:pt x="40875" y="5348"/>
                  <a:pt x="40764" y="5542"/>
                </a:cubicBezTo>
                <a:cubicBezTo>
                  <a:pt x="40654" y="5762"/>
                  <a:pt x="40727" y="6129"/>
                  <a:pt x="40984" y="6202"/>
                </a:cubicBezTo>
                <a:cubicBezTo>
                  <a:pt x="41497" y="6422"/>
                  <a:pt x="42047" y="6606"/>
                  <a:pt x="42560" y="6752"/>
                </a:cubicBezTo>
                <a:cubicBezTo>
                  <a:pt x="40630" y="7610"/>
                  <a:pt x="38463" y="8527"/>
                  <a:pt x="36334" y="8527"/>
                </a:cubicBezTo>
                <a:cubicBezTo>
                  <a:pt x="35553" y="8527"/>
                  <a:pt x="34777" y="8404"/>
                  <a:pt x="34019" y="8108"/>
                </a:cubicBezTo>
                <a:cubicBezTo>
                  <a:pt x="33359" y="7852"/>
                  <a:pt x="32736" y="7522"/>
                  <a:pt x="32186" y="7045"/>
                </a:cubicBezTo>
                <a:cubicBezTo>
                  <a:pt x="32663" y="6019"/>
                  <a:pt x="32883" y="4846"/>
                  <a:pt x="32809" y="3636"/>
                </a:cubicBezTo>
                <a:cubicBezTo>
                  <a:pt x="32736" y="2830"/>
                  <a:pt x="32589" y="1620"/>
                  <a:pt x="31819" y="1180"/>
                </a:cubicBezTo>
                <a:cubicBezTo>
                  <a:pt x="31627" y="1070"/>
                  <a:pt x="31435" y="1022"/>
                  <a:pt x="31248" y="1022"/>
                </a:cubicBezTo>
                <a:cubicBezTo>
                  <a:pt x="30690" y="1022"/>
                  <a:pt x="30188" y="1455"/>
                  <a:pt x="29913" y="1950"/>
                </a:cubicBezTo>
                <a:cubicBezTo>
                  <a:pt x="29107" y="3416"/>
                  <a:pt x="29657" y="5359"/>
                  <a:pt x="30573" y="6642"/>
                </a:cubicBezTo>
                <a:cubicBezTo>
                  <a:pt x="30720" y="6862"/>
                  <a:pt x="30866" y="7045"/>
                  <a:pt x="31013" y="7229"/>
                </a:cubicBezTo>
                <a:cubicBezTo>
                  <a:pt x="30426" y="8255"/>
                  <a:pt x="29547" y="9135"/>
                  <a:pt x="28447" y="9611"/>
                </a:cubicBezTo>
                <a:cubicBezTo>
                  <a:pt x="27722" y="9924"/>
                  <a:pt x="26946" y="10073"/>
                  <a:pt x="26175" y="10073"/>
                </a:cubicBezTo>
                <a:cubicBezTo>
                  <a:pt x="24412" y="10073"/>
                  <a:pt x="22674" y="9291"/>
                  <a:pt x="21629" y="7889"/>
                </a:cubicBezTo>
                <a:cubicBezTo>
                  <a:pt x="22288" y="7045"/>
                  <a:pt x="22802" y="6129"/>
                  <a:pt x="23095" y="5103"/>
                </a:cubicBezTo>
                <a:cubicBezTo>
                  <a:pt x="23351" y="4333"/>
                  <a:pt x="23461" y="3490"/>
                  <a:pt x="23388" y="2646"/>
                </a:cubicBezTo>
                <a:cubicBezTo>
                  <a:pt x="23351" y="1913"/>
                  <a:pt x="23241" y="740"/>
                  <a:pt x="22582" y="264"/>
                </a:cubicBezTo>
                <a:cubicBezTo>
                  <a:pt x="22382" y="129"/>
                  <a:pt x="22190" y="69"/>
                  <a:pt x="22005" y="69"/>
                </a:cubicBezTo>
                <a:cubicBezTo>
                  <a:pt x="20734" y="69"/>
                  <a:pt x="19855" y="2923"/>
                  <a:pt x="19759" y="3820"/>
                </a:cubicBezTo>
                <a:cubicBezTo>
                  <a:pt x="19576" y="5139"/>
                  <a:pt x="19796" y="6532"/>
                  <a:pt x="20455" y="7742"/>
                </a:cubicBezTo>
                <a:cubicBezTo>
                  <a:pt x="19722" y="8512"/>
                  <a:pt x="18842" y="9098"/>
                  <a:pt x="17853" y="9428"/>
                </a:cubicBezTo>
                <a:cubicBezTo>
                  <a:pt x="17274" y="9624"/>
                  <a:pt x="16687" y="9715"/>
                  <a:pt x="16107" y="9715"/>
                </a:cubicBezTo>
                <a:cubicBezTo>
                  <a:pt x="14189" y="9715"/>
                  <a:pt x="12346" y="8720"/>
                  <a:pt x="11108" y="7229"/>
                </a:cubicBezTo>
                <a:cubicBezTo>
                  <a:pt x="11804" y="6239"/>
                  <a:pt x="12244" y="5066"/>
                  <a:pt x="12354" y="3856"/>
                </a:cubicBezTo>
                <a:cubicBezTo>
                  <a:pt x="12464" y="2940"/>
                  <a:pt x="12464" y="1913"/>
                  <a:pt x="12061" y="1070"/>
                </a:cubicBezTo>
                <a:cubicBezTo>
                  <a:pt x="11763" y="475"/>
                  <a:pt x="11223" y="0"/>
                  <a:pt x="105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CUSTOM_14">
    <p:spTree>
      <p:nvGrpSpPr>
        <p:cNvPr id="1" name="Shape 793"/>
        <p:cNvGrpSpPr/>
        <p:nvPr/>
      </p:nvGrpSpPr>
      <p:grpSpPr>
        <a:xfrm>
          <a:off x="0" y="0"/>
          <a:ext cx="0" cy="0"/>
          <a:chOff x="0" y="0"/>
          <a:chExt cx="0" cy="0"/>
        </a:xfrm>
      </p:grpSpPr>
      <p:grpSp>
        <p:nvGrpSpPr>
          <p:cNvPr id="794" name="Google Shape;794;p16"/>
          <p:cNvGrpSpPr/>
          <p:nvPr/>
        </p:nvGrpSpPr>
        <p:grpSpPr>
          <a:xfrm>
            <a:off x="-9" y="-31"/>
            <a:ext cx="9143740" cy="5141097"/>
            <a:chOff x="238125" y="845075"/>
            <a:chExt cx="7140200" cy="4014600"/>
          </a:xfrm>
        </p:grpSpPr>
        <p:sp>
          <p:nvSpPr>
            <p:cNvPr id="795" name="Google Shape;795;p16"/>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a:off x="576225" y="847300"/>
              <a:ext cx="25" cy="4012375"/>
            </a:xfrm>
            <a:custGeom>
              <a:avLst/>
              <a:gdLst/>
              <a:ahLst/>
              <a:cxnLst/>
              <a:rect l="l" t="t" r="r" b="b"/>
              <a:pathLst>
                <a:path w="1" h="160495" extrusionOk="0">
                  <a:moveTo>
                    <a:pt x="1" y="0"/>
                  </a:moveTo>
                  <a:lnTo>
                    <a:pt x="1" y="160495"/>
                  </a:lnTo>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6"/>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6"/>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6"/>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6"/>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6"/>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6"/>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6"/>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6"/>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6"/>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6"/>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6"/>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6"/>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6"/>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6"/>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6"/>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6"/>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6"/>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6"/>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16"/>
          <p:cNvSpPr txBox="1">
            <a:spLocks noGrp="1"/>
          </p:cNvSpPr>
          <p:nvPr>
            <p:ph type="title"/>
          </p:nvPr>
        </p:nvSpPr>
        <p:spPr>
          <a:xfrm>
            <a:off x="827276" y="1307100"/>
            <a:ext cx="5101500" cy="2529300"/>
          </a:xfrm>
          <a:prstGeom prst="rect">
            <a:avLst/>
          </a:prstGeom>
        </p:spPr>
        <p:txBody>
          <a:bodyPr spcFirstLastPara="1" wrap="square" lIns="91425" tIns="91425" rIns="91425" bIns="91425" anchor="ctr" anchorCtr="0">
            <a:noAutofit/>
          </a:bodyPr>
          <a:lstStyle>
            <a:lvl1pPr lvl="0" algn="l" rtl="0">
              <a:lnSpc>
                <a:spcPct val="80000"/>
              </a:lnSpc>
              <a:spcBef>
                <a:spcPts val="0"/>
              </a:spcBef>
              <a:spcAft>
                <a:spcPts val="0"/>
              </a:spcAft>
              <a:buSzPts val="4800"/>
              <a:buNone/>
              <a:defRPr sz="10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824" name="Google Shape;824;p16"/>
          <p:cNvGrpSpPr/>
          <p:nvPr/>
        </p:nvGrpSpPr>
        <p:grpSpPr>
          <a:xfrm rot="10800000" flipH="1">
            <a:off x="3583025" y="439072"/>
            <a:ext cx="103900" cy="115875"/>
            <a:chOff x="1385075" y="3682325"/>
            <a:chExt cx="103900" cy="115875"/>
          </a:xfrm>
        </p:grpSpPr>
        <p:sp>
          <p:nvSpPr>
            <p:cNvPr id="825" name="Google Shape;825;p16"/>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6"/>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7" name="Google Shape;827;p16"/>
          <p:cNvSpPr/>
          <p:nvPr/>
        </p:nvSpPr>
        <p:spPr>
          <a:xfrm rot="10800000" flipH="1">
            <a:off x="5387181" y="540659"/>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6"/>
          <p:cNvSpPr/>
          <p:nvPr/>
        </p:nvSpPr>
        <p:spPr>
          <a:xfrm rot="10800000" flipH="1">
            <a:off x="2397531" y="4373809"/>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16"/>
          <p:cNvGrpSpPr/>
          <p:nvPr/>
        </p:nvGrpSpPr>
        <p:grpSpPr>
          <a:xfrm rot="10800000" flipH="1">
            <a:off x="8489869" y="3074283"/>
            <a:ext cx="103900" cy="115875"/>
            <a:chOff x="1385075" y="3682325"/>
            <a:chExt cx="103900" cy="115875"/>
          </a:xfrm>
        </p:grpSpPr>
        <p:sp>
          <p:nvSpPr>
            <p:cNvPr id="830" name="Google Shape;830;p16"/>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6"/>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 name="Google Shape;832;p16"/>
          <p:cNvSpPr/>
          <p:nvPr/>
        </p:nvSpPr>
        <p:spPr>
          <a:xfrm rot="10800000" flipH="1">
            <a:off x="550231" y="4182759"/>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6"/>
          <p:cNvSpPr/>
          <p:nvPr/>
        </p:nvSpPr>
        <p:spPr>
          <a:xfrm rot="-1799893">
            <a:off x="3717769" y="4430282"/>
            <a:ext cx="1782407" cy="310024"/>
          </a:xfrm>
          <a:custGeom>
            <a:avLst/>
            <a:gdLst/>
            <a:ahLst/>
            <a:cxnLst/>
            <a:rect l="l" t="t" r="r" b="b"/>
            <a:pathLst>
              <a:path w="71998" h="12523" extrusionOk="0">
                <a:moveTo>
                  <a:pt x="71045" y="0"/>
                </a:moveTo>
                <a:cubicBezTo>
                  <a:pt x="70835" y="0"/>
                  <a:pt x="70580" y="48"/>
                  <a:pt x="70274" y="141"/>
                </a:cubicBezTo>
                <a:cubicBezTo>
                  <a:pt x="69394" y="434"/>
                  <a:pt x="68551" y="764"/>
                  <a:pt x="67708" y="1094"/>
                </a:cubicBezTo>
                <a:cubicBezTo>
                  <a:pt x="67452" y="1204"/>
                  <a:pt x="67232" y="1461"/>
                  <a:pt x="67012" y="1644"/>
                </a:cubicBezTo>
                <a:cubicBezTo>
                  <a:pt x="67305" y="1791"/>
                  <a:pt x="67598" y="2011"/>
                  <a:pt x="67891" y="2011"/>
                </a:cubicBezTo>
                <a:cubicBezTo>
                  <a:pt x="68368" y="2011"/>
                  <a:pt x="68845" y="1827"/>
                  <a:pt x="69321" y="1717"/>
                </a:cubicBezTo>
                <a:cubicBezTo>
                  <a:pt x="69358" y="1791"/>
                  <a:pt x="69431" y="1864"/>
                  <a:pt x="69504" y="1937"/>
                </a:cubicBezTo>
                <a:cubicBezTo>
                  <a:pt x="67085" y="4760"/>
                  <a:pt x="64702" y="7619"/>
                  <a:pt x="62283" y="10515"/>
                </a:cubicBezTo>
                <a:cubicBezTo>
                  <a:pt x="61990" y="10295"/>
                  <a:pt x="61880" y="10259"/>
                  <a:pt x="61770" y="10149"/>
                </a:cubicBezTo>
                <a:cubicBezTo>
                  <a:pt x="59533" y="8023"/>
                  <a:pt x="57444" y="5750"/>
                  <a:pt x="55684" y="3184"/>
                </a:cubicBezTo>
                <a:cubicBezTo>
                  <a:pt x="55428" y="2744"/>
                  <a:pt x="55061" y="2377"/>
                  <a:pt x="54658" y="2011"/>
                </a:cubicBezTo>
                <a:cubicBezTo>
                  <a:pt x="54403" y="1789"/>
                  <a:pt x="54163" y="1679"/>
                  <a:pt x="53928" y="1679"/>
                </a:cubicBezTo>
                <a:cubicBezTo>
                  <a:pt x="53658" y="1679"/>
                  <a:pt x="53393" y="1826"/>
                  <a:pt x="53118" y="2121"/>
                </a:cubicBezTo>
                <a:cubicBezTo>
                  <a:pt x="52715" y="2561"/>
                  <a:pt x="52385" y="3037"/>
                  <a:pt x="52055" y="3477"/>
                </a:cubicBezTo>
                <a:cubicBezTo>
                  <a:pt x="50369" y="5750"/>
                  <a:pt x="48683" y="8023"/>
                  <a:pt x="46960" y="10295"/>
                </a:cubicBezTo>
                <a:cubicBezTo>
                  <a:pt x="46703" y="10625"/>
                  <a:pt x="46483" y="11028"/>
                  <a:pt x="46227" y="11358"/>
                </a:cubicBezTo>
                <a:cubicBezTo>
                  <a:pt x="46117" y="11322"/>
                  <a:pt x="45970" y="11285"/>
                  <a:pt x="45860" y="11248"/>
                </a:cubicBezTo>
                <a:cubicBezTo>
                  <a:pt x="45787" y="11102"/>
                  <a:pt x="45713" y="10992"/>
                  <a:pt x="45640" y="10845"/>
                </a:cubicBezTo>
                <a:cubicBezTo>
                  <a:pt x="43954" y="8426"/>
                  <a:pt x="42267" y="6006"/>
                  <a:pt x="40618" y="3550"/>
                </a:cubicBezTo>
                <a:cubicBezTo>
                  <a:pt x="40251" y="3037"/>
                  <a:pt x="39958" y="2451"/>
                  <a:pt x="39591" y="1901"/>
                </a:cubicBezTo>
                <a:cubicBezTo>
                  <a:pt x="39320" y="1483"/>
                  <a:pt x="39037" y="1268"/>
                  <a:pt x="38722" y="1268"/>
                </a:cubicBezTo>
                <a:cubicBezTo>
                  <a:pt x="38483" y="1268"/>
                  <a:pt x="38226" y="1391"/>
                  <a:pt x="37942" y="1644"/>
                </a:cubicBezTo>
                <a:cubicBezTo>
                  <a:pt x="37355" y="2121"/>
                  <a:pt x="36879" y="2707"/>
                  <a:pt x="36402" y="3294"/>
                </a:cubicBezTo>
                <a:cubicBezTo>
                  <a:pt x="34569" y="5493"/>
                  <a:pt x="32736" y="7729"/>
                  <a:pt x="30867" y="9929"/>
                </a:cubicBezTo>
                <a:cubicBezTo>
                  <a:pt x="30464" y="10442"/>
                  <a:pt x="29914" y="10845"/>
                  <a:pt x="29400" y="11358"/>
                </a:cubicBezTo>
                <a:cubicBezTo>
                  <a:pt x="29180" y="11065"/>
                  <a:pt x="29034" y="10919"/>
                  <a:pt x="28887" y="10699"/>
                </a:cubicBezTo>
                <a:cubicBezTo>
                  <a:pt x="26908" y="7913"/>
                  <a:pt x="25001" y="5053"/>
                  <a:pt x="23572" y="1901"/>
                </a:cubicBezTo>
                <a:cubicBezTo>
                  <a:pt x="23323" y="1345"/>
                  <a:pt x="23003" y="1070"/>
                  <a:pt x="22651" y="1070"/>
                </a:cubicBezTo>
                <a:cubicBezTo>
                  <a:pt x="22329" y="1070"/>
                  <a:pt x="21979" y="1299"/>
                  <a:pt x="21629" y="1754"/>
                </a:cubicBezTo>
                <a:cubicBezTo>
                  <a:pt x="19393" y="4540"/>
                  <a:pt x="17120" y="7289"/>
                  <a:pt x="14847" y="10075"/>
                </a:cubicBezTo>
                <a:cubicBezTo>
                  <a:pt x="14737" y="10222"/>
                  <a:pt x="14664" y="10405"/>
                  <a:pt x="14517" y="10625"/>
                </a:cubicBezTo>
                <a:cubicBezTo>
                  <a:pt x="14114" y="10149"/>
                  <a:pt x="13857" y="9819"/>
                  <a:pt x="13601" y="9489"/>
                </a:cubicBezTo>
                <a:cubicBezTo>
                  <a:pt x="12538" y="7839"/>
                  <a:pt x="11475" y="6190"/>
                  <a:pt x="10412" y="4540"/>
                </a:cubicBezTo>
                <a:cubicBezTo>
                  <a:pt x="9752" y="3477"/>
                  <a:pt x="9019" y="2414"/>
                  <a:pt x="8359" y="1351"/>
                </a:cubicBezTo>
                <a:cubicBezTo>
                  <a:pt x="8073" y="855"/>
                  <a:pt x="7826" y="607"/>
                  <a:pt x="7558" y="607"/>
                </a:cubicBezTo>
                <a:cubicBezTo>
                  <a:pt x="7310" y="607"/>
                  <a:pt x="7043" y="819"/>
                  <a:pt x="6709" y="1241"/>
                </a:cubicBezTo>
                <a:cubicBezTo>
                  <a:pt x="4546" y="3954"/>
                  <a:pt x="2383" y="6703"/>
                  <a:pt x="257" y="9416"/>
                </a:cubicBezTo>
                <a:cubicBezTo>
                  <a:pt x="74" y="9635"/>
                  <a:pt x="111" y="10002"/>
                  <a:pt x="1" y="10259"/>
                </a:cubicBezTo>
                <a:cubicBezTo>
                  <a:pt x="331" y="10185"/>
                  <a:pt x="624" y="10112"/>
                  <a:pt x="954" y="10002"/>
                </a:cubicBezTo>
                <a:cubicBezTo>
                  <a:pt x="1027" y="10002"/>
                  <a:pt x="1064" y="9929"/>
                  <a:pt x="1100" y="9855"/>
                </a:cubicBezTo>
                <a:cubicBezTo>
                  <a:pt x="2713" y="7876"/>
                  <a:pt x="4326" y="5896"/>
                  <a:pt x="5939" y="3880"/>
                </a:cubicBezTo>
                <a:cubicBezTo>
                  <a:pt x="6416" y="3294"/>
                  <a:pt x="6892" y="2670"/>
                  <a:pt x="7442" y="2011"/>
                </a:cubicBezTo>
                <a:cubicBezTo>
                  <a:pt x="7882" y="2707"/>
                  <a:pt x="8285" y="3294"/>
                  <a:pt x="8652" y="3880"/>
                </a:cubicBezTo>
                <a:cubicBezTo>
                  <a:pt x="9898" y="5786"/>
                  <a:pt x="11145" y="7729"/>
                  <a:pt x="12428" y="9599"/>
                </a:cubicBezTo>
                <a:cubicBezTo>
                  <a:pt x="12831" y="10259"/>
                  <a:pt x="13308" y="10882"/>
                  <a:pt x="13821" y="11432"/>
                </a:cubicBezTo>
                <a:cubicBezTo>
                  <a:pt x="14055" y="11684"/>
                  <a:pt x="14306" y="11803"/>
                  <a:pt x="14549" y="11803"/>
                </a:cubicBezTo>
                <a:cubicBezTo>
                  <a:pt x="14802" y="11803"/>
                  <a:pt x="15045" y="11674"/>
                  <a:pt x="15250" y="11432"/>
                </a:cubicBezTo>
                <a:cubicBezTo>
                  <a:pt x="16937" y="9379"/>
                  <a:pt x="18660" y="7326"/>
                  <a:pt x="20346" y="5273"/>
                </a:cubicBezTo>
                <a:cubicBezTo>
                  <a:pt x="21079" y="4357"/>
                  <a:pt x="21812" y="3440"/>
                  <a:pt x="22582" y="2451"/>
                </a:cubicBezTo>
                <a:cubicBezTo>
                  <a:pt x="22985" y="3257"/>
                  <a:pt x="23352" y="4027"/>
                  <a:pt x="23792" y="4760"/>
                </a:cubicBezTo>
                <a:cubicBezTo>
                  <a:pt x="25221" y="7033"/>
                  <a:pt x="26651" y="9342"/>
                  <a:pt x="28154" y="11578"/>
                </a:cubicBezTo>
                <a:cubicBezTo>
                  <a:pt x="28588" y="12210"/>
                  <a:pt x="28958" y="12522"/>
                  <a:pt x="29356" y="12522"/>
                </a:cubicBezTo>
                <a:cubicBezTo>
                  <a:pt x="29698" y="12522"/>
                  <a:pt x="30060" y="12292"/>
                  <a:pt x="30500" y="11835"/>
                </a:cubicBezTo>
                <a:cubicBezTo>
                  <a:pt x="32223" y="10002"/>
                  <a:pt x="33873" y="8059"/>
                  <a:pt x="35522" y="6153"/>
                </a:cubicBezTo>
                <a:cubicBezTo>
                  <a:pt x="36549" y="4980"/>
                  <a:pt x="37502" y="3734"/>
                  <a:pt x="38565" y="2451"/>
                </a:cubicBezTo>
                <a:cubicBezTo>
                  <a:pt x="38748" y="2707"/>
                  <a:pt x="38858" y="2780"/>
                  <a:pt x="38895" y="2890"/>
                </a:cubicBezTo>
                <a:cubicBezTo>
                  <a:pt x="40508" y="5860"/>
                  <a:pt x="42597" y="8536"/>
                  <a:pt x="44577" y="11285"/>
                </a:cubicBezTo>
                <a:cubicBezTo>
                  <a:pt x="45099" y="12020"/>
                  <a:pt x="45530" y="12388"/>
                  <a:pt x="45992" y="12388"/>
                </a:cubicBezTo>
                <a:cubicBezTo>
                  <a:pt x="46406" y="12388"/>
                  <a:pt x="46846" y="12094"/>
                  <a:pt x="47400" y="11505"/>
                </a:cubicBezTo>
                <a:cubicBezTo>
                  <a:pt x="47473" y="11432"/>
                  <a:pt x="47510" y="11395"/>
                  <a:pt x="47583" y="11322"/>
                </a:cubicBezTo>
                <a:cubicBezTo>
                  <a:pt x="49049" y="9379"/>
                  <a:pt x="50552" y="7436"/>
                  <a:pt x="52055" y="5456"/>
                </a:cubicBezTo>
                <a:cubicBezTo>
                  <a:pt x="52678" y="4613"/>
                  <a:pt x="53265" y="3770"/>
                  <a:pt x="53925" y="2817"/>
                </a:cubicBezTo>
                <a:cubicBezTo>
                  <a:pt x="54255" y="3184"/>
                  <a:pt x="54475" y="3404"/>
                  <a:pt x="54658" y="3660"/>
                </a:cubicBezTo>
                <a:cubicBezTo>
                  <a:pt x="56454" y="6263"/>
                  <a:pt x="58544" y="8646"/>
                  <a:pt x="60816" y="10809"/>
                </a:cubicBezTo>
                <a:cubicBezTo>
                  <a:pt x="61371" y="11327"/>
                  <a:pt x="61785" y="11593"/>
                  <a:pt x="62180" y="11593"/>
                </a:cubicBezTo>
                <a:cubicBezTo>
                  <a:pt x="62594" y="11593"/>
                  <a:pt x="62985" y="11300"/>
                  <a:pt x="63492" y="10699"/>
                </a:cubicBezTo>
                <a:cubicBezTo>
                  <a:pt x="65435" y="8389"/>
                  <a:pt x="67415" y="6116"/>
                  <a:pt x="69358" y="3770"/>
                </a:cubicBezTo>
                <a:cubicBezTo>
                  <a:pt x="69944" y="3000"/>
                  <a:pt x="70824" y="2341"/>
                  <a:pt x="70714" y="1167"/>
                </a:cubicBezTo>
                <a:lnTo>
                  <a:pt x="70714" y="1167"/>
                </a:lnTo>
                <a:cubicBezTo>
                  <a:pt x="70787" y="1571"/>
                  <a:pt x="70787" y="1974"/>
                  <a:pt x="70787" y="2341"/>
                </a:cubicBezTo>
                <a:cubicBezTo>
                  <a:pt x="70861" y="3184"/>
                  <a:pt x="70861" y="3990"/>
                  <a:pt x="70971" y="4797"/>
                </a:cubicBezTo>
                <a:cubicBezTo>
                  <a:pt x="71007" y="4980"/>
                  <a:pt x="71374" y="5127"/>
                  <a:pt x="71594" y="5310"/>
                </a:cubicBezTo>
                <a:cubicBezTo>
                  <a:pt x="71741" y="5053"/>
                  <a:pt x="71997" y="4833"/>
                  <a:pt x="71997" y="4613"/>
                </a:cubicBezTo>
                <a:cubicBezTo>
                  <a:pt x="71997" y="3514"/>
                  <a:pt x="71924" y="2414"/>
                  <a:pt x="71924" y="1351"/>
                </a:cubicBezTo>
                <a:cubicBezTo>
                  <a:pt x="71896" y="420"/>
                  <a:pt x="71665" y="0"/>
                  <a:pt x="710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6"/>
          <p:cNvSpPr/>
          <p:nvPr/>
        </p:nvSpPr>
        <p:spPr>
          <a:xfrm rot="8999956">
            <a:off x="771445" y="239183"/>
            <a:ext cx="1117150" cy="276044"/>
          </a:xfrm>
          <a:custGeom>
            <a:avLst/>
            <a:gdLst/>
            <a:ahLst/>
            <a:cxnLst/>
            <a:rect l="l" t="t" r="r" b="b"/>
            <a:pathLst>
              <a:path w="44687" h="11042" extrusionOk="0">
                <a:moveTo>
                  <a:pt x="31152" y="1932"/>
                </a:moveTo>
                <a:cubicBezTo>
                  <a:pt x="31211" y="1932"/>
                  <a:pt x="31275" y="1949"/>
                  <a:pt x="31343" y="1987"/>
                </a:cubicBezTo>
                <a:cubicBezTo>
                  <a:pt x="31636" y="2133"/>
                  <a:pt x="31673" y="2683"/>
                  <a:pt x="31746" y="2976"/>
                </a:cubicBezTo>
                <a:cubicBezTo>
                  <a:pt x="31819" y="3343"/>
                  <a:pt x="31856" y="3746"/>
                  <a:pt x="31856" y="4149"/>
                </a:cubicBezTo>
                <a:cubicBezTo>
                  <a:pt x="31856" y="4883"/>
                  <a:pt x="31709" y="5616"/>
                  <a:pt x="31453" y="6312"/>
                </a:cubicBezTo>
                <a:cubicBezTo>
                  <a:pt x="31233" y="6019"/>
                  <a:pt x="31050" y="5762"/>
                  <a:pt x="30903" y="5432"/>
                </a:cubicBezTo>
                <a:cubicBezTo>
                  <a:pt x="30573" y="4883"/>
                  <a:pt x="30390" y="4223"/>
                  <a:pt x="30426" y="3600"/>
                </a:cubicBezTo>
                <a:cubicBezTo>
                  <a:pt x="30426" y="3238"/>
                  <a:pt x="30633" y="1932"/>
                  <a:pt x="31152" y="1932"/>
                </a:cubicBezTo>
                <a:close/>
                <a:moveTo>
                  <a:pt x="10604" y="884"/>
                </a:moveTo>
                <a:cubicBezTo>
                  <a:pt x="10695" y="884"/>
                  <a:pt x="10790" y="907"/>
                  <a:pt x="10888" y="960"/>
                </a:cubicBezTo>
                <a:cubicBezTo>
                  <a:pt x="11218" y="1143"/>
                  <a:pt x="11364" y="1657"/>
                  <a:pt x="11438" y="1987"/>
                </a:cubicBezTo>
                <a:cubicBezTo>
                  <a:pt x="11731" y="3490"/>
                  <a:pt x="11364" y="5103"/>
                  <a:pt x="10558" y="6422"/>
                </a:cubicBezTo>
                <a:cubicBezTo>
                  <a:pt x="9971" y="5506"/>
                  <a:pt x="9605" y="4479"/>
                  <a:pt x="9531" y="3416"/>
                </a:cubicBezTo>
                <a:cubicBezTo>
                  <a:pt x="9495" y="2720"/>
                  <a:pt x="9531" y="1950"/>
                  <a:pt x="9898" y="1363"/>
                </a:cubicBezTo>
                <a:cubicBezTo>
                  <a:pt x="10065" y="1113"/>
                  <a:pt x="10316" y="884"/>
                  <a:pt x="10604" y="884"/>
                </a:cubicBezTo>
                <a:close/>
                <a:moveTo>
                  <a:pt x="21973" y="1059"/>
                </a:moveTo>
                <a:cubicBezTo>
                  <a:pt x="21992" y="1059"/>
                  <a:pt x="22012" y="1062"/>
                  <a:pt x="22032" y="1070"/>
                </a:cubicBezTo>
                <a:cubicBezTo>
                  <a:pt x="22215" y="1107"/>
                  <a:pt x="22252" y="1437"/>
                  <a:pt x="22288" y="1583"/>
                </a:cubicBezTo>
                <a:cubicBezTo>
                  <a:pt x="22472" y="2243"/>
                  <a:pt x="22508" y="2940"/>
                  <a:pt x="22435" y="3600"/>
                </a:cubicBezTo>
                <a:cubicBezTo>
                  <a:pt x="22288" y="4809"/>
                  <a:pt x="21812" y="5982"/>
                  <a:pt x="21079" y="6972"/>
                </a:cubicBezTo>
                <a:cubicBezTo>
                  <a:pt x="21042" y="6862"/>
                  <a:pt x="20969" y="6715"/>
                  <a:pt x="20932" y="6606"/>
                </a:cubicBezTo>
                <a:cubicBezTo>
                  <a:pt x="20419" y="5213"/>
                  <a:pt x="20455" y="3636"/>
                  <a:pt x="21079" y="2280"/>
                </a:cubicBezTo>
                <a:cubicBezTo>
                  <a:pt x="21225" y="1950"/>
                  <a:pt x="21409" y="1657"/>
                  <a:pt x="21592" y="1400"/>
                </a:cubicBezTo>
                <a:cubicBezTo>
                  <a:pt x="21690" y="1302"/>
                  <a:pt x="21817" y="1059"/>
                  <a:pt x="21973" y="1059"/>
                </a:cubicBezTo>
                <a:close/>
                <a:moveTo>
                  <a:pt x="10579" y="0"/>
                </a:moveTo>
                <a:cubicBezTo>
                  <a:pt x="10430" y="0"/>
                  <a:pt x="10276" y="25"/>
                  <a:pt x="10118" y="80"/>
                </a:cubicBezTo>
                <a:cubicBezTo>
                  <a:pt x="8432" y="667"/>
                  <a:pt x="8542" y="3233"/>
                  <a:pt x="8835" y="4626"/>
                </a:cubicBezTo>
                <a:cubicBezTo>
                  <a:pt x="9055" y="5542"/>
                  <a:pt x="9458" y="6422"/>
                  <a:pt x="9971" y="7192"/>
                </a:cubicBezTo>
                <a:cubicBezTo>
                  <a:pt x="9165" y="8145"/>
                  <a:pt x="8102" y="8842"/>
                  <a:pt x="6819" y="9062"/>
                </a:cubicBezTo>
                <a:cubicBezTo>
                  <a:pt x="6478" y="9130"/>
                  <a:pt x="6130" y="9164"/>
                  <a:pt x="5782" y="9164"/>
                </a:cubicBezTo>
                <a:cubicBezTo>
                  <a:pt x="4629" y="9164"/>
                  <a:pt x="3476" y="8787"/>
                  <a:pt x="2603" y="7999"/>
                </a:cubicBezTo>
                <a:cubicBezTo>
                  <a:pt x="1540" y="7045"/>
                  <a:pt x="1027" y="5506"/>
                  <a:pt x="1210" y="4113"/>
                </a:cubicBezTo>
                <a:cubicBezTo>
                  <a:pt x="1283" y="3416"/>
                  <a:pt x="1540" y="2756"/>
                  <a:pt x="1980" y="2207"/>
                </a:cubicBezTo>
                <a:cubicBezTo>
                  <a:pt x="2227" y="1877"/>
                  <a:pt x="1918" y="1464"/>
                  <a:pt x="1593" y="1464"/>
                </a:cubicBezTo>
                <a:cubicBezTo>
                  <a:pt x="1485" y="1464"/>
                  <a:pt x="1375" y="1510"/>
                  <a:pt x="1283" y="1620"/>
                </a:cubicBezTo>
                <a:cubicBezTo>
                  <a:pt x="220" y="3013"/>
                  <a:pt x="0" y="4919"/>
                  <a:pt x="623" y="6569"/>
                </a:cubicBezTo>
                <a:cubicBezTo>
                  <a:pt x="1247" y="8292"/>
                  <a:pt x="2676" y="9501"/>
                  <a:pt x="4436" y="9905"/>
                </a:cubicBezTo>
                <a:cubicBezTo>
                  <a:pt x="4916" y="10016"/>
                  <a:pt x="5391" y="10068"/>
                  <a:pt x="5855" y="10068"/>
                </a:cubicBezTo>
                <a:cubicBezTo>
                  <a:pt x="7689" y="10068"/>
                  <a:pt x="9351" y="9242"/>
                  <a:pt x="10521" y="7925"/>
                </a:cubicBezTo>
                <a:cubicBezTo>
                  <a:pt x="11841" y="9465"/>
                  <a:pt x="13710" y="10528"/>
                  <a:pt x="15727" y="10638"/>
                </a:cubicBezTo>
                <a:cubicBezTo>
                  <a:pt x="15879" y="10649"/>
                  <a:pt x="16030" y="10654"/>
                  <a:pt x="16180" y="10654"/>
                </a:cubicBezTo>
                <a:cubicBezTo>
                  <a:pt x="18017" y="10654"/>
                  <a:pt x="19681" y="9839"/>
                  <a:pt x="20969" y="8585"/>
                </a:cubicBezTo>
                <a:cubicBezTo>
                  <a:pt x="21079" y="8695"/>
                  <a:pt x="21152" y="8805"/>
                  <a:pt x="21262" y="8915"/>
                </a:cubicBezTo>
                <a:cubicBezTo>
                  <a:pt x="22508" y="10345"/>
                  <a:pt x="24341" y="11041"/>
                  <a:pt x="26211" y="11041"/>
                </a:cubicBezTo>
                <a:cubicBezTo>
                  <a:pt x="28557" y="11041"/>
                  <a:pt x="30573" y="9758"/>
                  <a:pt x="31746" y="7925"/>
                </a:cubicBezTo>
                <a:cubicBezTo>
                  <a:pt x="32626" y="8658"/>
                  <a:pt x="33652" y="9172"/>
                  <a:pt x="34789" y="9392"/>
                </a:cubicBezTo>
                <a:cubicBezTo>
                  <a:pt x="35275" y="9478"/>
                  <a:pt x="35766" y="9518"/>
                  <a:pt x="36257" y="9518"/>
                </a:cubicBezTo>
                <a:cubicBezTo>
                  <a:pt x="37839" y="9518"/>
                  <a:pt x="39428" y="9108"/>
                  <a:pt x="40911" y="8548"/>
                </a:cubicBezTo>
                <a:cubicBezTo>
                  <a:pt x="41607" y="8328"/>
                  <a:pt x="42230" y="8035"/>
                  <a:pt x="42890" y="7705"/>
                </a:cubicBezTo>
                <a:lnTo>
                  <a:pt x="42890" y="7705"/>
                </a:lnTo>
                <a:cubicBezTo>
                  <a:pt x="42854" y="7742"/>
                  <a:pt x="42854" y="7779"/>
                  <a:pt x="42817" y="7779"/>
                </a:cubicBezTo>
                <a:cubicBezTo>
                  <a:pt x="42670" y="8035"/>
                  <a:pt x="42487" y="8292"/>
                  <a:pt x="42304" y="8512"/>
                </a:cubicBezTo>
                <a:cubicBezTo>
                  <a:pt x="42084" y="8805"/>
                  <a:pt x="41790" y="9062"/>
                  <a:pt x="41644" y="9355"/>
                </a:cubicBezTo>
                <a:cubicBezTo>
                  <a:pt x="41468" y="9764"/>
                  <a:pt x="41759" y="10127"/>
                  <a:pt x="42126" y="10127"/>
                </a:cubicBezTo>
                <a:cubicBezTo>
                  <a:pt x="42219" y="10127"/>
                  <a:pt x="42317" y="10103"/>
                  <a:pt x="42414" y="10051"/>
                </a:cubicBezTo>
                <a:cubicBezTo>
                  <a:pt x="42707" y="9905"/>
                  <a:pt x="42927" y="9538"/>
                  <a:pt x="43147" y="9282"/>
                </a:cubicBezTo>
                <a:cubicBezTo>
                  <a:pt x="43367" y="8988"/>
                  <a:pt x="43587" y="8695"/>
                  <a:pt x="43770" y="8402"/>
                </a:cubicBezTo>
                <a:cubicBezTo>
                  <a:pt x="43953" y="8108"/>
                  <a:pt x="44137" y="7852"/>
                  <a:pt x="44283" y="7559"/>
                </a:cubicBezTo>
                <a:cubicBezTo>
                  <a:pt x="44430" y="7229"/>
                  <a:pt x="44686" y="6825"/>
                  <a:pt x="44686" y="6496"/>
                </a:cubicBezTo>
                <a:cubicBezTo>
                  <a:pt x="44686" y="6276"/>
                  <a:pt x="44503" y="6019"/>
                  <a:pt x="44283" y="6019"/>
                </a:cubicBezTo>
                <a:cubicBezTo>
                  <a:pt x="43293" y="5946"/>
                  <a:pt x="42340" y="5689"/>
                  <a:pt x="41461" y="5286"/>
                </a:cubicBezTo>
                <a:cubicBezTo>
                  <a:pt x="41398" y="5268"/>
                  <a:pt x="41334" y="5259"/>
                  <a:pt x="41270" y="5259"/>
                </a:cubicBezTo>
                <a:cubicBezTo>
                  <a:pt x="41070" y="5259"/>
                  <a:pt x="40875" y="5348"/>
                  <a:pt x="40764" y="5542"/>
                </a:cubicBezTo>
                <a:cubicBezTo>
                  <a:pt x="40654" y="5762"/>
                  <a:pt x="40727" y="6129"/>
                  <a:pt x="40984" y="6202"/>
                </a:cubicBezTo>
                <a:cubicBezTo>
                  <a:pt x="41497" y="6422"/>
                  <a:pt x="42047" y="6606"/>
                  <a:pt x="42560" y="6752"/>
                </a:cubicBezTo>
                <a:cubicBezTo>
                  <a:pt x="40630" y="7610"/>
                  <a:pt x="38463" y="8527"/>
                  <a:pt x="36334" y="8527"/>
                </a:cubicBezTo>
                <a:cubicBezTo>
                  <a:pt x="35553" y="8527"/>
                  <a:pt x="34777" y="8404"/>
                  <a:pt x="34019" y="8108"/>
                </a:cubicBezTo>
                <a:cubicBezTo>
                  <a:pt x="33359" y="7852"/>
                  <a:pt x="32736" y="7522"/>
                  <a:pt x="32186" y="7045"/>
                </a:cubicBezTo>
                <a:cubicBezTo>
                  <a:pt x="32663" y="6019"/>
                  <a:pt x="32883" y="4846"/>
                  <a:pt x="32809" y="3636"/>
                </a:cubicBezTo>
                <a:cubicBezTo>
                  <a:pt x="32736" y="2830"/>
                  <a:pt x="32589" y="1620"/>
                  <a:pt x="31819" y="1180"/>
                </a:cubicBezTo>
                <a:cubicBezTo>
                  <a:pt x="31627" y="1070"/>
                  <a:pt x="31435" y="1022"/>
                  <a:pt x="31248" y="1022"/>
                </a:cubicBezTo>
                <a:cubicBezTo>
                  <a:pt x="30690" y="1022"/>
                  <a:pt x="30188" y="1455"/>
                  <a:pt x="29913" y="1950"/>
                </a:cubicBezTo>
                <a:cubicBezTo>
                  <a:pt x="29107" y="3416"/>
                  <a:pt x="29657" y="5359"/>
                  <a:pt x="30573" y="6642"/>
                </a:cubicBezTo>
                <a:cubicBezTo>
                  <a:pt x="30720" y="6862"/>
                  <a:pt x="30866" y="7045"/>
                  <a:pt x="31013" y="7229"/>
                </a:cubicBezTo>
                <a:cubicBezTo>
                  <a:pt x="30426" y="8255"/>
                  <a:pt x="29547" y="9135"/>
                  <a:pt x="28447" y="9611"/>
                </a:cubicBezTo>
                <a:cubicBezTo>
                  <a:pt x="27722" y="9924"/>
                  <a:pt x="26946" y="10073"/>
                  <a:pt x="26175" y="10073"/>
                </a:cubicBezTo>
                <a:cubicBezTo>
                  <a:pt x="24412" y="10073"/>
                  <a:pt x="22674" y="9291"/>
                  <a:pt x="21629" y="7889"/>
                </a:cubicBezTo>
                <a:cubicBezTo>
                  <a:pt x="22288" y="7045"/>
                  <a:pt x="22802" y="6129"/>
                  <a:pt x="23095" y="5103"/>
                </a:cubicBezTo>
                <a:cubicBezTo>
                  <a:pt x="23351" y="4333"/>
                  <a:pt x="23461" y="3490"/>
                  <a:pt x="23388" y="2646"/>
                </a:cubicBezTo>
                <a:cubicBezTo>
                  <a:pt x="23351" y="1913"/>
                  <a:pt x="23241" y="740"/>
                  <a:pt x="22582" y="264"/>
                </a:cubicBezTo>
                <a:cubicBezTo>
                  <a:pt x="22382" y="129"/>
                  <a:pt x="22190" y="69"/>
                  <a:pt x="22005" y="69"/>
                </a:cubicBezTo>
                <a:cubicBezTo>
                  <a:pt x="20734" y="69"/>
                  <a:pt x="19855" y="2923"/>
                  <a:pt x="19759" y="3820"/>
                </a:cubicBezTo>
                <a:cubicBezTo>
                  <a:pt x="19576" y="5139"/>
                  <a:pt x="19796" y="6532"/>
                  <a:pt x="20455" y="7742"/>
                </a:cubicBezTo>
                <a:cubicBezTo>
                  <a:pt x="19722" y="8512"/>
                  <a:pt x="18842" y="9098"/>
                  <a:pt x="17853" y="9428"/>
                </a:cubicBezTo>
                <a:cubicBezTo>
                  <a:pt x="17274" y="9624"/>
                  <a:pt x="16687" y="9715"/>
                  <a:pt x="16107" y="9715"/>
                </a:cubicBezTo>
                <a:cubicBezTo>
                  <a:pt x="14189" y="9715"/>
                  <a:pt x="12346" y="8720"/>
                  <a:pt x="11108" y="7229"/>
                </a:cubicBezTo>
                <a:cubicBezTo>
                  <a:pt x="11804" y="6239"/>
                  <a:pt x="12244" y="5066"/>
                  <a:pt x="12354" y="3856"/>
                </a:cubicBezTo>
                <a:cubicBezTo>
                  <a:pt x="12464" y="2940"/>
                  <a:pt x="12464" y="1913"/>
                  <a:pt x="12061" y="1070"/>
                </a:cubicBezTo>
                <a:cubicBezTo>
                  <a:pt x="11763" y="475"/>
                  <a:pt x="11223" y="0"/>
                  <a:pt x="105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12">
    <p:bg>
      <p:bgPr>
        <a:solidFill>
          <a:schemeClr val="accent3"/>
        </a:solidFill>
        <a:effectLst/>
      </p:bgPr>
    </p:bg>
    <p:spTree>
      <p:nvGrpSpPr>
        <p:cNvPr id="1" name="Shape 837"/>
        <p:cNvGrpSpPr/>
        <p:nvPr/>
      </p:nvGrpSpPr>
      <p:grpSpPr>
        <a:xfrm>
          <a:off x="0" y="0"/>
          <a:ext cx="0" cy="0"/>
          <a:chOff x="0" y="0"/>
          <a:chExt cx="0" cy="0"/>
        </a:xfrm>
      </p:grpSpPr>
      <p:grpSp>
        <p:nvGrpSpPr>
          <p:cNvPr id="838" name="Google Shape;838;p18"/>
          <p:cNvGrpSpPr/>
          <p:nvPr/>
        </p:nvGrpSpPr>
        <p:grpSpPr>
          <a:xfrm>
            <a:off x="-9" y="-31"/>
            <a:ext cx="9143740" cy="5141097"/>
            <a:chOff x="238125" y="845075"/>
            <a:chExt cx="7140200" cy="4014600"/>
          </a:xfrm>
        </p:grpSpPr>
        <p:sp>
          <p:nvSpPr>
            <p:cNvPr id="839" name="Google Shape;839;p18"/>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8"/>
            <p:cNvSpPr/>
            <p:nvPr/>
          </p:nvSpPr>
          <p:spPr>
            <a:xfrm>
              <a:off x="576225" y="847300"/>
              <a:ext cx="25" cy="4012375"/>
            </a:xfrm>
            <a:custGeom>
              <a:avLst/>
              <a:gdLst/>
              <a:ahLst/>
              <a:cxnLst/>
              <a:rect l="l" t="t" r="r" b="b"/>
              <a:pathLst>
                <a:path w="1" h="160495" extrusionOk="0">
                  <a:moveTo>
                    <a:pt x="1" y="0"/>
                  </a:moveTo>
                  <a:lnTo>
                    <a:pt x="1" y="160495"/>
                  </a:lnTo>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8"/>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8"/>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8"/>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8"/>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8"/>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8"/>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8"/>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8"/>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8"/>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8"/>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8"/>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8"/>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8"/>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8"/>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8"/>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8"/>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8"/>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8"/>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8"/>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8"/>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8"/>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8"/>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8"/>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8"/>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8"/>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8"/>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7" name="Google Shape;867;p18"/>
          <p:cNvGrpSpPr/>
          <p:nvPr/>
        </p:nvGrpSpPr>
        <p:grpSpPr>
          <a:xfrm>
            <a:off x="-134733" y="210689"/>
            <a:ext cx="8900733" cy="4722121"/>
            <a:chOff x="-134733" y="288589"/>
            <a:chExt cx="8900733" cy="4722121"/>
          </a:xfrm>
        </p:grpSpPr>
        <p:grpSp>
          <p:nvGrpSpPr>
            <p:cNvPr id="868" name="Google Shape;868;p18"/>
            <p:cNvGrpSpPr/>
            <p:nvPr/>
          </p:nvGrpSpPr>
          <p:grpSpPr>
            <a:xfrm>
              <a:off x="3149237" y="288589"/>
              <a:ext cx="195076" cy="215146"/>
              <a:chOff x="3080000" y="3727500"/>
              <a:chExt cx="99625" cy="109875"/>
            </a:xfrm>
          </p:grpSpPr>
          <p:sp>
            <p:nvSpPr>
              <p:cNvPr id="869" name="Google Shape;869;p18"/>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8"/>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8"/>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8"/>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3" name="Google Shape;873;p18"/>
            <p:cNvSpPr/>
            <p:nvPr/>
          </p:nvSpPr>
          <p:spPr>
            <a:xfrm>
              <a:off x="8643875" y="43918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4" name="Google Shape;874;p18"/>
            <p:cNvGrpSpPr/>
            <p:nvPr/>
          </p:nvGrpSpPr>
          <p:grpSpPr>
            <a:xfrm>
              <a:off x="5780450" y="288600"/>
              <a:ext cx="103900" cy="115875"/>
              <a:chOff x="1385075" y="3682325"/>
              <a:chExt cx="103900" cy="115875"/>
            </a:xfrm>
          </p:grpSpPr>
          <p:sp>
            <p:nvSpPr>
              <p:cNvPr id="875" name="Google Shape;875;p18"/>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8"/>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18"/>
            <p:cNvGrpSpPr/>
            <p:nvPr/>
          </p:nvGrpSpPr>
          <p:grpSpPr>
            <a:xfrm>
              <a:off x="236875" y="2742923"/>
              <a:ext cx="103900" cy="115875"/>
              <a:chOff x="1385075" y="3682325"/>
              <a:chExt cx="103900" cy="115875"/>
            </a:xfrm>
          </p:grpSpPr>
          <p:sp>
            <p:nvSpPr>
              <p:cNvPr id="878" name="Google Shape;878;p18"/>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8"/>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 name="Google Shape;880;p18"/>
            <p:cNvGrpSpPr/>
            <p:nvPr/>
          </p:nvGrpSpPr>
          <p:grpSpPr>
            <a:xfrm>
              <a:off x="3391261" y="4795564"/>
              <a:ext cx="195076" cy="215146"/>
              <a:chOff x="3080000" y="3727500"/>
              <a:chExt cx="99625" cy="109875"/>
            </a:xfrm>
          </p:grpSpPr>
          <p:sp>
            <p:nvSpPr>
              <p:cNvPr id="881" name="Google Shape;881;p18"/>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8"/>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8"/>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8"/>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5" name="Google Shape;885;p18"/>
            <p:cNvSpPr/>
            <p:nvPr/>
          </p:nvSpPr>
          <p:spPr>
            <a:xfrm>
              <a:off x="6017568" y="4629175"/>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6" name="Google Shape;886;p18"/>
            <p:cNvGrpSpPr/>
            <p:nvPr/>
          </p:nvGrpSpPr>
          <p:grpSpPr>
            <a:xfrm>
              <a:off x="8652975" y="1712838"/>
              <a:ext cx="103900" cy="115875"/>
              <a:chOff x="1385075" y="3682325"/>
              <a:chExt cx="103900" cy="115875"/>
            </a:xfrm>
          </p:grpSpPr>
          <p:sp>
            <p:nvSpPr>
              <p:cNvPr id="887" name="Google Shape;887;p18"/>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8"/>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9" name="Google Shape;889;p18"/>
            <p:cNvSpPr/>
            <p:nvPr/>
          </p:nvSpPr>
          <p:spPr>
            <a:xfrm>
              <a:off x="438575" y="1403004"/>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rot="1799893">
              <a:off x="-140495" y="4397314"/>
              <a:ext cx="1106286" cy="273359"/>
            </a:xfrm>
            <a:custGeom>
              <a:avLst/>
              <a:gdLst/>
              <a:ahLst/>
              <a:cxnLst/>
              <a:rect l="l" t="t" r="r" b="b"/>
              <a:pathLst>
                <a:path w="44687" h="11042" extrusionOk="0">
                  <a:moveTo>
                    <a:pt x="31152" y="1932"/>
                  </a:moveTo>
                  <a:cubicBezTo>
                    <a:pt x="31211" y="1932"/>
                    <a:pt x="31275" y="1949"/>
                    <a:pt x="31343" y="1987"/>
                  </a:cubicBezTo>
                  <a:cubicBezTo>
                    <a:pt x="31636" y="2133"/>
                    <a:pt x="31673" y="2683"/>
                    <a:pt x="31746" y="2976"/>
                  </a:cubicBezTo>
                  <a:cubicBezTo>
                    <a:pt x="31819" y="3343"/>
                    <a:pt x="31856" y="3746"/>
                    <a:pt x="31856" y="4149"/>
                  </a:cubicBezTo>
                  <a:cubicBezTo>
                    <a:pt x="31856" y="4883"/>
                    <a:pt x="31709" y="5616"/>
                    <a:pt x="31453" y="6312"/>
                  </a:cubicBezTo>
                  <a:cubicBezTo>
                    <a:pt x="31233" y="6019"/>
                    <a:pt x="31050" y="5762"/>
                    <a:pt x="30903" y="5432"/>
                  </a:cubicBezTo>
                  <a:cubicBezTo>
                    <a:pt x="30573" y="4883"/>
                    <a:pt x="30390" y="4223"/>
                    <a:pt x="30426" y="3600"/>
                  </a:cubicBezTo>
                  <a:cubicBezTo>
                    <a:pt x="30426" y="3238"/>
                    <a:pt x="30633" y="1932"/>
                    <a:pt x="31152" y="1932"/>
                  </a:cubicBezTo>
                  <a:close/>
                  <a:moveTo>
                    <a:pt x="10604" y="884"/>
                  </a:moveTo>
                  <a:cubicBezTo>
                    <a:pt x="10695" y="884"/>
                    <a:pt x="10790" y="907"/>
                    <a:pt x="10888" y="960"/>
                  </a:cubicBezTo>
                  <a:cubicBezTo>
                    <a:pt x="11218" y="1143"/>
                    <a:pt x="11364" y="1657"/>
                    <a:pt x="11438" y="1987"/>
                  </a:cubicBezTo>
                  <a:cubicBezTo>
                    <a:pt x="11731" y="3490"/>
                    <a:pt x="11364" y="5103"/>
                    <a:pt x="10558" y="6422"/>
                  </a:cubicBezTo>
                  <a:cubicBezTo>
                    <a:pt x="9971" y="5506"/>
                    <a:pt x="9605" y="4479"/>
                    <a:pt x="9531" y="3416"/>
                  </a:cubicBezTo>
                  <a:cubicBezTo>
                    <a:pt x="9495" y="2720"/>
                    <a:pt x="9531" y="1950"/>
                    <a:pt x="9898" y="1363"/>
                  </a:cubicBezTo>
                  <a:cubicBezTo>
                    <a:pt x="10065" y="1113"/>
                    <a:pt x="10316" y="884"/>
                    <a:pt x="10604" y="884"/>
                  </a:cubicBezTo>
                  <a:close/>
                  <a:moveTo>
                    <a:pt x="21973" y="1059"/>
                  </a:moveTo>
                  <a:cubicBezTo>
                    <a:pt x="21992" y="1059"/>
                    <a:pt x="22012" y="1062"/>
                    <a:pt x="22032" y="1070"/>
                  </a:cubicBezTo>
                  <a:cubicBezTo>
                    <a:pt x="22215" y="1107"/>
                    <a:pt x="22252" y="1437"/>
                    <a:pt x="22288" y="1583"/>
                  </a:cubicBezTo>
                  <a:cubicBezTo>
                    <a:pt x="22472" y="2243"/>
                    <a:pt x="22508" y="2940"/>
                    <a:pt x="22435" y="3600"/>
                  </a:cubicBezTo>
                  <a:cubicBezTo>
                    <a:pt x="22288" y="4809"/>
                    <a:pt x="21812" y="5982"/>
                    <a:pt x="21079" y="6972"/>
                  </a:cubicBezTo>
                  <a:cubicBezTo>
                    <a:pt x="21042" y="6862"/>
                    <a:pt x="20969" y="6715"/>
                    <a:pt x="20932" y="6606"/>
                  </a:cubicBezTo>
                  <a:cubicBezTo>
                    <a:pt x="20419" y="5213"/>
                    <a:pt x="20455" y="3636"/>
                    <a:pt x="21079" y="2280"/>
                  </a:cubicBezTo>
                  <a:cubicBezTo>
                    <a:pt x="21225" y="1950"/>
                    <a:pt x="21409" y="1657"/>
                    <a:pt x="21592" y="1400"/>
                  </a:cubicBezTo>
                  <a:cubicBezTo>
                    <a:pt x="21690" y="1302"/>
                    <a:pt x="21817" y="1059"/>
                    <a:pt x="21973" y="1059"/>
                  </a:cubicBezTo>
                  <a:close/>
                  <a:moveTo>
                    <a:pt x="10579" y="0"/>
                  </a:moveTo>
                  <a:cubicBezTo>
                    <a:pt x="10430" y="0"/>
                    <a:pt x="10276" y="25"/>
                    <a:pt x="10118" y="80"/>
                  </a:cubicBezTo>
                  <a:cubicBezTo>
                    <a:pt x="8432" y="667"/>
                    <a:pt x="8542" y="3233"/>
                    <a:pt x="8835" y="4626"/>
                  </a:cubicBezTo>
                  <a:cubicBezTo>
                    <a:pt x="9055" y="5542"/>
                    <a:pt x="9458" y="6422"/>
                    <a:pt x="9971" y="7192"/>
                  </a:cubicBezTo>
                  <a:cubicBezTo>
                    <a:pt x="9165" y="8145"/>
                    <a:pt x="8102" y="8842"/>
                    <a:pt x="6819" y="9062"/>
                  </a:cubicBezTo>
                  <a:cubicBezTo>
                    <a:pt x="6478" y="9130"/>
                    <a:pt x="6130" y="9164"/>
                    <a:pt x="5782" y="9164"/>
                  </a:cubicBezTo>
                  <a:cubicBezTo>
                    <a:pt x="4629" y="9164"/>
                    <a:pt x="3476" y="8787"/>
                    <a:pt x="2603" y="7999"/>
                  </a:cubicBezTo>
                  <a:cubicBezTo>
                    <a:pt x="1540" y="7045"/>
                    <a:pt x="1027" y="5506"/>
                    <a:pt x="1210" y="4113"/>
                  </a:cubicBezTo>
                  <a:cubicBezTo>
                    <a:pt x="1283" y="3416"/>
                    <a:pt x="1540" y="2756"/>
                    <a:pt x="1980" y="2207"/>
                  </a:cubicBezTo>
                  <a:cubicBezTo>
                    <a:pt x="2227" y="1877"/>
                    <a:pt x="1918" y="1464"/>
                    <a:pt x="1593" y="1464"/>
                  </a:cubicBezTo>
                  <a:cubicBezTo>
                    <a:pt x="1485" y="1464"/>
                    <a:pt x="1375" y="1510"/>
                    <a:pt x="1283" y="1620"/>
                  </a:cubicBezTo>
                  <a:cubicBezTo>
                    <a:pt x="220" y="3013"/>
                    <a:pt x="0" y="4919"/>
                    <a:pt x="623" y="6569"/>
                  </a:cubicBezTo>
                  <a:cubicBezTo>
                    <a:pt x="1247" y="8292"/>
                    <a:pt x="2676" y="9501"/>
                    <a:pt x="4436" y="9905"/>
                  </a:cubicBezTo>
                  <a:cubicBezTo>
                    <a:pt x="4916" y="10016"/>
                    <a:pt x="5391" y="10068"/>
                    <a:pt x="5855" y="10068"/>
                  </a:cubicBezTo>
                  <a:cubicBezTo>
                    <a:pt x="7689" y="10068"/>
                    <a:pt x="9351" y="9242"/>
                    <a:pt x="10521" y="7925"/>
                  </a:cubicBezTo>
                  <a:cubicBezTo>
                    <a:pt x="11841" y="9465"/>
                    <a:pt x="13710" y="10528"/>
                    <a:pt x="15727" y="10638"/>
                  </a:cubicBezTo>
                  <a:cubicBezTo>
                    <a:pt x="15879" y="10649"/>
                    <a:pt x="16030" y="10654"/>
                    <a:pt x="16180" y="10654"/>
                  </a:cubicBezTo>
                  <a:cubicBezTo>
                    <a:pt x="18017" y="10654"/>
                    <a:pt x="19681" y="9839"/>
                    <a:pt x="20969" y="8585"/>
                  </a:cubicBezTo>
                  <a:cubicBezTo>
                    <a:pt x="21079" y="8695"/>
                    <a:pt x="21152" y="8805"/>
                    <a:pt x="21262" y="8915"/>
                  </a:cubicBezTo>
                  <a:cubicBezTo>
                    <a:pt x="22508" y="10345"/>
                    <a:pt x="24341" y="11041"/>
                    <a:pt x="26211" y="11041"/>
                  </a:cubicBezTo>
                  <a:cubicBezTo>
                    <a:pt x="28557" y="11041"/>
                    <a:pt x="30573" y="9758"/>
                    <a:pt x="31746" y="7925"/>
                  </a:cubicBezTo>
                  <a:cubicBezTo>
                    <a:pt x="32626" y="8658"/>
                    <a:pt x="33652" y="9172"/>
                    <a:pt x="34789" y="9392"/>
                  </a:cubicBezTo>
                  <a:cubicBezTo>
                    <a:pt x="35275" y="9478"/>
                    <a:pt x="35766" y="9518"/>
                    <a:pt x="36257" y="9518"/>
                  </a:cubicBezTo>
                  <a:cubicBezTo>
                    <a:pt x="37839" y="9518"/>
                    <a:pt x="39428" y="9108"/>
                    <a:pt x="40911" y="8548"/>
                  </a:cubicBezTo>
                  <a:cubicBezTo>
                    <a:pt x="41607" y="8328"/>
                    <a:pt x="42230" y="8035"/>
                    <a:pt x="42890" y="7705"/>
                  </a:cubicBezTo>
                  <a:lnTo>
                    <a:pt x="42890" y="7705"/>
                  </a:lnTo>
                  <a:cubicBezTo>
                    <a:pt x="42854" y="7742"/>
                    <a:pt x="42854" y="7779"/>
                    <a:pt x="42817" y="7779"/>
                  </a:cubicBezTo>
                  <a:cubicBezTo>
                    <a:pt x="42670" y="8035"/>
                    <a:pt x="42487" y="8292"/>
                    <a:pt x="42304" y="8512"/>
                  </a:cubicBezTo>
                  <a:cubicBezTo>
                    <a:pt x="42084" y="8805"/>
                    <a:pt x="41790" y="9062"/>
                    <a:pt x="41644" y="9355"/>
                  </a:cubicBezTo>
                  <a:cubicBezTo>
                    <a:pt x="41468" y="9764"/>
                    <a:pt x="41759" y="10127"/>
                    <a:pt x="42126" y="10127"/>
                  </a:cubicBezTo>
                  <a:cubicBezTo>
                    <a:pt x="42219" y="10127"/>
                    <a:pt x="42317" y="10103"/>
                    <a:pt x="42414" y="10051"/>
                  </a:cubicBezTo>
                  <a:cubicBezTo>
                    <a:pt x="42707" y="9905"/>
                    <a:pt x="42927" y="9538"/>
                    <a:pt x="43147" y="9282"/>
                  </a:cubicBezTo>
                  <a:cubicBezTo>
                    <a:pt x="43367" y="8988"/>
                    <a:pt x="43587" y="8695"/>
                    <a:pt x="43770" y="8402"/>
                  </a:cubicBezTo>
                  <a:cubicBezTo>
                    <a:pt x="43953" y="8108"/>
                    <a:pt x="44137" y="7852"/>
                    <a:pt x="44283" y="7559"/>
                  </a:cubicBezTo>
                  <a:cubicBezTo>
                    <a:pt x="44430" y="7229"/>
                    <a:pt x="44686" y="6825"/>
                    <a:pt x="44686" y="6496"/>
                  </a:cubicBezTo>
                  <a:cubicBezTo>
                    <a:pt x="44686" y="6276"/>
                    <a:pt x="44503" y="6019"/>
                    <a:pt x="44283" y="6019"/>
                  </a:cubicBezTo>
                  <a:cubicBezTo>
                    <a:pt x="43293" y="5946"/>
                    <a:pt x="42340" y="5689"/>
                    <a:pt x="41461" y="5286"/>
                  </a:cubicBezTo>
                  <a:cubicBezTo>
                    <a:pt x="41398" y="5268"/>
                    <a:pt x="41334" y="5259"/>
                    <a:pt x="41270" y="5259"/>
                  </a:cubicBezTo>
                  <a:cubicBezTo>
                    <a:pt x="41070" y="5259"/>
                    <a:pt x="40875" y="5348"/>
                    <a:pt x="40764" y="5542"/>
                  </a:cubicBezTo>
                  <a:cubicBezTo>
                    <a:pt x="40654" y="5762"/>
                    <a:pt x="40727" y="6129"/>
                    <a:pt x="40984" y="6202"/>
                  </a:cubicBezTo>
                  <a:cubicBezTo>
                    <a:pt x="41497" y="6422"/>
                    <a:pt x="42047" y="6606"/>
                    <a:pt x="42560" y="6752"/>
                  </a:cubicBezTo>
                  <a:cubicBezTo>
                    <a:pt x="40630" y="7610"/>
                    <a:pt x="38463" y="8527"/>
                    <a:pt x="36334" y="8527"/>
                  </a:cubicBezTo>
                  <a:cubicBezTo>
                    <a:pt x="35553" y="8527"/>
                    <a:pt x="34777" y="8404"/>
                    <a:pt x="34019" y="8108"/>
                  </a:cubicBezTo>
                  <a:cubicBezTo>
                    <a:pt x="33359" y="7852"/>
                    <a:pt x="32736" y="7522"/>
                    <a:pt x="32186" y="7045"/>
                  </a:cubicBezTo>
                  <a:cubicBezTo>
                    <a:pt x="32663" y="6019"/>
                    <a:pt x="32883" y="4846"/>
                    <a:pt x="32809" y="3636"/>
                  </a:cubicBezTo>
                  <a:cubicBezTo>
                    <a:pt x="32736" y="2830"/>
                    <a:pt x="32589" y="1620"/>
                    <a:pt x="31819" y="1180"/>
                  </a:cubicBezTo>
                  <a:cubicBezTo>
                    <a:pt x="31627" y="1070"/>
                    <a:pt x="31435" y="1022"/>
                    <a:pt x="31248" y="1022"/>
                  </a:cubicBezTo>
                  <a:cubicBezTo>
                    <a:pt x="30690" y="1022"/>
                    <a:pt x="30188" y="1455"/>
                    <a:pt x="29913" y="1950"/>
                  </a:cubicBezTo>
                  <a:cubicBezTo>
                    <a:pt x="29107" y="3416"/>
                    <a:pt x="29657" y="5359"/>
                    <a:pt x="30573" y="6642"/>
                  </a:cubicBezTo>
                  <a:cubicBezTo>
                    <a:pt x="30720" y="6862"/>
                    <a:pt x="30866" y="7045"/>
                    <a:pt x="31013" y="7229"/>
                  </a:cubicBezTo>
                  <a:cubicBezTo>
                    <a:pt x="30426" y="8255"/>
                    <a:pt x="29547" y="9135"/>
                    <a:pt x="28447" y="9611"/>
                  </a:cubicBezTo>
                  <a:cubicBezTo>
                    <a:pt x="27722" y="9924"/>
                    <a:pt x="26946" y="10073"/>
                    <a:pt x="26175" y="10073"/>
                  </a:cubicBezTo>
                  <a:cubicBezTo>
                    <a:pt x="24412" y="10073"/>
                    <a:pt x="22674" y="9291"/>
                    <a:pt x="21629" y="7889"/>
                  </a:cubicBezTo>
                  <a:cubicBezTo>
                    <a:pt x="22288" y="7045"/>
                    <a:pt x="22802" y="6129"/>
                    <a:pt x="23095" y="5103"/>
                  </a:cubicBezTo>
                  <a:cubicBezTo>
                    <a:pt x="23351" y="4333"/>
                    <a:pt x="23461" y="3490"/>
                    <a:pt x="23388" y="2646"/>
                  </a:cubicBezTo>
                  <a:cubicBezTo>
                    <a:pt x="23351" y="1913"/>
                    <a:pt x="23241" y="740"/>
                    <a:pt x="22582" y="264"/>
                  </a:cubicBezTo>
                  <a:cubicBezTo>
                    <a:pt x="22382" y="129"/>
                    <a:pt x="22190" y="69"/>
                    <a:pt x="22005" y="69"/>
                  </a:cubicBezTo>
                  <a:cubicBezTo>
                    <a:pt x="20734" y="69"/>
                    <a:pt x="19855" y="2923"/>
                    <a:pt x="19759" y="3820"/>
                  </a:cubicBezTo>
                  <a:cubicBezTo>
                    <a:pt x="19576" y="5139"/>
                    <a:pt x="19796" y="6532"/>
                    <a:pt x="20455" y="7742"/>
                  </a:cubicBezTo>
                  <a:cubicBezTo>
                    <a:pt x="19722" y="8512"/>
                    <a:pt x="18842" y="9098"/>
                    <a:pt x="17853" y="9428"/>
                  </a:cubicBezTo>
                  <a:cubicBezTo>
                    <a:pt x="17274" y="9624"/>
                    <a:pt x="16687" y="9715"/>
                    <a:pt x="16107" y="9715"/>
                  </a:cubicBezTo>
                  <a:cubicBezTo>
                    <a:pt x="14189" y="9715"/>
                    <a:pt x="12346" y="8720"/>
                    <a:pt x="11108" y="7229"/>
                  </a:cubicBezTo>
                  <a:cubicBezTo>
                    <a:pt x="11804" y="6239"/>
                    <a:pt x="12244" y="5066"/>
                    <a:pt x="12354" y="3856"/>
                  </a:cubicBezTo>
                  <a:cubicBezTo>
                    <a:pt x="12464" y="2940"/>
                    <a:pt x="12464" y="1913"/>
                    <a:pt x="12061" y="1070"/>
                  </a:cubicBezTo>
                  <a:cubicBezTo>
                    <a:pt x="11763" y="475"/>
                    <a:pt x="11223" y="0"/>
                    <a:pt x="105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1" name="Google Shape;891;p18"/>
          <p:cNvSpPr txBox="1">
            <a:spLocks noGrp="1"/>
          </p:cNvSpPr>
          <p:nvPr>
            <p:ph type="title"/>
          </p:nvPr>
        </p:nvSpPr>
        <p:spPr>
          <a:xfrm rot="124976">
            <a:off x="1569158" y="2357227"/>
            <a:ext cx="5067949" cy="841756"/>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92" name="Google Shape;892;p18"/>
          <p:cNvSpPr txBox="1">
            <a:spLocks noGrp="1"/>
          </p:cNvSpPr>
          <p:nvPr>
            <p:ph type="title" idx="2" hasCustomPrompt="1"/>
          </p:nvPr>
        </p:nvSpPr>
        <p:spPr>
          <a:xfrm rot="124093">
            <a:off x="3714404" y="1552944"/>
            <a:ext cx="914396" cy="515436"/>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93" name="Google Shape;893;p18"/>
          <p:cNvSpPr txBox="1">
            <a:spLocks noGrp="1"/>
          </p:cNvSpPr>
          <p:nvPr>
            <p:ph type="subTitle" idx="1"/>
          </p:nvPr>
        </p:nvSpPr>
        <p:spPr>
          <a:xfrm rot="124976">
            <a:off x="1521315" y="3196935"/>
            <a:ext cx="5067949" cy="515436"/>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CUSTOM_12_1">
    <p:bg>
      <p:bgPr>
        <a:solidFill>
          <a:schemeClr val="accent3"/>
        </a:solidFill>
        <a:effectLst/>
      </p:bgPr>
    </p:bg>
    <p:spTree>
      <p:nvGrpSpPr>
        <p:cNvPr id="1" name="Shape 894"/>
        <p:cNvGrpSpPr/>
        <p:nvPr/>
      </p:nvGrpSpPr>
      <p:grpSpPr>
        <a:xfrm>
          <a:off x="0" y="0"/>
          <a:ext cx="0" cy="0"/>
          <a:chOff x="0" y="0"/>
          <a:chExt cx="0" cy="0"/>
        </a:xfrm>
      </p:grpSpPr>
      <p:grpSp>
        <p:nvGrpSpPr>
          <p:cNvPr id="895" name="Google Shape;895;p19"/>
          <p:cNvGrpSpPr/>
          <p:nvPr/>
        </p:nvGrpSpPr>
        <p:grpSpPr>
          <a:xfrm>
            <a:off x="-9" y="-31"/>
            <a:ext cx="9143740" cy="5141097"/>
            <a:chOff x="238125" y="845075"/>
            <a:chExt cx="7140200" cy="4014600"/>
          </a:xfrm>
        </p:grpSpPr>
        <p:sp>
          <p:nvSpPr>
            <p:cNvPr id="896" name="Google Shape;896;p19"/>
            <p:cNvSpPr/>
            <p:nvPr/>
          </p:nvSpPr>
          <p:spPr>
            <a:xfrm>
              <a:off x="238125" y="845075"/>
              <a:ext cx="7137075" cy="4012375"/>
            </a:xfrm>
            <a:custGeom>
              <a:avLst/>
              <a:gdLst/>
              <a:ahLst/>
              <a:cxnLst/>
              <a:rect l="l" t="t" r="r" b="b"/>
              <a:pathLst>
                <a:path w="285483" h="160495" extrusionOk="0">
                  <a:moveTo>
                    <a:pt x="6745" y="321"/>
                  </a:moveTo>
                  <a:lnTo>
                    <a:pt x="6745" y="6406"/>
                  </a:lnTo>
                  <a:lnTo>
                    <a:pt x="339" y="6406"/>
                  </a:lnTo>
                  <a:lnTo>
                    <a:pt x="339" y="321"/>
                  </a:lnTo>
                  <a:close/>
                  <a:moveTo>
                    <a:pt x="13471" y="321"/>
                  </a:moveTo>
                  <a:lnTo>
                    <a:pt x="13471" y="6406"/>
                  </a:lnTo>
                  <a:lnTo>
                    <a:pt x="7066" y="6406"/>
                  </a:lnTo>
                  <a:lnTo>
                    <a:pt x="7066" y="321"/>
                  </a:lnTo>
                  <a:close/>
                  <a:moveTo>
                    <a:pt x="20198" y="321"/>
                  </a:moveTo>
                  <a:lnTo>
                    <a:pt x="20198" y="6406"/>
                  </a:lnTo>
                  <a:lnTo>
                    <a:pt x="13810" y="6406"/>
                  </a:lnTo>
                  <a:lnTo>
                    <a:pt x="13810" y="321"/>
                  </a:lnTo>
                  <a:close/>
                  <a:moveTo>
                    <a:pt x="26942" y="321"/>
                  </a:moveTo>
                  <a:lnTo>
                    <a:pt x="26942" y="6406"/>
                  </a:lnTo>
                  <a:lnTo>
                    <a:pt x="20537" y="6406"/>
                  </a:lnTo>
                  <a:lnTo>
                    <a:pt x="20537" y="321"/>
                  </a:lnTo>
                  <a:close/>
                  <a:moveTo>
                    <a:pt x="33669" y="321"/>
                  </a:moveTo>
                  <a:lnTo>
                    <a:pt x="33669" y="6406"/>
                  </a:lnTo>
                  <a:lnTo>
                    <a:pt x="27281" y="6406"/>
                  </a:lnTo>
                  <a:lnTo>
                    <a:pt x="27281" y="321"/>
                  </a:lnTo>
                  <a:close/>
                  <a:moveTo>
                    <a:pt x="40414" y="321"/>
                  </a:moveTo>
                  <a:lnTo>
                    <a:pt x="40414" y="6406"/>
                  </a:lnTo>
                  <a:lnTo>
                    <a:pt x="34008" y="6406"/>
                  </a:lnTo>
                  <a:lnTo>
                    <a:pt x="34008" y="321"/>
                  </a:lnTo>
                  <a:close/>
                  <a:moveTo>
                    <a:pt x="47140" y="321"/>
                  </a:moveTo>
                  <a:lnTo>
                    <a:pt x="47140" y="6406"/>
                  </a:lnTo>
                  <a:lnTo>
                    <a:pt x="40753" y="6406"/>
                  </a:lnTo>
                  <a:lnTo>
                    <a:pt x="40753" y="321"/>
                  </a:lnTo>
                  <a:close/>
                  <a:moveTo>
                    <a:pt x="53885" y="321"/>
                  </a:moveTo>
                  <a:lnTo>
                    <a:pt x="53885" y="6406"/>
                  </a:lnTo>
                  <a:lnTo>
                    <a:pt x="47479" y="6406"/>
                  </a:lnTo>
                  <a:lnTo>
                    <a:pt x="47479" y="321"/>
                  </a:lnTo>
                  <a:close/>
                  <a:moveTo>
                    <a:pt x="60611" y="321"/>
                  </a:moveTo>
                  <a:lnTo>
                    <a:pt x="60611" y="6406"/>
                  </a:lnTo>
                  <a:lnTo>
                    <a:pt x="54206" y="6406"/>
                  </a:lnTo>
                  <a:lnTo>
                    <a:pt x="54206" y="321"/>
                  </a:lnTo>
                  <a:close/>
                  <a:moveTo>
                    <a:pt x="67338" y="321"/>
                  </a:moveTo>
                  <a:lnTo>
                    <a:pt x="67338" y="6406"/>
                  </a:lnTo>
                  <a:lnTo>
                    <a:pt x="60950" y="6406"/>
                  </a:lnTo>
                  <a:lnTo>
                    <a:pt x="60950" y="321"/>
                  </a:lnTo>
                  <a:close/>
                  <a:moveTo>
                    <a:pt x="74083" y="321"/>
                  </a:moveTo>
                  <a:lnTo>
                    <a:pt x="74083" y="6406"/>
                  </a:lnTo>
                  <a:lnTo>
                    <a:pt x="67677" y="6406"/>
                  </a:lnTo>
                  <a:lnTo>
                    <a:pt x="67677" y="321"/>
                  </a:lnTo>
                  <a:close/>
                  <a:moveTo>
                    <a:pt x="80809" y="321"/>
                  </a:moveTo>
                  <a:lnTo>
                    <a:pt x="80809" y="6406"/>
                  </a:lnTo>
                  <a:lnTo>
                    <a:pt x="74422" y="6406"/>
                  </a:lnTo>
                  <a:lnTo>
                    <a:pt x="74422" y="321"/>
                  </a:lnTo>
                  <a:close/>
                  <a:moveTo>
                    <a:pt x="87554" y="321"/>
                  </a:moveTo>
                  <a:lnTo>
                    <a:pt x="87554" y="6406"/>
                  </a:lnTo>
                  <a:lnTo>
                    <a:pt x="81148" y="6406"/>
                  </a:lnTo>
                  <a:lnTo>
                    <a:pt x="81148" y="321"/>
                  </a:lnTo>
                  <a:close/>
                  <a:moveTo>
                    <a:pt x="94281" y="321"/>
                  </a:moveTo>
                  <a:lnTo>
                    <a:pt x="94281" y="6406"/>
                  </a:lnTo>
                  <a:lnTo>
                    <a:pt x="87893" y="6406"/>
                  </a:lnTo>
                  <a:lnTo>
                    <a:pt x="87893" y="321"/>
                  </a:lnTo>
                  <a:close/>
                  <a:moveTo>
                    <a:pt x="101025" y="321"/>
                  </a:moveTo>
                  <a:lnTo>
                    <a:pt x="101025" y="6406"/>
                  </a:lnTo>
                  <a:lnTo>
                    <a:pt x="94620" y="6406"/>
                  </a:lnTo>
                  <a:lnTo>
                    <a:pt x="94620" y="321"/>
                  </a:lnTo>
                  <a:close/>
                  <a:moveTo>
                    <a:pt x="107752" y="321"/>
                  </a:moveTo>
                  <a:lnTo>
                    <a:pt x="107752" y="6406"/>
                  </a:lnTo>
                  <a:lnTo>
                    <a:pt x="101346" y="6406"/>
                  </a:lnTo>
                  <a:lnTo>
                    <a:pt x="101346" y="321"/>
                  </a:lnTo>
                  <a:close/>
                  <a:moveTo>
                    <a:pt x="114478" y="321"/>
                  </a:moveTo>
                  <a:lnTo>
                    <a:pt x="114478" y="6406"/>
                  </a:lnTo>
                  <a:lnTo>
                    <a:pt x="108091" y="6406"/>
                  </a:lnTo>
                  <a:lnTo>
                    <a:pt x="108091" y="321"/>
                  </a:lnTo>
                  <a:close/>
                  <a:moveTo>
                    <a:pt x="121223" y="321"/>
                  </a:moveTo>
                  <a:lnTo>
                    <a:pt x="121223" y="6406"/>
                  </a:lnTo>
                  <a:lnTo>
                    <a:pt x="114817" y="6406"/>
                  </a:lnTo>
                  <a:lnTo>
                    <a:pt x="114817" y="321"/>
                  </a:lnTo>
                  <a:close/>
                  <a:moveTo>
                    <a:pt x="127950" y="321"/>
                  </a:moveTo>
                  <a:lnTo>
                    <a:pt x="127950" y="6406"/>
                  </a:lnTo>
                  <a:lnTo>
                    <a:pt x="121562" y="6406"/>
                  </a:lnTo>
                  <a:lnTo>
                    <a:pt x="121562" y="321"/>
                  </a:lnTo>
                  <a:close/>
                  <a:moveTo>
                    <a:pt x="134694" y="321"/>
                  </a:moveTo>
                  <a:lnTo>
                    <a:pt x="134694" y="6406"/>
                  </a:lnTo>
                  <a:lnTo>
                    <a:pt x="128289" y="6406"/>
                  </a:lnTo>
                  <a:lnTo>
                    <a:pt x="128289" y="321"/>
                  </a:lnTo>
                  <a:close/>
                  <a:moveTo>
                    <a:pt x="141421" y="321"/>
                  </a:moveTo>
                  <a:lnTo>
                    <a:pt x="141421" y="6406"/>
                  </a:lnTo>
                  <a:lnTo>
                    <a:pt x="135033" y="6406"/>
                  </a:lnTo>
                  <a:lnTo>
                    <a:pt x="135033" y="321"/>
                  </a:lnTo>
                  <a:close/>
                  <a:moveTo>
                    <a:pt x="148148" y="321"/>
                  </a:moveTo>
                  <a:lnTo>
                    <a:pt x="148148" y="6406"/>
                  </a:lnTo>
                  <a:lnTo>
                    <a:pt x="141760" y="6406"/>
                  </a:lnTo>
                  <a:lnTo>
                    <a:pt x="141760" y="321"/>
                  </a:lnTo>
                  <a:close/>
                  <a:moveTo>
                    <a:pt x="154892" y="321"/>
                  </a:moveTo>
                  <a:lnTo>
                    <a:pt x="154892" y="6406"/>
                  </a:lnTo>
                  <a:lnTo>
                    <a:pt x="148487" y="6406"/>
                  </a:lnTo>
                  <a:lnTo>
                    <a:pt x="148487" y="321"/>
                  </a:lnTo>
                  <a:close/>
                  <a:moveTo>
                    <a:pt x="161619" y="321"/>
                  </a:moveTo>
                  <a:lnTo>
                    <a:pt x="161619" y="6406"/>
                  </a:lnTo>
                  <a:lnTo>
                    <a:pt x="155231" y="6406"/>
                  </a:lnTo>
                  <a:lnTo>
                    <a:pt x="155231" y="321"/>
                  </a:lnTo>
                  <a:close/>
                  <a:moveTo>
                    <a:pt x="168363" y="321"/>
                  </a:moveTo>
                  <a:lnTo>
                    <a:pt x="168363" y="6406"/>
                  </a:lnTo>
                  <a:lnTo>
                    <a:pt x="161958" y="6406"/>
                  </a:lnTo>
                  <a:lnTo>
                    <a:pt x="161958" y="321"/>
                  </a:lnTo>
                  <a:close/>
                  <a:moveTo>
                    <a:pt x="175090" y="321"/>
                  </a:moveTo>
                  <a:lnTo>
                    <a:pt x="175090" y="6406"/>
                  </a:lnTo>
                  <a:lnTo>
                    <a:pt x="168702" y="6406"/>
                  </a:lnTo>
                  <a:lnTo>
                    <a:pt x="168702" y="321"/>
                  </a:lnTo>
                  <a:close/>
                  <a:moveTo>
                    <a:pt x="181834" y="321"/>
                  </a:moveTo>
                  <a:lnTo>
                    <a:pt x="181834" y="6406"/>
                  </a:lnTo>
                  <a:lnTo>
                    <a:pt x="175429" y="6406"/>
                  </a:lnTo>
                  <a:lnTo>
                    <a:pt x="175429" y="321"/>
                  </a:lnTo>
                  <a:close/>
                  <a:moveTo>
                    <a:pt x="188561" y="321"/>
                  </a:moveTo>
                  <a:lnTo>
                    <a:pt x="188561" y="6406"/>
                  </a:lnTo>
                  <a:lnTo>
                    <a:pt x="182173" y="6406"/>
                  </a:lnTo>
                  <a:lnTo>
                    <a:pt x="182173" y="321"/>
                  </a:lnTo>
                  <a:close/>
                  <a:moveTo>
                    <a:pt x="195288" y="321"/>
                  </a:moveTo>
                  <a:lnTo>
                    <a:pt x="195288" y="6406"/>
                  </a:lnTo>
                  <a:lnTo>
                    <a:pt x="188900" y="6406"/>
                  </a:lnTo>
                  <a:lnTo>
                    <a:pt x="188900" y="321"/>
                  </a:lnTo>
                  <a:close/>
                  <a:moveTo>
                    <a:pt x="202032" y="321"/>
                  </a:moveTo>
                  <a:lnTo>
                    <a:pt x="202032" y="6406"/>
                  </a:lnTo>
                  <a:lnTo>
                    <a:pt x="195627" y="6406"/>
                  </a:lnTo>
                  <a:lnTo>
                    <a:pt x="195627" y="321"/>
                  </a:lnTo>
                  <a:close/>
                  <a:moveTo>
                    <a:pt x="208759" y="321"/>
                  </a:moveTo>
                  <a:lnTo>
                    <a:pt x="208759" y="6406"/>
                  </a:lnTo>
                  <a:lnTo>
                    <a:pt x="202371" y="6406"/>
                  </a:lnTo>
                  <a:lnTo>
                    <a:pt x="202371" y="321"/>
                  </a:lnTo>
                  <a:close/>
                  <a:moveTo>
                    <a:pt x="215504" y="321"/>
                  </a:moveTo>
                  <a:lnTo>
                    <a:pt x="215504" y="6406"/>
                  </a:lnTo>
                  <a:lnTo>
                    <a:pt x="209098" y="6406"/>
                  </a:lnTo>
                  <a:lnTo>
                    <a:pt x="209098" y="321"/>
                  </a:lnTo>
                  <a:close/>
                  <a:moveTo>
                    <a:pt x="222230" y="321"/>
                  </a:moveTo>
                  <a:lnTo>
                    <a:pt x="222230" y="6406"/>
                  </a:lnTo>
                  <a:lnTo>
                    <a:pt x="215843" y="6406"/>
                  </a:lnTo>
                  <a:lnTo>
                    <a:pt x="215843" y="321"/>
                  </a:lnTo>
                  <a:close/>
                  <a:moveTo>
                    <a:pt x="228975" y="321"/>
                  </a:moveTo>
                  <a:lnTo>
                    <a:pt x="228975" y="6406"/>
                  </a:lnTo>
                  <a:lnTo>
                    <a:pt x="222569" y="6406"/>
                  </a:lnTo>
                  <a:lnTo>
                    <a:pt x="222569" y="321"/>
                  </a:lnTo>
                  <a:close/>
                  <a:moveTo>
                    <a:pt x="235701" y="321"/>
                  </a:moveTo>
                  <a:lnTo>
                    <a:pt x="235701" y="6406"/>
                  </a:lnTo>
                  <a:lnTo>
                    <a:pt x="229296" y="6406"/>
                  </a:lnTo>
                  <a:lnTo>
                    <a:pt x="229296" y="321"/>
                  </a:lnTo>
                  <a:close/>
                  <a:moveTo>
                    <a:pt x="242428" y="321"/>
                  </a:moveTo>
                  <a:lnTo>
                    <a:pt x="242428" y="6406"/>
                  </a:lnTo>
                  <a:lnTo>
                    <a:pt x="236040" y="6406"/>
                  </a:lnTo>
                  <a:lnTo>
                    <a:pt x="236040" y="321"/>
                  </a:lnTo>
                  <a:close/>
                  <a:moveTo>
                    <a:pt x="249173" y="321"/>
                  </a:moveTo>
                  <a:lnTo>
                    <a:pt x="249173" y="6406"/>
                  </a:lnTo>
                  <a:lnTo>
                    <a:pt x="242767" y="6406"/>
                  </a:lnTo>
                  <a:lnTo>
                    <a:pt x="242767" y="321"/>
                  </a:lnTo>
                  <a:close/>
                  <a:moveTo>
                    <a:pt x="255899" y="321"/>
                  </a:moveTo>
                  <a:lnTo>
                    <a:pt x="255899" y="6406"/>
                  </a:lnTo>
                  <a:lnTo>
                    <a:pt x="249512" y="6406"/>
                  </a:lnTo>
                  <a:lnTo>
                    <a:pt x="249512" y="321"/>
                  </a:lnTo>
                  <a:close/>
                  <a:moveTo>
                    <a:pt x="262644" y="321"/>
                  </a:moveTo>
                  <a:lnTo>
                    <a:pt x="262644" y="6406"/>
                  </a:lnTo>
                  <a:lnTo>
                    <a:pt x="256238" y="6406"/>
                  </a:lnTo>
                  <a:lnTo>
                    <a:pt x="256238" y="321"/>
                  </a:lnTo>
                  <a:close/>
                  <a:moveTo>
                    <a:pt x="269370" y="321"/>
                  </a:moveTo>
                  <a:lnTo>
                    <a:pt x="269370" y="6406"/>
                  </a:lnTo>
                  <a:lnTo>
                    <a:pt x="262983" y="6406"/>
                  </a:lnTo>
                  <a:lnTo>
                    <a:pt x="262983" y="321"/>
                  </a:lnTo>
                  <a:close/>
                  <a:moveTo>
                    <a:pt x="276115" y="321"/>
                  </a:moveTo>
                  <a:lnTo>
                    <a:pt x="276115" y="6406"/>
                  </a:lnTo>
                  <a:lnTo>
                    <a:pt x="269709" y="6406"/>
                  </a:lnTo>
                  <a:lnTo>
                    <a:pt x="269709" y="321"/>
                  </a:lnTo>
                  <a:close/>
                  <a:moveTo>
                    <a:pt x="282842" y="321"/>
                  </a:moveTo>
                  <a:lnTo>
                    <a:pt x="282842" y="6406"/>
                  </a:lnTo>
                  <a:lnTo>
                    <a:pt x="276436" y="6406"/>
                  </a:lnTo>
                  <a:lnTo>
                    <a:pt x="276436" y="321"/>
                  </a:lnTo>
                  <a:close/>
                  <a:moveTo>
                    <a:pt x="6745" y="6727"/>
                  </a:moveTo>
                  <a:lnTo>
                    <a:pt x="6745" y="12811"/>
                  </a:lnTo>
                  <a:lnTo>
                    <a:pt x="339" y="12811"/>
                  </a:lnTo>
                  <a:lnTo>
                    <a:pt x="339" y="6727"/>
                  </a:lnTo>
                  <a:close/>
                  <a:moveTo>
                    <a:pt x="13471" y="6727"/>
                  </a:moveTo>
                  <a:lnTo>
                    <a:pt x="13471" y="12811"/>
                  </a:lnTo>
                  <a:lnTo>
                    <a:pt x="7066" y="12811"/>
                  </a:lnTo>
                  <a:lnTo>
                    <a:pt x="7066" y="6727"/>
                  </a:lnTo>
                  <a:close/>
                  <a:moveTo>
                    <a:pt x="20198" y="6727"/>
                  </a:moveTo>
                  <a:lnTo>
                    <a:pt x="20198" y="12811"/>
                  </a:lnTo>
                  <a:lnTo>
                    <a:pt x="13810" y="12811"/>
                  </a:lnTo>
                  <a:lnTo>
                    <a:pt x="13810" y="6727"/>
                  </a:lnTo>
                  <a:close/>
                  <a:moveTo>
                    <a:pt x="26942" y="6727"/>
                  </a:moveTo>
                  <a:lnTo>
                    <a:pt x="26942" y="12811"/>
                  </a:lnTo>
                  <a:lnTo>
                    <a:pt x="20537" y="12811"/>
                  </a:lnTo>
                  <a:lnTo>
                    <a:pt x="20537" y="6727"/>
                  </a:lnTo>
                  <a:close/>
                  <a:moveTo>
                    <a:pt x="33669" y="6727"/>
                  </a:moveTo>
                  <a:lnTo>
                    <a:pt x="33669" y="12811"/>
                  </a:lnTo>
                  <a:lnTo>
                    <a:pt x="27281" y="12811"/>
                  </a:lnTo>
                  <a:lnTo>
                    <a:pt x="27281" y="6727"/>
                  </a:lnTo>
                  <a:close/>
                  <a:moveTo>
                    <a:pt x="40414" y="6727"/>
                  </a:moveTo>
                  <a:lnTo>
                    <a:pt x="40414" y="12811"/>
                  </a:lnTo>
                  <a:lnTo>
                    <a:pt x="34008" y="12811"/>
                  </a:lnTo>
                  <a:lnTo>
                    <a:pt x="34008" y="6727"/>
                  </a:lnTo>
                  <a:close/>
                  <a:moveTo>
                    <a:pt x="47140" y="6727"/>
                  </a:moveTo>
                  <a:lnTo>
                    <a:pt x="47140" y="12811"/>
                  </a:lnTo>
                  <a:lnTo>
                    <a:pt x="40753" y="12811"/>
                  </a:lnTo>
                  <a:lnTo>
                    <a:pt x="40753" y="6727"/>
                  </a:lnTo>
                  <a:close/>
                  <a:moveTo>
                    <a:pt x="53885" y="6727"/>
                  </a:moveTo>
                  <a:lnTo>
                    <a:pt x="53885" y="12811"/>
                  </a:lnTo>
                  <a:lnTo>
                    <a:pt x="47479" y="12811"/>
                  </a:lnTo>
                  <a:lnTo>
                    <a:pt x="47479" y="6727"/>
                  </a:lnTo>
                  <a:close/>
                  <a:moveTo>
                    <a:pt x="60611" y="6727"/>
                  </a:moveTo>
                  <a:lnTo>
                    <a:pt x="60611" y="12811"/>
                  </a:lnTo>
                  <a:lnTo>
                    <a:pt x="54206" y="12811"/>
                  </a:lnTo>
                  <a:lnTo>
                    <a:pt x="54206" y="6727"/>
                  </a:lnTo>
                  <a:close/>
                  <a:moveTo>
                    <a:pt x="67338" y="6727"/>
                  </a:moveTo>
                  <a:lnTo>
                    <a:pt x="67338" y="12811"/>
                  </a:lnTo>
                  <a:lnTo>
                    <a:pt x="60950" y="12811"/>
                  </a:lnTo>
                  <a:lnTo>
                    <a:pt x="60950" y="6727"/>
                  </a:lnTo>
                  <a:close/>
                  <a:moveTo>
                    <a:pt x="74083" y="6727"/>
                  </a:moveTo>
                  <a:lnTo>
                    <a:pt x="74083" y="12811"/>
                  </a:lnTo>
                  <a:lnTo>
                    <a:pt x="67677" y="12811"/>
                  </a:lnTo>
                  <a:lnTo>
                    <a:pt x="67677" y="6727"/>
                  </a:lnTo>
                  <a:close/>
                  <a:moveTo>
                    <a:pt x="80809" y="6727"/>
                  </a:moveTo>
                  <a:lnTo>
                    <a:pt x="80809" y="12811"/>
                  </a:lnTo>
                  <a:lnTo>
                    <a:pt x="74422" y="12811"/>
                  </a:lnTo>
                  <a:lnTo>
                    <a:pt x="74422" y="6727"/>
                  </a:lnTo>
                  <a:close/>
                  <a:moveTo>
                    <a:pt x="87554" y="6727"/>
                  </a:moveTo>
                  <a:lnTo>
                    <a:pt x="87554" y="12811"/>
                  </a:lnTo>
                  <a:lnTo>
                    <a:pt x="81148" y="12811"/>
                  </a:lnTo>
                  <a:lnTo>
                    <a:pt x="81148" y="6727"/>
                  </a:lnTo>
                  <a:close/>
                  <a:moveTo>
                    <a:pt x="94281" y="6727"/>
                  </a:moveTo>
                  <a:lnTo>
                    <a:pt x="94281" y="12811"/>
                  </a:lnTo>
                  <a:lnTo>
                    <a:pt x="87893" y="12811"/>
                  </a:lnTo>
                  <a:lnTo>
                    <a:pt x="87893" y="6727"/>
                  </a:lnTo>
                  <a:close/>
                  <a:moveTo>
                    <a:pt x="101025" y="6727"/>
                  </a:moveTo>
                  <a:lnTo>
                    <a:pt x="101025" y="12811"/>
                  </a:lnTo>
                  <a:lnTo>
                    <a:pt x="94620" y="12811"/>
                  </a:lnTo>
                  <a:lnTo>
                    <a:pt x="94620" y="6727"/>
                  </a:lnTo>
                  <a:close/>
                  <a:moveTo>
                    <a:pt x="107752" y="6727"/>
                  </a:moveTo>
                  <a:lnTo>
                    <a:pt x="107752" y="12811"/>
                  </a:lnTo>
                  <a:lnTo>
                    <a:pt x="101346" y="12811"/>
                  </a:lnTo>
                  <a:lnTo>
                    <a:pt x="101346" y="6727"/>
                  </a:lnTo>
                  <a:close/>
                  <a:moveTo>
                    <a:pt x="114478" y="6727"/>
                  </a:moveTo>
                  <a:lnTo>
                    <a:pt x="114478" y="12811"/>
                  </a:lnTo>
                  <a:lnTo>
                    <a:pt x="108091" y="12811"/>
                  </a:lnTo>
                  <a:lnTo>
                    <a:pt x="108091" y="6727"/>
                  </a:lnTo>
                  <a:close/>
                  <a:moveTo>
                    <a:pt x="121223" y="6727"/>
                  </a:moveTo>
                  <a:lnTo>
                    <a:pt x="121223" y="12811"/>
                  </a:lnTo>
                  <a:lnTo>
                    <a:pt x="114817" y="12811"/>
                  </a:lnTo>
                  <a:lnTo>
                    <a:pt x="114817" y="6727"/>
                  </a:lnTo>
                  <a:close/>
                  <a:moveTo>
                    <a:pt x="127950" y="6727"/>
                  </a:moveTo>
                  <a:lnTo>
                    <a:pt x="127950" y="12811"/>
                  </a:lnTo>
                  <a:lnTo>
                    <a:pt x="121562" y="12811"/>
                  </a:lnTo>
                  <a:lnTo>
                    <a:pt x="121562" y="6727"/>
                  </a:lnTo>
                  <a:close/>
                  <a:moveTo>
                    <a:pt x="134694" y="6727"/>
                  </a:moveTo>
                  <a:lnTo>
                    <a:pt x="134694" y="12811"/>
                  </a:lnTo>
                  <a:lnTo>
                    <a:pt x="128289" y="12811"/>
                  </a:lnTo>
                  <a:lnTo>
                    <a:pt x="128289" y="6727"/>
                  </a:lnTo>
                  <a:close/>
                  <a:moveTo>
                    <a:pt x="141421" y="6727"/>
                  </a:moveTo>
                  <a:lnTo>
                    <a:pt x="141421" y="12811"/>
                  </a:lnTo>
                  <a:lnTo>
                    <a:pt x="135033" y="12811"/>
                  </a:lnTo>
                  <a:lnTo>
                    <a:pt x="135033" y="6727"/>
                  </a:lnTo>
                  <a:close/>
                  <a:moveTo>
                    <a:pt x="148148" y="6727"/>
                  </a:moveTo>
                  <a:lnTo>
                    <a:pt x="148148" y="12811"/>
                  </a:lnTo>
                  <a:lnTo>
                    <a:pt x="141760" y="12811"/>
                  </a:lnTo>
                  <a:lnTo>
                    <a:pt x="141760" y="6727"/>
                  </a:lnTo>
                  <a:close/>
                  <a:moveTo>
                    <a:pt x="154892" y="6727"/>
                  </a:moveTo>
                  <a:lnTo>
                    <a:pt x="154892" y="12811"/>
                  </a:lnTo>
                  <a:lnTo>
                    <a:pt x="148487" y="12811"/>
                  </a:lnTo>
                  <a:lnTo>
                    <a:pt x="148487" y="6727"/>
                  </a:lnTo>
                  <a:close/>
                  <a:moveTo>
                    <a:pt x="161619" y="6727"/>
                  </a:moveTo>
                  <a:lnTo>
                    <a:pt x="161619" y="12811"/>
                  </a:lnTo>
                  <a:lnTo>
                    <a:pt x="155231" y="12811"/>
                  </a:lnTo>
                  <a:lnTo>
                    <a:pt x="155231" y="6727"/>
                  </a:lnTo>
                  <a:close/>
                  <a:moveTo>
                    <a:pt x="168363" y="6727"/>
                  </a:moveTo>
                  <a:lnTo>
                    <a:pt x="168363" y="12811"/>
                  </a:lnTo>
                  <a:lnTo>
                    <a:pt x="161958" y="12811"/>
                  </a:lnTo>
                  <a:lnTo>
                    <a:pt x="161958" y="6727"/>
                  </a:lnTo>
                  <a:close/>
                  <a:moveTo>
                    <a:pt x="175090" y="6727"/>
                  </a:moveTo>
                  <a:lnTo>
                    <a:pt x="175090" y="12811"/>
                  </a:lnTo>
                  <a:lnTo>
                    <a:pt x="168702" y="12811"/>
                  </a:lnTo>
                  <a:lnTo>
                    <a:pt x="168702" y="6727"/>
                  </a:lnTo>
                  <a:close/>
                  <a:moveTo>
                    <a:pt x="181834" y="6727"/>
                  </a:moveTo>
                  <a:lnTo>
                    <a:pt x="181834" y="12811"/>
                  </a:lnTo>
                  <a:lnTo>
                    <a:pt x="175429" y="12811"/>
                  </a:lnTo>
                  <a:lnTo>
                    <a:pt x="175429" y="6727"/>
                  </a:lnTo>
                  <a:close/>
                  <a:moveTo>
                    <a:pt x="188561" y="6727"/>
                  </a:moveTo>
                  <a:lnTo>
                    <a:pt x="188561" y="12811"/>
                  </a:lnTo>
                  <a:lnTo>
                    <a:pt x="182173" y="12811"/>
                  </a:lnTo>
                  <a:lnTo>
                    <a:pt x="182173" y="6727"/>
                  </a:lnTo>
                  <a:close/>
                  <a:moveTo>
                    <a:pt x="195288" y="6727"/>
                  </a:moveTo>
                  <a:lnTo>
                    <a:pt x="195288" y="12811"/>
                  </a:lnTo>
                  <a:lnTo>
                    <a:pt x="188900" y="12811"/>
                  </a:lnTo>
                  <a:lnTo>
                    <a:pt x="188900" y="6727"/>
                  </a:lnTo>
                  <a:close/>
                  <a:moveTo>
                    <a:pt x="202032" y="6727"/>
                  </a:moveTo>
                  <a:lnTo>
                    <a:pt x="202032" y="12811"/>
                  </a:lnTo>
                  <a:lnTo>
                    <a:pt x="195627" y="12811"/>
                  </a:lnTo>
                  <a:lnTo>
                    <a:pt x="195627" y="6727"/>
                  </a:lnTo>
                  <a:close/>
                  <a:moveTo>
                    <a:pt x="208759" y="6727"/>
                  </a:moveTo>
                  <a:lnTo>
                    <a:pt x="208759" y="12811"/>
                  </a:lnTo>
                  <a:lnTo>
                    <a:pt x="202371" y="12811"/>
                  </a:lnTo>
                  <a:lnTo>
                    <a:pt x="202371" y="6727"/>
                  </a:lnTo>
                  <a:close/>
                  <a:moveTo>
                    <a:pt x="215504" y="6727"/>
                  </a:moveTo>
                  <a:lnTo>
                    <a:pt x="215504" y="12811"/>
                  </a:lnTo>
                  <a:lnTo>
                    <a:pt x="209098" y="12811"/>
                  </a:lnTo>
                  <a:lnTo>
                    <a:pt x="209098" y="6727"/>
                  </a:lnTo>
                  <a:close/>
                  <a:moveTo>
                    <a:pt x="222230" y="6727"/>
                  </a:moveTo>
                  <a:lnTo>
                    <a:pt x="222230" y="12811"/>
                  </a:lnTo>
                  <a:lnTo>
                    <a:pt x="215843" y="12811"/>
                  </a:lnTo>
                  <a:lnTo>
                    <a:pt x="215843" y="6727"/>
                  </a:lnTo>
                  <a:close/>
                  <a:moveTo>
                    <a:pt x="228975" y="6727"/>
                  </a:moveTo>
                  <a:lnTo>
                    <a:pt x="228975" y="12811"/>
                  </a:lnTo>
                  <a:lnTo>
                    <a:pt x="222569" y="12811"/>
                  </a:lnTo>
                  <a:lnTo>
                    <a:pt x="222569" y="6727"/>
                  </a:lnTo>
                  <a:close/>
                  <a:moveTo>
                    <a:pt x="235701" y="6727"/>
                  </a:moveTo>
                  <a:lnTo>
                    <a:pt x="235701" y="12811"/>
                  </a:lnTo>
                  <a:lnTo>
                    <a:pt x="229296" y="12811"/>
                  </a:lnTo>
                  <a:lnTo>
                    <a:pt x="229296" y="6727"/>
                  </a:lnTo>
                  <a:close/>
                  <a:moveTo>
                    <a:pt x="242428" y="6727"/>
                  </a:moveTo>
                  <a:lnTo>
                    <a:pt x="242428" y="12811"/>
                  </a:lnTo>
                  <a:lnTo>
                    <a:pt x="236040" y="12811"/>
                  </a:lnTo>
                  <a:lnTo>
                    <a:pt x="236040" y="6727"/>
                  </a:lnTo>
                  <a:close/>
                  <a:moveTo>
                    <a:pt x="249173" y="6727"/>
                  </a:moveTo>
                  <a:lnTo>
                    <a:pt x="249173" y="12811"/>
                  </a:lnTo>
                  <a:lnTo>
                    <a:pt x="242767" y="12811"/>
                  </a:lnTo>
                  <a:lnTo>
                    <a:pt x="242767" y="6727"/>
                  </a:lnTo>
                  <a:close/>
                  <a:moveTo>
                    <a:pt x="255899" y="6727"/>
                  </a:moveTo>
                  <a:lnTo>
                    <a:pt x="255899" y="12811"/>
                  </a:lnTo>
                  <a:lnTo>
                    <a:pt x="249512" y="12811"/>
                  </a:lnTo>
                  <a:lnTo>
                    <a:pt x="249512" y="6727"/>
                  </a:lnTo>
                  <a:close/>
                  <a:moveTo>
                    <a:pt x="262644" y="6727"/>
                  </a:moveTo>
                  <a:lnTo>
                    <a:pt x="262644" y="12811"/>
                  </a:lnTo>
                  <a:lnTo>
                    <a:pt x="256238" y="12811"/>
                  </a:lnTo>
                  <a:lnTo>
                    <a:pt x="256238" y="6727"/>
                  </a:lnTo>
                  <a:close/>
                  <a:moveTo>
                    <a:pt x="269370" y="6727"/>
                  </a:moveTo>
                  <a:lnTo>
                    <a:pt x="269370" y="12811"/>
                  </a:lnTo>
                  <a:lnTo>
                    <a:pt x="262983" y="12811"/>
                  </a:lnTo>
                  <a:lnTo>
                    <a:pt x="262983" y="6727"/>
                  </a:lnTo>
                  <a:close/>
                  <a:moveTo>
                    <a:pt x="276115" y="6727"/>
                  </a:moveTo>
                  <a:lnTo>
                    <a:pt x="276115" y="12811"/>
                  </a:lnTo>
                  <a:lnTo>
                    <a:pt x="269709" y="12811"/>
                  </a:lnTo>
                  <a:lnTo>
                    <a:pt x="269709" y="6727"/>
                  </a:lnTo>
                  <a:close/>
                  <a:moveTo>
                    <a:pt x="282842" y="6727"/>
                  </a:moveTo>
                  <a:lnTo>
                    <a:pt x="282842" y="12811"/>
                  </a:lnTo>
                  <a:lnTo>
                    <a:pt x="276436" y="12811"/>
                  </a:lnTo>
                  <a:lnTo>
                    <a:pt x="276436" y="6727"/>
                  </a:lnTo>
                  <a:close/>
                  <a:moveTo>
                    <a:pt x="6745" y="13132"/>
                  </a:moveTo>
                  <a:lnTo>
                    <a:pt x="6745" y="19217"/>
                  </a:lnTo>
                  <a:lnTo>
                    <a:pt x="339" y="19217"/>
                  </a:lnTo>
                  <a:lnTo>
                    <a:pt x="339" y="13132"/>
                  </a:lnTo>
                  <a:close/>
                  <a:moveTo>
                    <a:pt x="13471" y="13132"/>
                  </a:moveTo>
                  <a:lnTo>
                    <a:pt x="13471" y="19217"/>
                  </a:lnTo>
                  <a:lnTo>
                    <a:pt x="7066" y="19217"/>
                  </a:lnTo>
                  <a:lnTo>
                    <a:pt x="7066" y="13132"/>
                  </a:lnTo>
                  <a:close/>
                  <a:moveTo>
                    <a:pt x="20198" y="13132"/>
                  </a:moveTo>
                  <a:lnTo>
                    <a:pt x="20198" y="19217"/>
                  </a:lnTo>
                  <a:lnTo>
                    <a:pt x="13810" y="19217"/>
                  </a:lnTo>
                  <a:lnTo>
                    <a:pt x="13810" y="13132"/>
                  </a:lnTo>
                  <a:close/>
                  <a:moveTo>
                    <a:pt x="26942" y="13132"/>
                  </a:moveTo>
                  <a:lnTo>
                    <a:pt x="26942" y="19217"/>
                  </a:lnTo>
                  <a:lnTo>
                    <a:pt x="20537" y="19217"/>
                  </a:lnTo>
                  <a:lnTo>
                    <a:pt x="20537" y="13132"/>
                  </a:lnTo>
                  <a:close/>
                  <a:moveTo>
                    <a:pt x="33669" y="13132"/>
                  </a:moveTo>
                  <a:lnTo>
                    <a:pt x="33669" y="19217"/>
                  </a:lnTo>
                  <a:lnTo>
                    <a:pt x="27281" y="19217"/>
                  </a:lnTo>
                  <a:lnTo>
                    <a:pt x="27281" y="13132"/>
                  </a:lnTo>
                  <a:close/>
                  <a:moveTo>
                    <a:pt x="40414" y="13132"/>
                  </a:moveTo>
                  <a:lnTo>
                    <a:pt x="40414" y="19217"/>
                  </a:lnTo>
                  <a:lnTo>
                    <a:pt x="34008" y="19217"/>
                  </a:lnTo>
                  <a:lnTo>
                    <a:pt x="34008" y="13132"/>
                  </a:lnTo>
                  <a:close/>
                  <a:moveTo>
                    <a:pt x="47140" y="13132"/>
                  </a:moveTo>
                  <a:lnTo>
                    <a:pt x="47140" y="19217"/>
                  </a:lnTo>
                  <a:lnTo>
                    <a:pt x="40753" y="19217"/>
                  </a:lnTo>
                  <a:lnTo>
                    <a:pt x="40753" y="13132"/>
                  </a:lnTo>
                  <a:close/>
                  <a:moveTo>
                    <a:pt x="53885" y="13132"/>
                  </a:moveTo>
                  <a:lnTo>
                    <a:pt x="53885" y="19217"/>
                  </a:lnTo>
                  <a:lnTo>
                    <a:pt x="47479" y="19217"/>
                  </a:lnTo>
                  <a:lnTo>
                    <a:pt x="47479" y="13132"/>
                  </a:lnTo>
                  <a:close/>
                  <a:moveTo>
                    <a:pt x="60611" y="13132"/>
                  </a:moveTo>
                  <a:lnTo>
                    <a:pt x="60611" y="19217"/>
                  </a:lnTo>
                  <a:lnTo>
                    <a:pt x="54206" y="19217"/>
                  </a:lnTo>
                  <a:lnTo>
                    <a:pt x="54206" y="13132"/>
                  </a:lnTo>
                  <a:close/>
                  <a:moveTo>
                    <a:pt x="67338" y="13132"/>
                  </a:moveTo>
                  <a:lnTo>
                    <a:pt x="67338" y="19217"/>
                  </a:lnTo>
                  <a:lnTo>
                    <a:pt x="60950" y="19217"/>
                  </a:lnTo>
                  <a:lnTo>
                    <a:pt x="60950" y="13132"/>
                  </a:lnTo>
                  <a:close/>
                  <a:moveTo>
                    <a:pt x="74083" y="13132"/>
                  </a:moveTo>
                  <a:lnTo>
                    <a:pt x="74083" y="19217"/>
                  </a:lnTo>
                  <a:lnTo>
                    <a:pt x="67677" y="19217"/>
                  </a:lnTo>
                  <a:lnTo>
                    <a:pt x="67677" y="13132"/>
                  </a:lnTo>
                  <a:close/>
                  <a:moveTo>
                    <a:pt x="80809" y="13132"/>
                  </a:moveTo>
                  <a:lnTo>
                    <a:pt x="80809" y="19217"/>
                  </a:lnTo>
                  <a:lnTo>
                    <a:pt x="74422" y="19217"/>
                  </a:lnTo>
                  <a:lnTo>
                    <a:pt x="74422" y="13132"/>
                  </a:lnTo>
                  <a:close/>
                  <a:moveTo>
                    <a:pt x="87554" y="13132"/>
                  </a:moveTo>
                  <a:lnTo>
                    <a:pt x="87554" y="19217"/>
                  </a:lnTo>
                  <a:lnTo>
                    <a:pt x="81148" y="19217"/>
                  </a:lnTo>
                  <a:lnTo>
                    <a:pt x="81148" y="13132"/>
                  </a:lnTo>
                  <a:close/>
                  <a:moveTo>
                    <a:pt x="94281" y="13132"/>
                  </a:moveTo>
                  <a:lnTo>
                    <a:pt x="94281" y="19217"/>
                  </a:lnTo>
                  <a:lnTo>
                    <a:pt x="87893" y="19217"/>
                  </a:lnTo>
                  <a:lnTo>
                    <a:pt x="87893" y="13132"/>
                  </a:lnTo>
                  <a:close/>
                  <a:moveTo>
                    <a:pt x="101025" y="13132"/>
                  </a:moveTo>
                  <a:lnTo>
                    <a:pt x="101025" y="19217"/>
                  </a:lnTo>
                  <a:lnTo>
                    <a:pt x="94620" y="19217"/>
                  </a:lnTo>
                  <a:lnTo>
                    <a:pt x="94620" y="13132"/>
                  </a:lnTo>
                  <a:close/>
                  <a:moveTo>
                    <a:pt x="107752" y="13132"/>
                  </a:moveTo>
                  <a:lnTo>
                    <a:pt x="107752" y="19217"/>
                  </a:lnTo>
                  <a:lnTo>
                    <a:pt x="101346" y="19217"/>
                  </a:lnTo>
                  <a:lnTo>
                    <a:pt x="101346" y="13132"/>
                  </a:lnTo>
                  <a:close/>
                  <a:moveTo>
                    <a:pt x="114478" y="13132"/>
                  </a:moveTo>
                  <a:lnTo>
                    <a:pt x="114478" y="19217"/>
                  </a:lnTo>
                  <a:lnTo>
                    <a:pt x="108091" y="19217"/>
                  </a:lnTo>
                  <a:lnTo>
                    <a:pt x="108091" y="13132"/>
                  </a:lnTo>
                  <a:close/>
                  <a:moveTo>
                    <a:pt x="121223" y="13132"/>
                  </a:moveTo>
                  <a:lnTo>
                    <a:pt x="121223" y="19217"/>
                  </a:lnTo>
                  <a:lnTo>
                    <a:pt x="114817" y="19217"/>
                  </a:lnTo>
                  <a:lnTo>
                    <a:pt x="114817" y="13132"/>
                  </a:lnTo>
                  <a:close/>
                  <a:moveTo>
                    <a:pt x="127950" y="13132"/>
                  </a:moveTo>
                  <a:lnTo>
                    <a:pt x="127950" y="19217"/>
                  </a:lnTo>
                  <a:lnTo>
                    <a:pt x="121562" y="19217"/>
                  </a:lnTo>
                  <a:lnTo>
                    <a:pt x="121562" y="13132"/>
                  </a:lnTo>
                  <a:close/>
                  <a:moveTo>
                    <a:pt x="134694" y="13132"/>
                  </a:moveTo>
                  <a:lnTo>
                    <a:pt x="134694" y="19217"/>
                  </a:lnTo>
                  <a:lnTo>
                    <a:pt x="128289" y="19217"/>
                  </a:lnTo>
                  <a:lnTo>
                    <a:pt x="128289" y="13132"/>
                  </a:lnTo>
                  <a:close/>
                  <a:moveTo>
                    <a:pt x="141421" y="13132"/>
                  </a:moveTo>
                  <a:lnTo>
                    <a:pt x="141421" y="19217"/>
                  </a:lnTo>
                  <a:lnTo>
                    <a:pt x="135033" y="19217"/>
                  </a:lnTo>
                  <a:lnTo>
                    <a:pt x="135033" y="13132"/>
                  </a:lnTo>
                  <a:close/>
                  <a:moveTo>
                    <a:pt x="148148" y="13132"/>
                  </a:moveTo>
                  <a:lnTo>
                    <a:pt x="148148" y="19217"/>
                  </a:lnTo>
                  <a:lnTo>
                    <a:pt x="141760" y="19217"/>
                  </a:lnTo>
                  <a:lnTo>
                    <a:pt x="141760" y="13132"/>
                  </a:lnTo>
                  <a:close/>
                  <a:moveTo>
                    <a:pt x="154892" y="13132"/>
                  </a:moveTo>
                  <a:lnTo>
                    <a:pt x="154892" y="19217"/>
                  </a:lnTo>
                  <a:lnTo>
                    <a:pt x="148487" y="19217"/>
                  </a:lnTo>
                  <a:lnTo>
                    <a:pt x="148487" y="13132"/>
                  </a:lnTo>
                  <a:close/>
                  <a:moveTo>
                    <a:pt x="161619" y="13132"/>
                  </a:moveTo>
                  <a:lnTo>
                    <a:pt x="161619" y="19217"/>
                  </a:lnTo>
                  <a:lnTo>
                    <a:pt x="155231" y="19217"/>
                  </a:lnTo>
                  <a:lnTo>
                    <a:pt x="155231" y="13132"/>
                  </a:lnTo>
                  <a:close/>
                  <a:moveTo>
                    <a:pt x="168363" y="13132"/>
                  </a:moveTo>
                  <a:lnTo>
                    <a:pt x="168363" y="19217"/>
                  </a:lnTo>
                  <a:lnTo>
                    <a:pt x="161958" y="19217"/>
                  </a:lnTo>
                  <a:lnTo>
                    <a:pt x="161958" y="13132"/>
                  </a:lnTo>
                  <a:close/>
                  <a:moveTo>
                    <a:pt x="175090" y="13132"/>
                  </a:moveTo>
                  <a:lnTo>
                    <a:pt x="175090" y="19217"/>
                  </a:lnTo>
                  <a:lnTo>
                    <a:pt x="168702" y="19217"/>
                  </a:lnTo>
                  <a:lnTo>
                    <a:pt x="168702" y="13132"/>
                  </a:lnTo>
                  <a:close/>
                  <a:moveTo>
                    <a:pt x="181834" y="13132"/>
                  </a:moveTo>
                  <a:lnTo>
                    <a:pt x="181834" y="19217"/>
                  </a:lnTo>
                  <a:lnTo>
                    <a:pt x="175429" y="19217"/>
                  </a:lnTo>
                  <a:lnTo>
                    <a:pt x="175429" y="13132"/>
                  </a:lnTo>
                  <a:close/>
                  <a:moveTo>
                    <a:pt x="188561" y="13132"/>
                  </a:moveTo>
                  <a:lnTo>
                    <a:pt x="188561" y="19217"/>
                  </a:lnTo>
                  <a:lnTo>
                    <a:pt x="182173" y="19217"/>
                  </a:lnTo>
                  <a:lnTo>
                    <a:pt x="182173" y="13132"/>
                  </a:lnTo>
                  <a:close/>
                  <a:moveTo>
                    <a:pt x="195288" y="13132"/>
                  </a:moveTo>
                  <a:lnTo>
                    <a:pt x="195288" y="19217"/>
                  </a:lnTo>
                  <a:lnTo>
                    <a:pt x="188900" y="19217"/>
                  </a:lnTo>
                  <a:lnTo>
                    <a:pt x="188900" y="13132"/>
                  </a:lnTo>
                  <a:close/>
                  <a:moveTo>
                    <a:pt x="202032" y="13132"/>
                  </a:moveTo>
                  <a:lnTo>
                    <a:pt x="202032" y="19217"/>
                  </a:lnTo>
                  <a:lnTo>
                    <a:pt x="195627" y="19217"/>
                  </a:lnTo>
                  <a:lnTo>
                    <a:pt x="195627" y="13132"/>
                  </a:lnTo>
                  <a:close/>
                  <a:moveTo>
                    <a:pt x="208759" y="13132"/>
                  </a:moveTo>
                  <a:lnTo>
                    <a:pt x="208759" y="19217"/>
                  </a:lnTo>
                  <a:lnTo>
                    <a:pt x="202371" y="19217"/>
                  </a:lnTo>
                  <a:lnTo>
                    <a:pt x="202371" y="13132"/>
                  </a:lnTo>
                  <a:close/>
                  <a:moveTo>
                    <a:pt x="215504" y="13132"/>
                  </a:moveTo>
                  <a:lnTo>
                    <a:pt x="215504" y="19217"/>
                  </a:lnTo>
                  <a:lnTo>
                    <a:pt x="209098" y="19217"/>
                  </a:lnTo>
                  <a:lnTo>
                    <a:pt x="209098" y="13132"/>
                  </a:lnTo>
                  <a:close/>
                  <a:moveTo>
                    <a:pt x="222230" y="13132"/>
                  </a:moveTo>
                  <a:lnTo>
                    <a:pt x="222230" y="19217"/>
                  </a:lnTo>
                  <a:lnTo>
                    <a:pt x="215843" y="19217"/>
                  </a:lnTo>
                  <a:lnTo>
                    <a:pt x="215843" y="13132"/>
                  </a:lnTo>
                  <a:close/>
                  <a:moveTo>
                    <a:pt x="228975" y="13132"/>
                  </a:moveTo>
                  <a:lnTo>
                    <a:pt x="228975" y="19217"/>
                  </a:lnTo>
                  <a:lnTo>
                    <a:pt x="222569" y="19217"/>
                  </a:lnTo>
                  <a:lnTo>
                    <a:pt x="222569" y="13132"/>
                  </a:lnTo>
                  <a:close/>
                  <a:moveTo>
                    <a:pt x="235701" y="13132"/>
                  </a:moveTo>
                  <a:lnTo>
                    <a:pt x="235701" y="19217"/>
                  </a:lnTo>
                  <a:lnTo>
                    <a:pt x="229296" y="19217"/>
                  </a:lnTo>
                  <a:lnTo>
                    <a:pt x="229296" y="13132"/>
                  </a:lnTo>
                  <a:close/>
                  <a:moveTo>
                    <a:pt x="242428" y="13132"/>
                  </a:moveTo>
                  <a:lnTo>
                    <a:pt x="242428" y="19217"/>
                  </a:lnTo>
                  <a:lnTo>
                    <a:pt x="236040" y="19217"/>
                  </a:lnTo>
                  <a:lnTo>
                    <a:pt x="236040" y="13132"/>
                  </a:lnTo>
                  <a:close/>
                  <a:moveTo>
                    <a:pt x="249173" y="13132"/>
                  </a:moveTo>
                  <a:lnTo>
                    <a:pt x="249173" y="19217"/>
                  </a:lnTo>
                  <a:lnTo>
                    <a:pt x="242767" y="19217"/>
                  </a:lnTo>
                  <a:lnTo>
                    <a:pt x="242767" y="13132"/>
                  </a:lnTo>
                  <a:close/>
                  <a:moveTo>
                    <a:pt x="255899" y="13132"/>
                  </a:moveTo>
                  <a:lnTo>
                    <a:pt x="255899" y="19217"/>
                  </a:lnTo>
                  <a:lnTo>
                    <a:pt x="249512" y="19217"/>
                  </a:lnTo>
                  <a:lnTo>
                    <a:pt x="249512" y="13132"/>
                  </a:lnTo>
                  <a:close/>
                  <a:moveTo>
                    <a:pt x="262644" y="13132"/>
                  </a:moveTo>
                  <a:lnTo>
                    <a:pt x="262644" y="19217"/>
                  </a:lnTo>
                  <a:lnTo>
                    <a:pt x="256238" y="19217"/>
                  </a:lnTo>
                  <a:lnTo>
                    <a:pt x="256238" y="13132"/>
                  </a:lnTo>
                  <a:close/>
                  <a:moveTo>
                    <a:pt x="269370" y="13132"/>
                  </a:moveTo>
                  <a:lnTo>
                    <a:pt x="269370" y="19217"/>
                  </a:lnTo>
                  <a:lnTo>
                    <a:pt x="262983" y="19217"/>
                  </a:lnTo>
                  <a:lnTo>
                    <a:pt x="262983" y="13132"/>
                  </a:lnTo>
                  <a:close/>
                  <a:moveTo>
                    <a:pt x="276115" y="13132"/>
                  </a:moveTo>
                  <a:lnTo>
                    <a:pt x="276115" y="19217"/>
                  </a:lnTo>
                  <a:lnTo>
                    <a:pt x="269709" y="19217"/>
                  </a:lnTo>
                  <a:lnTo>
                    <a:pt x="269709" y="13132"/>
                  </a:lnTo>
                  <a:close/>
                  <a:moveTo>
                    <a:pt x="282842" y="13132"/>
                  </a:moveTo>
                  <a:lnTo>
                    <a:pt x="282842" y="19217"/>
                  </a:lnTo>
                  <a:lnTo>
                    <a:pt x="276436" y="19217"/>
                  </a:lnTo>
                  <a:lnTo>
                    <a:pt x="276436" y="13132"/>
                  </a:lnTo>
                  <a:close/>
                  <a:moveTo>
                    <a:pt x="6745" y="19538"/>
                  </a:moveTo>
                  <a:lnTo>
                    <a:pt x="6745" y="25622"/>
                  </a:lnTo>
                  <a:lnTo>
                    <a:pt x="339" y="25622"/>
                  </a:lnTo>
                  <a:lnTo>
                    <a:pt x="339" y="19538"/>
                  </a:lnTo>
                  <a:close/>
                  <a:moveTo>
                    <a:pt x="13471" y="19538"/>
                  </a:moveTo>
                  <a:lnTo>
                    <a:pt x="13471" y="25622"/>
                  </a:lnTo>
                  <a:lnTo>
                    <a:pt x="7066" y="25622"/>
                  </a:lnTo>
                  <a:lnTo>
                    <a:pt x="7066" y="19538"/>
                  </a:lnTo>
                  <a:close/>
                  <a:moveTo>
                    <a:pt x="20198" y="19538"/>
                  </a:moveTo>
                  <a:lnTo>
                    <a:pt x="20198" y="25622"/>
                  </a:lnTo>
                  <a:lnTo>
                    <a:pt x="13810" y="25622"/>
                  </a:lnTo>
                  <a:lnTo>
                    <a:pt x="13810" y="19538"/>
                  </a:lnTo>
                  <a:close/>
                  <a:moveTo>
                    <a:pt x="26942" y="19538"/>
                  </a:moveTo>
                  <a:lnTo>
                    <a:pt x="26942" y="25622"/>
                  </a:lnTo>
                  <a:lnTo>
                    <a:pt x="20537" y="25622"/>
                  </a:lnTo>
                  <a:lnTo>
                    <a:pt x="20537" y="19538"/>
                  </a:lnTo>
                  <a:close/>
                  <a:moveTo>
                    <a:pt x="33669" y="19538"/>
                  </a:moveTo>
                  <a:lnTo>
                    <a:pt x="33669" y="25622"/>
                  </a:lnTo>
                  <a:lnTo>
                    <a:pt x="27281" y="25622"/>
                  </a:lnTo>
                  <a:lnTo>
                    <a:pt x="27281" y="19538"/>
                  </a:lnTo>
                  <a:close/>
                  <a:moveTo>
                    <a:pt x="40414" y="19538"/>
                  </a:moveTo>
                  <a:lnTo>
                    <a:pt x="40414" y="25622"/>
                  </a:lnTo>
                  <a:lnTo>
                    <a:pt x="34008" y="25622"/>
                  </a:lnTo>
                  <a:lnTo>
                    <a:pt x="34008" y="19538"/>
                  </a:lnTo>
                  <a:close/>
                  <a:moveTo>
                    <a:pt x="47140" y="19538"/>
                  </a:moveTo>
                  <a:lnTo>
                    <a:pt x="47140" y="25622"/>
                  </a:lnTo>
                  <a:lnTo>
                    <a:pt x="40753" y="25622"/>
                  </a:lnTo>
                  <a:lnTo>
                    <a:pt x="40753" y="19538"/>
                  </a:lnTo>
                  <a:close/>
                  <a:moveTo>
                    <a:pt x="53885" y="19538"/>
                  </a:moveTo>
                  <a:lnTo>
                    <a:pt x="53885" y="25622"/>
                  </a:lnTo>
                  <a:lnTo>
                    <a:pt x="47479" y="25622"/>
                  </a:lnTo>
                  <a:lnTo>
                    <a:pt x="47479" y="19538"/>
                  </a:lnTo>
                  <a:close/>
                  <a:moveTo>
                    <a:pt x="60611" y="19538"/>
                  </a:moveTo>
                  <a:lnTo>
                    <a:pt x="60611" y="25622"/>
                  </a:lnTo>
                  <a:lnTo>
                    <a:pt x="54206" y="25622"/>
                  </a:lnTo>
                  <a:lnTo>
                    <a:pt x="54206" y="19538"/>
                  </a:lnTo>
                  <a:close/>
                  <a:moveTo>
                    <a:pt x="67338" y="19538"/>
                  </a:moveTo>
                  <a:lnTo>
                    <a:pt x="67338" y="25622"/>
                  </a:lnTo>
                  <a:lnTo>
                    <a:pt x="60950" y="25622"/>
                  </a:lnTo>
                  <a:lnTo>
                    <a:pt x="60950" y="19538"/>
                  </a:lnTo>
                  <a:close/>
                  <a:moveTo>
                    <a:pt x="74083" y="19538"/>
                  </a:moveTo>
                  <a:lnTo>
                    <a:pt x="74083" y="25622"/>
                  </a:lnTo>
                  <a:lnTo>
                    <a:pt x="67677" y="25622"/>
                  </a:lnTo>
                  <a:lnTo>
                    <a:pt x="67677" y="19538"/>
                  </a:lnTo>
                  <a:close/>
                  <a:moveTo>
                    <a:pt x="80809" y="19538"/>
                  </a:moveTo>
                  <a:lnTo>
                    <a:pt x="80809" y="25622"/>
                  </a:lnTo>
                  <a:lnTo>
                    <a:pt x="74422" y="25622"/>
                  </a:lnTo>
                  <a:lnTo>
                    <a:pt x="74422" y="19538"/>
                  </a:lnTo>
                  <a:close/>
                  <a:moveTo>
                    <a:pt x="87554" y="19538"/>
                  </a:moveTo>
                  <a:lnTo>
                    <a:pt x="87554" y="25622"/>
                  </a:lnTo>
                  <a:lnTo>
                    <a:pt x="81148" y="25622"/>
                  </a:lnTo>
                  <a:lnTo>
                    <a:pt x="81148" y="19538"/>
                  </a:lnTo>
                  <a:close/>
                  <a:moveTo>
                    <a:pt x="94281" y="19538"/>
                  </a:moveTo>
                  <a:lnTo>
                    <a:pt x="94281" y="25622"/>
                  </a:lnTo>
                  <a:lnTo>
                    <a:pt x="87893" y="25622"/>
                  </a:lnTo>
                  <a:lnTo>
                    <a:pt x="87893" y="19538"/>
                  </a:lnTo>
                  <a:close/>
                  <a:moveTo>
                    <a:pt x="101025" y="19538"/>
                  </a:moveTo>
                  <a:lnTo>
                    <a:pt x="101025" y="25622"/>
                  </a:lnTo>
                  <a:lnTo>
                    <a:pt x="94620" y="25622"/>
                  </a:lnTo>
                  <a:lnTo>
                    <a:pt x="94620" y="19538"/>
                  </a:lnTo>
                  <a:close/>
                  <a:moveTo>
                    <a:pt x="107752" y="19538"/>
                  </a:moveTo>
                  <a:lnTo>
                    <a:pt x="107752" y="25622"/>
                  </a:lnTo>
                  <a:lnTo>
                    <a:pt x="101346" y="25622"/>
                  </a:lnTo>
                  <a:lnTo>
                    <a:pt x="101346" y="19538"/>
                  </a:lnTo>
                  <a:close/>
                  <a:moveTo>
                    <a:pt x="114478" y="19538"/>
                  </a:moveTo>
                  <a:lnTo>
                    <a:pt x="114478" y="25622"/>
                  </a:lnTo>
                  <a:lnTo>
                    <a:pt x="108091" y="25622"/>
                  </a:lnTo>
                  <a:lnTo>
                    <a:pt x="108091" y="19538"/>
                  </a:lnTo>
                  <a:close/>
                  <a:moveTo>
                    <a:pt x="121223" y="19538"/>
                  </a:moveTo>
                  <a:lnTo>
                    <a:pt x="121223" y="25622"/>
                  </a:lnTo>
                  <a:lnTo>
                    <a:pt x="114817" y="25622"/>
                  </a:lnTo>
                  <a:lnTo>
                    <a:pt x="114817" y="19538"/>
                  </a:lnTo>
                  <a:close/>
                  <a:moveTo>
                    <a:pt x="127950" y="19538"/>
                  </a:moveTo>
                  <a:lnTo>
                    <a:pt x="127950" y="25622"/>
                  </a:lnTo>
                  <a:lnTo>
                    <a:pt x="121562" y="25622"/>
                  </a:lnTo>
                  <a:lnTo>
                    <a:pt x="121562" y="19538"/>
                  </a:lnTo>
                  <a:close/>
                  <a:moveTo>
                    <a:pt x="134694" y="19538"/>
                  </a:moveTo>
                  <a:lnTo>
                    <a:pt x="134694" y="25622"/>
                  </a:lnTo>
                  <a:lnTo>
                    <a:pt x="128289" y="25622"/>
                  </a:lnTo>
                  <a:lnTo>
                    <a:pt x="128289" y="19538"/>
                  </a:lnTo>
                  <a:close/>
                  <a:moveTo>
                    <a:pt x="141421" y="19538"/>
                  </a:moveTo>
                  <a:lnTo>
                    <a:pt x="141421" y="25622"/>
                  </a:lnTo>
                  <a:lnTo>
                    <a:pt x="135033" y="25622"/>
                  </a:lnTo>
                  <a:lnTo>
                    <a:pt x="135033" y="19538"/>
                  </a:lnTo>
                  <a:close/>
                  <a:moveTo>
                    <a:pt x="148148" y="19538"/>
                  </a:moveTo>
                  <a:lnTo>
                    <a:pt x="148148" y="25622"/>
                  </a:lnTo>
                  <a:lnTo>
                    <a:pt x="141760" y="25622"/>
                  </a:lnTo>
                  <a:lnTo>
                    <a:pt x="141760" y="19538"/>
                  </a:lnTo>
                  <a:close/>
                  <a:moveTo>
                    <a:pt x="154892" y="19538"/>
                  </a:moveTo>
                  <a:lnTo>
                    <a:pt x="154892" y="25622"/>
                  </a:lnTo>
                  <a:lnTo>
                    <a:pt x="148487" y="25622"/>
                  </a:lnTo>
                  <a:lnTo>
                    <a:pt x="148487" y="19538"/>
                  </a:lnTo>
                  <a:close/>
                  <a:moveTo>
                    <a:pt x="161619" y="19538"/>
                  </a:moveTo>
                  <a:lnTo>
                    <a:pt x="161619" y="25622"/>
                  </a:lnTo>
                  <a:lnTo>
                    <a:pt x="155231" y="25622"/>
                  </a:lnTo>
                  <a:lnTo>
                    <a:pt x="155231" y="19538"/>
                  </a:lnTo>
                  <a:close/>
                  <a:moveTo>
                    <a:pt x="168363" y="19538"/>
                  </a:moveTo>
                  <a:lnTo>
                    <a:pt x="168363" y="25622"/>
                  </a:lnTo>
                  <a:lnTo>
                    <a:pt x="161958" y="25622"/>
                  </a:lnTo>
                  <a:lnTo>
                    <a:pt x="161958" y="19538"/>
                  </a:lnTo>
                  <a:close/>
                  <a:moveTo>
                    <a:pt x="175090" y="19538"/>
                  </a:moveTo>
                  <a:lnTo>
                    <a:pt x="175090" y="25622"/>
                  </a:lnTo>
                  <a:lnTo>
                    <a:pt x="168702" y="25622"/>
                  </a:lnTo>
                  <a:lnTo>
                    <a:pt x="168702" y="19538"/>
                  </a:lnTo>
                  <a:close/>
                  <a:moveTo>
                    <a:pt x="181834" y="19538"/>
                  </a:moveTo>
                  <a:lnTo>
                    <a:pt x="181834" y="25622"/>
                  </a:lnTo>
                  <a:lnTo>
                    <a:pt x="175429" y="25622"/>
                  </a:lnTo>
                  <a:lnTo>
                    <a:pt x="175429" y="19538"/>
                  </a:lnTo>
                  <a:close/>
                  <a:moveTo>
                    <a:pt x="188561" y="19538"/>
                  </a:moveTo>
                  <a:lnTo>
                    <a:pt x="188561" y="25622"/>
                  </a:lnTo>
                  <a:lnTo>
                    <a:pt x="182173" y="25622"/>
                  </a:lnTo>
                  <a:lnTo>
                    <a:pt x="182173" y="19538"/>
                  </a:lnTo>
                  <a:close/>
                  <a:moveTo>
                    <a:pt x="195288" y="19538"/>
                  </a:moveTo>
                  <a:lnTo>
                    <a:pt x="195288" y="25622"/>
                  </a:lnTo>
                  <a:lnTo>
                    <a:pt x="188900" y="25622"/>
                  </a:lnTo>
                  <a:lnTo>
                    <a:pt x="188900" y="19538"/>
                  </a:lnTo>
                  <a:close/>
                  <a:moveTo>
                    <a:pt x="202032" y="19538"/>
                  </a:moveTo>
                  <a:lnTo>
                    <a:pt x="202032" y="25622"/>
                  </a:lnTo>
                  <a:lnTo>
                    <a:pt x="195627" y="25622"/>
                  </a:lnTo>
                  <a:lnTo>
                    <a:pt x="195627" y="19538"/>
                  </a:lnTo>
                  <a:close/>
                  <a:moveTo>
                    <a:pt x="208759" y="19538"/>
                  </a:moveTo>
                  <a:lnTo>
                    <a:pt x="208759" y="25622"/>
                  </a:lnTo>
                  <a:lnTo>
                    <a:pt x="202371" y="25622"/>
                  </a:lnTo>
                  <a:lnTo>
                    <a:pt x="202371" y="19538"/>
                  </a:lnTo>
                  <a:close/>
                  <a:moveTo>
                    <a:pt x="215504" y="19538"/>
                  </a:moveTo>
                  <a:lnTo>
                    <a:pt x="215504" y="25622"/>
                  </a:lnTo>
                  <a:lnTo>
                    <a:pt x="209098" y="25622"/>
                  </a:lnTo>
                  <a:lnTo>
                    <a:pt x="209098" y="19538"/>
                  </a:lnTo>
                  <a:close/>
                  <a:moveTo>
                    <a:pt x="222230" y="19538"/>
                  </a:moveTo>
                  <a:lnTo>
                    <a:pt x="222230" y="25622"/>
                  </a:lnTo>
                  <a:lnTo>
                    <a:pt x="215843" y="25622"/>
                  </a:lnTo>
                  <a:lnTo>
                    <a:pt x="215843" y="19538"/>
                  </a:lnTo>
                  <a:close/>
                  <a:moveTo>
                    <a:pt x="228975" y="19538"/>
                  </a:moveTo>
                  <a:lnTo>
                    <a:pt x="228975" y="25622"/>
                  </a:lnTo>
                  <a:lnTo>
                    <a:pt x="222569" y="25622"/>
                  </a:lnTo>
                  <a:lnTo>
                    <a:pt x="222569" y="19538"/>
                  </a:lnTo>
                  <a:close/>
                  <a:moveTo>
                    <a:pt x="235701" y="19538"/>
                  </a:moveTo>
                  <a:lnTo>
                    <a:pt x="235701" y="25622"/>
                  </a:lnTo>
                  <a:lnTo>
                    <a:pt x="229296" y="25622"/>
                  </a:lnTo>
                  <a:lnTo>
                    <a:pt x="229296" y="19538"/>
                  </a:lnTo>
                  <a:close/>
                  <a:moveTo>
                    <a:pt x="242428" y="19538"/>
                  </a:moveTo>
                  <a:lnTo>
                    <a:pt x="242428" y="25622"/>
                  </a:lnTo>
                  <a:lnTo>
                    <a:pt x="236040" y="25622"/>
                  </a:lnTo>
                  <a:lnTo>
                    <a:pt x="236040" y="19538"/>
                  </a:lnTo>
                  <a:close/>
                  <a:moveTo>
                    <a:pt x="249173" y="19538"/>
                  </a:moveTo>
                  <a:lnTo>
                    <a:pt x="249173" y="25622"/>
                  </a:lnTo>
                  <a:lnTo>
                    <a:pt x="242767" y="25622"/>
                  </a:lnTo>
                  <a:lnTo>
                    <a:pt x="242767" y="19538"/>
                  </a:lnTo>
                  <a:close/>
                  <a:moveTo>
                    <a:pt x="255899" y="19538"/>
                  </a:moveTo>
                  <a:lnTo>
                    <a:pt x="255899" y="25622"/>
                  </a:lnTo>
                  <a:lnTo>
                    <a:pt x="249512" y="25622"/>
                  </a:lnTo>
                  <a:lnTo>
                    <a:pt x="249512" y="19538"/>
                  </a:lnTo>
                  <a:close/>
                  <a:moveTo>
                    <a:pt x="262644" y="19538"/>
                  </a:moveTo>
                  <a:lnTo>
                    <a:pt x="262644" y="25622"/>
                  </a:lnTo>
                  <a:lnTo>
                    <a:pt x="256238" y="25622"/>
                  </a:lnTo>
                  <a:lnTo>
                    <a:pt x="256238" y="19538"/>
                  </a:lnTo>
                  <a:close/>
                  <a:moveTo>
                    <a:pt x="269370" y="19538"/>
                  </a:moveTo>
                  <a:lnTo>
                    <a:pt x="269370" y="25622"/>
                  </a:lnTo>
                  <a:lnTo>
                    <a:pt x="262983" y="25622"/>
                  </a:lnTo>
                  <a:lnTo>
                    <a:pt x="262983" y="19538"/>
                  </a:lnTo>
                  <a:close/>
                  <a:moveTo>
                    <a:pt x="276115" y="19538"/>
                  </a:moveTo>
                  <a:lnTo>
                    <a:pt x="276115" y="25622"/>
                  </a:lnTo>
                  <a:lnTo>
                    <a:pt x="269709" y="25622"/>
                  </a:lnTo>
                  <a:lnTo>
                    <a:pt x="269709" y="19538"/>
                  </a:lnTo>
                  <a:close/>
                  <a:moveTo>
                    <a:pt x="282842" y="19538"/>
                  </a:moveTo>
                  <a:lnTo>
                    <a:pt x="282842" y="25622"/>
                  </a:lnTo>
                  <a:lnTo>
                    <a:pt x="276436" y="25622"/>
                  </a:lnTo>
                  <a:lnTo>
                    <a:pt x="276436" y="19538"/>
                  </a:lnTo>
                  <a:close/>
                  <a:moveTo>
                    <a:pt x="6745" y="25943"/>
                  </a:moveTo>
                  <a:lnTo>
                    <a:pt x="6745" y="32028"/>
                  </a:lnTo>
                  <a:lnTo>
                    <a:pt x="339" y="32028"/>
                  </a:lnTo>
                  <a:lnTo>
                    <a:pt x="339" y="25943"/>
                  </a:lnTo>
                  <a:close/>
                  <a:moveTo>
                    <a:pt x="13471" y="25943"/>
                  </a:moveTo>
                  <a:lnTo>
                    <a:pt x="13471" y="32028"/>
                  </a:lnTo>
                  <a:lnTo>
                    <a:pt x="7066" y="32028"/>
                  </a:lnTo>
                  <a:lnTo>
                    <a:pt x="7066" y="25943"/>
                  </a:lnTo>
                  <a:close/>
                  <a:moveTo>
                    <a:pt x="20198" y="25943"/>
                  </a:moveTo>
                  <a:lnTo>
                    <a:pt x="20198" y="32028"/>
                  </a:lnTo>
                  <a:lnTo>
                    <a:pt x="13810" y="32028"/>
                  </a:lnTo>
                  <a:lnTo>
                    <a:pt x="13810" y="25943"/>
                  </a:lnTo>
                  <a:close/>
                  <a:moveTo>
                    <a:pt x="26942" y="25943"/>
                  </a:moveTo>
                  <a:lnTo>
                    <a:pt x="26942" y="32028"/>
                  </a:lnTo>
                  <a:lnTo>
                    <a:pt x="20537" y="32028"/>
                  </a:lnTo>
                  <a:lnTo>
                    <a:pt x="20537" y="25943"/>
                  </a:lnTo>
                  <a:close/>
                  <a:moveTo>
                    <a:pt x="33669" y="25943"/>
                  </a:moveTo>
                  <a:lnTo>
                    <a:pt x="33669" y="32028"/>
                  </a:lnTo>
                  <a:lnTo>
                    <a:pt x="27281" y="32028"/>
                  </a:lnTo>
                  <a:lnTo>
                    <a:pt x="27281" y="25943"/>
                  </a:lnTo>
                  <a:close/>
                  <a:moveTo>
                    <a:pt x="40414" y="25943"/>
                  </a:moveTo>
                  <a:lnTo>
                    <a:pt x="40414" y="32028"/>
                  </a:lnTo>
                  <a:lnTo>
                    <a:pt x="34008" y="32028"/>
                  </a:lnTo>
                  <a:lnTo>
                    <a:pt x="34008" y="25943"/>
                  </a:lnTo>
                  <a:close/>
                  <a:moveTo>
                    <a:pt x="47140" y="25943"/>
                  </a:moveTo>
                  <a:lnTo>
                    <a:pt x="47140" y="32028"/>
                  </a:lnTo>
                  <a:lnTo>
                    <a:pt x="40753" y="32028"/>
                  </a:lnTo>
                  <a:lnTo>
                    <a:pt x="40753" y="25943"/>
                  </a:lnTo>
                  <a:close/>
                  <a:moveTo>
                    <a:pt x="53885" y="25943"/>
                  </a:moveTo>
                  <a:lnTo>
                    <a:pt x="53885" y="32028"/>
                  </a:lnTo>
                  <a:lnTo>
                    <a:pt x="47479" y="32028"/>
                  </a:lnTo>
                  <a:lnTo>
                    <a:pt x="47479" y="25943"/>
                  </a:lnTo>
                  <a:close/>
                  <a:moveTo>
                    <a:pt x="60611" y="25943"/>
                  </a:moveTo>
                  <a:lnTo>
                    <a:pt x="60611" y="32028"/>
                  </a:lnTo>
                  <a:lnTo>
                    <a:pt x="54206" y="32028"/>
                  </a:lnTo>
                  <a:lnTo>
                    <a:pt x="54206" y="25943"/>
                  </a:lnTo>
                  <a:close/>
                  <a:moveTo>
                    <a:pt x="67338" y="25943"/>
                  </a:moveTo>
                  <a:lnTo>
                    <a:pt x="67338" y="32028"/>
                  </a:lnTo>
                  <a:lnTo>
                    <a:pt x="60950" y="32028"/>
                  </a:lnTo>
                  <a:lnTo>
                    <a:pt x="60950" y="25943"/>
                  </a:lnTo>
                  <a:close/>
                  <a:moveTo>
                    <a:pt x="74083" y="25943"/>
                  </a:moveTo>
                  <a:lnTo>
                    <a:pt x="74083" y="32028"/>
                  </a:lnTo>
                  <a:lnTo>
                    <a:pt x="67677" y="32028"/>
                  </a:lnTo>
                  <a:lnTo>
                    <a:pt x="67677" y="25943"/>
                  </a:lnTo>
                  <a:close/>
                  <a:moveTo>
                    <a:pt x="80809" y="25943"/>
                  </a:moveTo>
                  <a:lnTo>
                    <a:pt x="80809" y="32028"/>
                  </a:lnTo>
                  <a:lnTo>
                    <a:pt x="74422" y="32028"/>
                  </a:lnTo>
                  <a:lnTo>
                    <a:pt x="74422" y="25943"/>
                  </a:lnTo>
                  <a:close/>
                  <a:moveTo>
                    <a:pt x="87554" y="25943"/>
                  </a:moveTo>
                  <a:lnTo>
                    <a:pt x="87554" y="32028"/>
                  </a:lnTo>
                  <a:lnTo>
                    <a:pt x="81148" y="32028"/>
                  </a:lnTo>
                  <a:lnTo>
                    <a:pt x="81148" y="25943"/>
                  </a:lnTo>
                  <a:close/>
                  <a:moveTo>
                    <a:pt x="94281" y="25943"/>
                  </a:moveTo>
                  <a:lnTo>
                    <a:pt x="94281" y="32028"/>
                  </a:lnTo>
                  <a:lnTo>
                    <a:pt x="87893" y="32028"/>
                  </a:lnTo>
                  <a:lnTo>
                    <a:pt x="87893" y="25943"/>
                  </a:lnTo>
                  <a:close/>
                  <a:moveTo>
                    <a:pt x="101025" y="25943"/>
                  </a:moveTo>
                  <a:lnTo>
                    <a:pt x="101025" y="32028"/>
                  </a:lnTo>
                  <a:lnTo>
                    <a:pt x="94620" y="32028"/>
                  </a:lnTo>
                  <a:lnTo>
                    <a:pt x="94620" y="25943"/>
                  </a:lnTo>
                  <a:close/>
                  <a:moveTo>
                    <a:pt x="107752" y="25943"/>
                  </a:moveTo>
                  <a:lnTo>
                    <a:pt x="107752" y="32028"/>
                  </a:lnTo>
                  <a:lnTo>
                    <a:pt x="101346" y="32028"/>
                  </a:lnTo>
                  <a:lnTo>
                    <a:pt x="101346" y="25943"/>
                  </a:lnTo>
                  <a:close/>
                  <a:moveTo>
                    <a:pt x="114478" y="25943"/>
                  </a:moveTo>
                  <a:lnTo>
                    <a:pt x="114478" y="32028"/>
                  </a:lnTo>
                  <a:lnTo>
                    <a:pt x="108091" y="32028"/>
                  </a:lnTo>
                  <a:lnTo>
                    <a:pt x="108091" y="25943"/>
                  </a:lnTo>
                  <a:close/>
                  <a:moveTo>
                    <a:pt x="121223" y="25943"/>
                  </a:moveTo>
                  <a:lnTo>
                    <a:pt x="121223" y="32028"/>
                  </a:lnTo>
                  <a:lnTo>
                    <a:pt x="114817" y="32028"/>
                  </a:lnTo>
                  <a:lnTo>
                    <a:pt x="114817" y="25943"/>
                  </a:lnTo>
                  <a:close/>
                  <a:moveTo>
                    <a:pt x="127950" y="25943"/>
                  </a:moveTo>
                  <a:lnTo>
                    <a:pt x="127950" y="32028"/>
                  </a:lnTo>
                  <a:lnTo>
                    <a:pt x="121562" y="32028"/>
                  </a:lnTo>
                  <a:lnTo>
                    <a:pt x="121562" y="25943"/>
                  </a:lnTo>
                  <a:close/>
                  <a:moveTo>
                    <a:pt x="134694" y="25943"/>
                  </a:moveTo>
                  <a:lnTo>
                    <a:pt x="134694" y="32028"/>
                  </a:lnTo>
                  <a:lnTo>
                    <a:pt x="128289" y="32028"/>
                  </a:lnTo>
                  <a:lnTo>
                    <a:pt x="128289" y="25943"/>
                  </a:lnTo>
                  <a:close/>
                  <a:moveTo>
                    <a:pt x="141421" y="25943"/>
                  </a:moveTo>
                  <a:lnTo>
                    <a:pt x="141421" y="32028"/>
                  </a:lnTo>
                  <a:lnTo>
                    <a:pt x="135033" y="32028"/>
                  </a:lnTo>
                  <a:lnTo>
                    <a:pt x="135033" y="25943"/>
                  </a:lnTo>
                  <a:close/>
                  <a:moveTo>
                    <a:pt x="148148" y="25943"/>
                  </a:moveTo>
                  <a:lnTo>
                    <a:pt x="148148" y="32028"/>
                  </a:lnTo>
                  <a:lnTo>
                    <a:pt x="141760" y="32028"/>
                  </a:lnTo>
                  <a:lnTo>
                    <a:pt x="141760" y="25943"/>
                  </a:lnTo>
                  <a:close/>
                  <a:moveTo>
                    <a:pt x="154892" y="25943"/>
                  </a:moveTo>
                  <a:lnTo>
                    <a:pt x="154892" y="32028"/>
                  </a:lnTo>
                  <a:lnTo>
                    <a:pt x="148487" y="32028"/>
                  </a:lnTo>
                  <a:lnTo>
                    <a:pt x="148487" y="25943"/>
                  </a:lnTo>
                  <a:close/>
                  <a:moveTo>
                    <a:pt x="161619" y="25943"/>
                  </a:moveTo>
                  <a:lnTo>
                    <a:pt x="161619" y="32028"/>
                  </a:lnTo>
                  <a:lnTo>
                    <a:pt x="155231" y="32028"/>
                  </a:lnTo>
                  <a:lnTo>
                    <a:pt x="155231" y="25943"/>
                  </a:lnTo>
                  <a:close/>
                  <a:moveTo>
                    <a:pt x="168363" y="25943"/>
                  </a:moveTo>
                  <a:lnTo>
                    <a:pt x="168363" y="32028"/>
                  </a:lnTo>
                  <a:lnTo>
                    <a:pt x="161958" y="32028"/>
                  </a:lnTo>
                  <a:lnTo>
                    <a:pt x="161958" y="25943"/>
                  </a:lnTo>
                  <a:close/>
                  <a:moveTo>
                    <a:pt x="175090" y="25943"/>
                  </a:moveTo>
                  <a:lnTo>
                    <a:pt x="175090" y="32028"/>
                  </a:lnTo>
                  <a:lnTo>
                    <a:pt x="168702" y="32028"/>
                  </a:lnTo>
                  <a:lnTo>
                    <a:pt x="168702" y="25943"/>
                  </a:lnTo>
                  <a:close/>
                  <a:moveTo>
                    <a:pt x="181834" y="25943"/>
                  </a:moveTo>
                  <a:lnTo>
                    <a:pt x="181834" y="32028"/>
                  </a:lnTo>
                  <a:lnTo>
                    <a:pt x="175429" y="32028"/>
                  </a:lnTo>
                  <a:lnTo>
                    <a:pt x="175429" y="25943"/>
                  </a:lnTo>
                  <a:close/>
                  <a:moveTo>
                    <a:pt x="188561" y="25943"/>
                  </a:moveTo>
                  <a:lnTo>
                    <a:pt x="188561" y="32028"/>
                  </a:lnTo>
                  <a:lnTo>
                    <a:pt x="182173" y="32028"/>
                  </a:lnTo>
                  <a:lnTo>
                    <a:pt x="182173" y="25943"/>
                  </a:lnTo>
                  <a:close/>
                  <a:moveTo>
                    <a:pt x="195288" y="25943"/>
                  </a:moveTo>
                  <a:lnTo>
                    <a:pt x="195288" y="32028"/>
                  </a:lnTo>
                  <a:lnTo>
                    <a:pt x="188900" y="32028"/>
                  </a:lnTo>
                  <a:lnTo>
                    <a:pt x="188900" y="25943"/>
                  </a:lnTo>
                  <a:close/>
                  <a:moveTo>
                    <a:pt x="202032" y="25943"/>
                  </a:moveTo>
                  <a:lnTo>
                    <a:pt x="202032" y="32028"/>
                  </a:lnTo>
                  <a:lnTo>
                    <a:pt x="195627" y="32028"/>
                  </a:lnTo>
                  <a:lnTo>
                    <a:pt x="195627" y="25943"/>
                  </a:lnTo>
                  <a:close/>
                  <a:moveTo>
                    <a:pt x="208759" y="25943"/>
                  </a:moveTo>
                  <a:lnTo>
                    <a:pt x="208759" y="32028"/>
                  </a:lnTo>
                  <a:lnTo>
                    <a:pt x="202371" y="32028"/>
                  </a:lnTo>
                  <a:lnTo>
                    <a:pt x="202371" y="25943"/>
                  </a:lnTo>
                  <a:close/>
                  <a:moveTo>
                    <a:pt x="215504" y="25943"/>
                  </a:moveTo>
                  <a:lnTo>
                    <a:pt x="215504" y="32028"/>
                  </a:lnTo>
                  <a:lnTo>
                    <a:pt x="209098" y="32028"/>
                  </a:lnTo>
                  <a:lnTo>
                    <a:pt x="209098" y="25943"/>
                  </a:lnTo>
                  <a:close/>
                  <a:moveTo>
                    <a:pt x="222230" y="25943"/>
                  </a:moveTo>
                  <a:lnTo>
                    <a:pt x="222230" y="32028"/>
                  </a:lnTo>
                  <a:lnTo>
                    <a:pt x="215843" y="32028"/>
                  </a:lnTo>
                  <a:lnTo>
                    <a:pt x="215843" y="25943"/>
                  </a:lnTo>
                  <a:close/>
                  <a:moveTo>
                    <a:pt x="228975" y="25943"/>
                  </a:moveTo>
                  <a:lnTo>
                    <a:pt x="228975" y="32028"/>
                  </a:lnTo>
                  <a:lnTo>
                    <a:pt x="222569" y="32028"/>
                  </a:lnTo>
                  <a:lnTo>
                    <a:pt x="222569" y="25943"/>
                  </a:lnTo>
                  <a:close/>
                  <a:moveTo>
                    <a:pt x="235701" y="25943"/>
                  </a:moveTo>
                  <a:lnTo>
                    <a:pt x="235701" y="32028"/>
                  </a:lnTo>
                  <a:lnTo>
                    <a:pt x="229296" y="32028"/>
                  </a:lnTo>
                  <a:lnTo>
                    <a:pt x="229296" y="25943"/>
                  </a:lnTo>
                  <a:close/>
                  <a:moveTo>
                    <a:pt x="242428" y="25943"/>
                  </a:moveTo>
                  <a:lnTo>
                    <a:pt x="242428" y="32028"/>
                  </a:lnTo>
                  <a:lnTo>
                    <a:pt x="236040" y="32028"/>
                  </a:lnTo>
                  <a:lnTo>
                    <a:pt x="236040" y="25943"/>
                  </a:lnTo>
                  <a:close/>
                  <a:moveTo>
                    <a:pt x="249173" y="25943"/>
                  </a:moveTo>
                  <a:lnTo>
                    <a:pt x="249173" y="32028"/>
                  </a:lnTo>
                  <a:lnTo>
                    <a:pt x="242767" y="32028"/>
                  </a:lnTo>
                  <a:lnTo>
                    <a:pt x="242767" y="25943"/>
                  </a:lnTo>
                  <a:close/>
                  <a:moveTo>
                    <a:pt x="255899" y="25943"/>
                  </a:moveTo>
                  <a:lnTo>
                    <a:pt x="255899" y="32028"/>
                  </a:lnTo>
                  <a:lnTo>
                    <a:pt x="249512" y="32028"/>
                  </a:lnTo>
                  <a:lnTo>
                    <a:pt x="249512" y="25943"/>
                  </a:lnTo>
                  <a:close/>
                  <a:moveTo>
                    <a:pt x="262644" y="25943"/>
                  </a:moveTo>
                  <a:lnTo>
                    <a:pt x="262644" y="32028"/>
                  </a:lnTo>
                  <a:lnTo>
                    <a:pt x="256238" y="32028"/>
                  </a:lnTo>
                  <a:lnTo>
                    <a:pt x="256238" y="25943"/>
                  </a:lnTo>
                  <a:close/>
                  <a:moveTo>
                    <a:pt x="269370" y="25943"/>
                  </a:moveTo>
                  <a:lnTo>
                    <a:pt x="269370" y="32028"/>
                  </a:lnTo>
                  <a:lnTo>
                    <a:pt x="262983" y="32028"/>
                  </a:lnTo>
                  <a:lnTo>
                    <a:pt x="262983" y="25943"/>
                  </a:lnTo>
                  <a:close/>
                  <a:moveTo>
                    <a:pt x="276115" y="25943"/>
                  </a:moveTo>
                  <a:lnTo>
                    <a:pt x="276115" y="32028"/>
                  </a:lnTo>
                  <a:lnTo>
                    <a:pt x="269709" y="32028"/>
                  </a:lnTo>
                  <a:lnTo>
                    <a:pt x="269709" y="25943"/>
                  </a:lnTo>
                  <a:close/>
                  <a:moveTo>
                    <a:pt x="282842" y="25943"/>
                  </a:moveTo>
                  <a:lnTo>
                    <a:pt x="282842" y="32028"/>
                  </a:lnTo>
                  <a:lnTo>
                    <a:pt x="276436" y="32028"/>
                  </a:lnTo>
                  <a:lnTo>
                    <a:pt x="276436" y="25943"/>
                  </a:lnTo>
                  <a:close/>
                  <a:moveTo>
                    <a:pt x="6745" y="32349"/>
                  </a:moveTo>
                  <a:lnTo>
                    <a:pt x="6745" y="38451"/>
                  </a:lnTo>
                  <a:lnTo>
                    <a:pt x="339" y="38451"/>
                  </a:lnTo>
                  <a:lnTo>
                    <a:pt x="339" y="32349"/>
                  </a:lnTo>
                  <a:close/>
                  <a:moveTo>
                    <a:pt x="13471" y="32349"/>
                  </a:moveTo>
                  <a:lnTo>
                    <a:pt x="13471" y="38451"/>
                  </a:lnTo>
                  <a:lnTo>
                    <a:pt x="7066" y="38451"/>
                  </a:lnTo>
                  <a:lnTo>
                    <a:pt x="7066" y="32349"/>
                  </a:lnTo>
                  <a:close/>
                  <a:moveTo>
                    <a:pt x="20198" y="32349"/>
                  </a:moveTo>
                  <a:lnTo>
                    <a:pt x="20198" y="38451"/>
                  </a:lnTo>
                  <a:lnTo>
                    <a:pt x="13810" y="38451"/>
                  </a:lnTo>
                  <a:lnTo>
                    <a:pt x="13810" y="32349"/>
                  </a:lnTo>
                  <a:close/>
                  <a:moveTo>
                    <a:pt x="26942" y="32349"/>
                  </a:moveTo>
                  <a:lnTo>
                    <a:pt x="26942" y="38451"/>
                  </a:lnTo>
                  <a:lnTo>
                    <a:pt x="20537" y="38451"/>
                  </a:lnTo>
                  <a:lnTo>
                    <a:pt x="20537" y="32349"/>
                  </a:lnTo>
                  <a:close/>
                  <a:moveTo>
                    <a:pt x="33669" y="32349"/>
                  </a:moveTo>
                  <a:lnTo>
                    <a:pt x="33669" y="38451"/>
                  </a:lnTo>
                  <a:lnTo>
                    <a:pt x="27281" y="38451"/>
                  </a:lnTo>
                  <a:lnTo>
                    <a:pt x="27281" y="32349"/>
                  </a:lnTo>
                  <a:close/>
                  <a:moveTo>
                    <a:pt x="40414" y="32367"/>
                  </a:moveTo>
                  <a:lnTo>
                    <a:pt x="40414" y="38451"/>
                  </a:lnTo>
                  <a:lnTo>
                    <a:pt x="34008" y="38451"/>
                  </a:lnTo>
                  <a:lnTo>
                    <a:pt x="34008" y="32367"/>
                  </a:lnTo>
                  <a:close/>
                  <a:moveTo>
                    <a:pt x="47140" y="32367"/>
                  </a:moveTo>
                  <a:lnTo>
                    <a:pt x="47140" y="38451"/>
                  </a:lnTo>
                  <a:lnTo>
                    <a:pt x="40753" y="38451"/>
                  </a:lnTo>
                  <a:lnTo>
                    <a:pt x="40753" y="32367"/>
                  </a:lnTo>
                  <a:close/>
                  <a:moveTo>
                    <a:pt x="53885" y="32367"/>
                  </a:moveTo>
                  <a:lnTo>
                    <a:pt x="53885" y="38451"/>
                  </a:lnTo>
                  <a:lnTo>
                    <a:pt x="47479" y="38451"/>
                  </a:lnTo>
                  <a:lnTo>
                    <a:pt x="47479" y="32367"/>
                  </a:lnTo>
                  <a:close/>
                  <a:moveTo>
                    <a:pt x="60611" y="32367"/>
                  </a:moveTo>
                  <a:lnTo>
                    <a:pt x="60611" y="38451"/>
                  </a:lnTo>
                  <a:lnTo>
                    <a:pt x="54206" y="38451"/>
                  </a:lnTo>
                  <a:lnTo>
                    <a:pt x="54206" y="32367"/>
                  </a:lnTo>
                  <a:close/>
                  <a:moveTo>
                    <a:pt x="67338" y="32367"/>
                  </a:moveTo>
                  <a:lnTo>
                    <a:pt x="67338" y="38451"/>
                  </a:lnTo>
                  <a:lnTo>
                    <a:pt x="60950" y="38451"/>
                  </a:lnTo>
                  <a:lnTo>
                    <a:pt x="60950" y="32367"/>
                  </a:lnTo>
                  <a:close/>
                  <a:moveTo>
                    <a:pt x="74083" y="32367"/>
                  </a:moveTo>
                  <a:lnTo>
                    <a:pt x="74083" y="38451"/>
                  </a:lnTo>
                  <a:lnTo>
                    <a:pt x="67677" y="38451"/>
                  </a:lnTo>
                  <a:lnTo>
                    <a:pt x="67677" y="32367"/>
                  </a:lnTo>
                  <a:close/>
                  <a:moveTo>
                    <a:pt x="80809" y="32367"/>
                  </a:moveTo>
                  <a:lnTo>
                    <a:pt x="80809" y="38451"/>
                  </a:lnTo>
                  <a:lnTo>
                    <a:pt x="74422" y="38451"/>
                  </a:lnTo>
                  <a:lnTo>
                    <a:pt x="74422" y="32367"/>
                  </a:lnTo>
                  <a:close/>
                  <a:moveTo>
                    <a:pt x="87554" y="32367"/>
                  </a:moveTo>
                  <a:lnTo>
                    <a:pt x="87554" y="38451"/>
                  </a:lnTo>
                  <a:lnTo>
                    <a:pt x="81148" y="38451"/>
                  </a:lnTo>
                  <a:lnTo>
                    <a:pt x="81148" y="32367"/>
                  </a:lnTo>
                  <a:close/>
                  <a:moveTo>
                    <a:pt x="94281" y="32367"/>
                  </a:moveTo>
                  <a:lnTo>
                    <a:pt x="94281" y="38451"/>
                  </a:lnTo>
                  <a:lnTo>
                    <a:pt x="87893" y="38451"/>
                  </a:lnTo>
                  <a:lnTo>
                    <a:pt x="87893" y="32367"/>
                  </a:lnTo>
                  <a:close/>
                  <a:moveTo>
                    <a:pt x="101025" y="32367"/>
                  </a:moveTo>
                  <a:lnTo>
                    <a:pt x="101025" y="38451"/>
                  </a:lnTo>
                  <a:lnTo>
                    <a:pt x="94620" y="38451"/>
                  </a:lnTo>
                  <a:lnTo>
                    <a:pt x="94620" y="32367"/>
                  </a:lnTo>
                  <a:close/>
                  <a:moveTo>
                    <a:pt x="107752" y="32367"/>
                  </a:moveTo>
                  <a:lnTo>
                    <a:pt x="107752" y="38451"/>
                  </a:lnTo>
                  <a:lnTo>
                    <a:pt x="101346" y="38451"/>
                  </a:lnTo>
                  <a:lnTo>
                    <a:pt x="101346" y="32367"/>
                  </a:lnTo>
                  <a:close/>
                  <a:moveTo>
                    <a:pt x="114478" y="32367"/>
                  </a:moveTo>
                  <a:lnTo>
                    <a:pt x="114478" y="38451"/>
                  </a:lnTo>
                  <a:lnTo>
                    <a:pt x="108091" y="38451"/>
                  </a:lnTo>
                  <a:lnTo>
                    <a:pt x="108091" y="32367"/>
                  </a:lnTo>
                  <a:close/>
                  <a:moveTo>
                    <a:pt x="121223" y="32367"/>
                  </a:moveTo>
                  <a:lnTo>
                    <a:pt x="121223" y="38451"/>
                  </a:lnTo>
                  <a:lnTo>
                    <a:pt x="114817" y="38451"/>
                  </a:lnTo>
                  <a:lnTo>
                    <a:pt x="114817" y="32367"/>
                  </a:lnTo>
                  <a:close/>
                  <a:moveTo>
                    <a:pt x="127950" y="32367"/>
                  </a:moveTo>
                  <a:lnTo>
                    <a:pt x="127950" y="38451"/>
                  </a:lnTo>
                  <a:lnTo>
                    <a:pt x="121562" y="38451"/>
                  </a:lnTo>
                  <a:lnTo>
                    <a:pt x="121562" y="32367"/>
                  </a:lnTo>
                  <a:close/>
                  <a:moveTo>
                    <a:pt x="134694" y="32367"/>
                  </a:moveTo>
                  <a:lnTo>
                    <a:pt x="134694" y="38451"/>
                  </a:lnTo>
                  <a:lnTo>
                    <a:pt x="128289" y="38451"/>
                  </a:lnTo>
                  <a:lnTo>
                    <a:pt x="128289" y="32367"/>
                  </a:lnTo>
                  <a:close/>
                  <a:moveTo>
                    <a:pt x="141421" y="32367"/>
                  </a:moveTo>
                  <a:lnTo>
                    <a:pt x="141421" y="38451"/>
                  </a:lnTo>
                  <a:lnTo>
                    <a:pt x="135033" y="38451"/>
                  </a:lnTo>
                  <a:lnTo>
                    <a:pt x="135033" y="32367"/>
                  </a:lnTo>
                  <a:close/>
                  <a:moveTo>
                    <a:pt x="148148" y="32367"/>
                  </a:moveTo>
                  <a:lnTo>
                    <a:pt x="148148" y="38451"/>
                  </a:lnTo>
                  <a:lnTo>
                    <a:pt x="141760" y="38451"/>
                  </a:lnTo>
                  <a:lnTo>
                    <a:pt x="141760" y="32367"/>
                  </a:lnTo>
                  <a:close/>
                  <a:moveTo>
                    <a:pt x="154892" y="32367"/>
                  </a:moveTo>
                  <a:lnTo>
                    <a:pt x="154892" y="38451"/>
                  </a:lnTo>
                  <a:lnTo>
                    <a:pt x="148487" y="38451"/>
                  </a:lnTo>
                  <a:lnTo>
                    <a:pt x="148487" y="32367"/>
                  </a:lnTo>
                  <a:close/>
                  <a:moveTo>
                    <a:pt x="161619" y="32367"/>
                  </a:moveTo>
                  <a:lnTo>
                    <a:pt x="161619" y="38451"/>
                  </a:lnTo>
                  <a:lnTo>
                    <a:pt x="155231" y="38451"/>
                  </a:lnTo>
                  <a:lnTo>
                    <a:pt x="155231" y="32367"/>
                  </a:lnTo>
                  <a:close/>
                  <a:moveTo>
                    <a:pt x="168363" y="32367"/>
                  </a:moveTo>
                  <a:lnTo>
                    <a:pt x="168363" y="38451"/>
                  </a:lnTo>
                  <a:lnTo>
                    <a:pt x="161958" y="38451"/>
                  </a:lnTo>
                  <a:lnTo>
                    <a:pt x="161958" y="32367"/>
                  </a:lnTo>
                  <a:close/>
                  <a:moveTo>
                    <a:pt x="175090" y="32349"/>
                  </a:moveTo>
                  <a:lnTo>
                    <a:pt x="175090" y="38451"/>
                  </a:lnTo>
                  <a:lnTo>
                    <a:pt x="168702" y="38451"/>
                  </a:lnTo>
                  <a:lnTo>
                    <a:pt x="168702" y="32349"/>
                  </a:lnTo>
                  <a:close/>
                  <a:moveTo>
                    <a:pt x="181834" y="32349"/>
                  </a:moveTo>
                  <a:lnTo>
                    <a:pt x="181834" y="38451"/>
                  </a:lnTo>
                  <a:lnTo>
                    <a:pt x="175429" y="38451"/>
                  </a:lnTo>
                  <a:lnTo>
                    <a:pt x="175429" y="32349"/>
                  </a:lnTo>
                  <a:close/>
                  <a:moveTo>
                    <a:pt x="188561" y="32349"/>
                  </a:moveTo>
                  <a:lnTo>
                    <a:pt x="188561" y="38451"/>
                  </a:lnTo>
                  <a:lnTo>
                    <a:pt x="182173" y="38451"/>
                  </a:lnTo>
                  <a:lnTo>
                    <a:pt x="182173" y="32349"/>
                  </a:lnTo>
                  <a:close/>
                  <a:moveTo>
                    <a:pt x="195288" y="32349"/>
                  </a:moveTo>
                  <a:lnTo>
                    <a:pt x="195288" y="38451"/>
                  </a:lnTo>
                  <a:lnTo>
                    <a:pt x="188900" y="38451"/>
                  </a:lnTo>
                  <a:lnTo>
                    <a:pt x="188900" y="32349"/>
                  </a:lnTo>
                  <a:close/>
                  <a:moveTo>
                    <a:pt x="202032" y="32349"/>
                  </a:moveTo>
                  <a:lnTo>
                    <a:pt x="202032" y="38451"/>
                  </a:lnTo>
                  <a:lnTo>
                    <a:pt x="195627" y="38451"/>
                  </a:lnTo>
                  <a:lnTo>
                    <a:pt x="195627" y="32349"/>
                  </a:lnTo>
                  <a:close/>
                  <a:moveTo>
                    <a:pt x="208759" y="32367"/>
                  </a:moveTo>
                  <a:lnTo>
                    <a:pt x="208759" y="38451"/>
                  </a:lnTo>
                  <a:lnTo>
                    <a:pt x="202371" y="38451"/>
                  </a:lnTo>
                  <a:lnTo>
                    <a:pt x="202371" y="32367"/>
                  </a:lnTo>
                  <a:close/>
                  <a:moveTo>
                    <a:pt x="215504" y="32367"/>
                  </a:moveTo>
                  <a:lnTo>
                    <a:pt x="215504" y="38451"/>
                  </a:lnTo>
                  <a:lnTo>
                    <a:pt x="209098" y="38451"/>
                  </a:lnTo>
                  <a:lnTo>
                    <a:pt x="209098" y="32367"/>
                  </a:lnTo>
                  <a:close/>
                  <a:moveTo>
                    <a:pt x="222230" y="32367"/>
                  </a:moveTo>
                  <a:lnTo>
                    <a:pt x="222230" y="38451"/>
                  </a:lnTo>
                  <a:lnTo>
                    <a:pt x="215843" y="38451"/>
                  </a:lnTo>
                  <a:lnTo>
                    <a:pt x="215843" y="32367"/>
                  </a:lnTo>
                  <a:close/>
                  <a:moveTo>
                    <a:pt x="228975" y="32367"/>
                  </a:moveTo>
                  <a:lnTo>
                    <a:pt x="228975" y="38451"/>
                  </a:lnTo>
                  <a:lnTo>
                    <a:pt x="222569" y="38451"/>
                  </a:lnTo>
                  <a:lnTo>
                    <a:pt x="222569" y="32367"/>
                  </a:lnTo>
                  <a:close/>
                  <a:moveTo>
                    <a:pt x="235701" y="32367"/>
                  </a:moveTo>
                  <a:lnTo>
                    <a:pt x="235701" y="38451"/>
                  </a:lnTo>
                  <a:lnTo>
                    <a:pt x="229296" y="38451"/>
                  </a:lnTo>
                  <a:lnTo>
                    <a:pt x="229296" y="32367"/>
                  </a:lnTo>
                  <a:close/>
                  <a:moveTo>
                    <a:pt x="242428" y="32367"/>
                  </a:moveTo>
                  <a:lnTo>
                    <a:pt x="242428" y="38451"/>
                  </a:lnTo>
                  <a:lnTo>
                    <a:pt x="236040" y="38451"/>
                  </a:lnTo>
                  <a:lnTo>
                    <a:pt x="236040" y="32367"/>
                  </a:lnTo>
                  <a:close/>
                  <a:moveTo>
                    <a:pt x="249173" y="32367"/>
                  </a:moveTo>
                  <a:lnTo>
                    <a:pt x="249173" y="38451"/>
                  </a:lnTo>
                  <a:lnTo>
                    <a:pt x="242767" y="38451"/>
                  </a:lnTo>
                  <a:lnTo>
                    <a:pt x="242767" y="32367"/>
                  </a:lnTo>
                  <a:close/>
                  <a:moveTo>
                    <a:pt x="255899" y="32367"/>
                  </a:moveTo>
                  <a:lnTo>
                    <a:pt x="255899" y="38451"/>
                  </a:lnTo>
                  <a:lnTo>
                    <a:pt x="249512" y="38451"/>
                  </a:lnTo>
                  <a:lnTo>
                    <a:pt x="249512" y="32367"/>
                  </a:lnTo>
                  <a:close/>
                  <a:moveTo>
                    <a:pt x="262644" y="32367"/>
                  </a:moveTo>
                  <a:lnTo>
                    <a:pt x="262644" y="38451"/>
                  </a:lnTo>
                  <a:lnTo>
                    <a:pt x="256238" y="38451"/>
                  </a:lnTo>
                  <a:lnTo>
                    <a:pt x="256238" y="32367"/>
                  </a:lnTo>
                  <a:close/>
                  <a:moveTo>
                    <a:pt x="269370" y="32367"/>
                  </a:moveTo>
                  <a:lnTo>
                    <a:pt x="269370" y="38451"/>
                  </a:lnTo>
                  <a:lnTo>
                    <a:pt x="262983" y="38451"/>
                  </a:lnTo>
                  <a:lnTo>
                    <a:pt x="262983" y="32367"/>
                  </a:lnTo>
                  <a:close/>
                  <a:moveTo>
                    <a:pt x="276115" y="32367"/>
                  </a:moveTo>
                  <a:lnTo>
                    <a:pt x="276115" y="38451"/>
                  </a:lnTo>
                  <a:lnTo>
                    <a:pt x="269709" y="38451"/>
                  </a:lnTo>
                  <a:lnTo>
                    <a:pt x="269709" y="32367"/>
                  </a:lnTo>
                  <a:close/>
                  <a:moveTo>
                    <a:pt x="282842" y="32367"/>
                  </a:moveTo>
                  <a:lnTo>
                    <a:pt x="282842" y="38451"/>
                  </a:lnTo>
                  <a:lnTo>
                    <a:pt x="276436" y="38451"/>
                  </a:lnTo>
                  <a:lnTo>
                    <a:pt x="276436" y="32367"/>
                  </a:lnTo>
                  <a:close/>
                  <a:moveTo>
                    <a:pt x="6745" y="38772"/>
                  </a:moveTo>
                  <a:lnTo>
                    <a:pt x="6745" y="44856"/>
                  </a:lnTo>
                  <a:lnTo>
                    <a:pt x="339" y="44856"/>
                  </a:lnTo>
                  <a:lnTo>
                    <a:pt x="339" y="38772"/>
                  </a:lnTo>
                  <a:close/>
                  <a:moveTo>
                    <a:pt x="13471" y="38772"/>
                  </a:moveTo>
                  <a:lnTo>
                    <a:pt x="13471" y="44856"/>
                  </a:lnTo>
                  <a:lnTo>
                    <a:pt x="7066" y="44856"/>
                  </a:lnTo>
                  <a:lnTo>
                    <a:pt x="7066" y="38772"/>
                  </a:lnTo>
                  <a:close/>
                  <a:moveTo>
                    <a:pt x="20198" y="38772"/>
                  </a:moveTo>
                  <a:lnTo>
                    <a:pt x="20198" y="44856"/>
                  </a:lnTo>
                  <a:lnTo>
                    <a:pt x="13810" y="44856"/>
                  </a:lnTo>
                  <a:lnTo>
                    <a:pt x="13810" y="38772"/>
                  </a:lnTo>
                  <a:close/>
                  <a:moveTo>
                    <a:pt x="26942" y="38772"/>
                  </a:moveTo>
                  <a:lnTo>
                    <a:pt x="26942" y="44856"/>
                  </a:lnTo>
                  <a:lnTo>
                    <a:pt x="20537" y="44856"/>
                  </a:lnTo>
                  <a:lnTo>
                    <a:pt x="20537" y="38772"/>
                  </a:lnTo>
                  <a:close/>
                  <a:moveTo>
                    <a:pt x="33669" y="38772"/>
                  </a:moveTo>
                  <a:lnTo>
                    <a:pt x="33669" y="44856"/>
                  </a:lnTo>
                  <a:lnTo>
                    <a:pt x="27281" y="44856"/>
                  </a:lnTo>
                  <a:lnTo>
                    <a:pt x="27281" y="38772"/>
                  </a:lnTo>
                  <a:close/>
                  <a:moveTo>
                    <a:pt x="40414" y="38772"/>
                  </a:moveTo>
                  <a:lnTo>
                    <a:pt x="40414" y="44856"/>
                  </a:lnTo>
                  <a:lnTo>
                    <a:pt x="34008" y="44856"/>
                  </a:lnTo>
                  <a:lnTo>
                    <a:pt x="34008" y="38772"/>
                  </a:lnTo>
                  <a:close/>
                  <a:moveTo>
                    <a:pt x="47140" y="38772"/>
                  </a:moveTo>
                  <a:lnTo>
                    <a:pt x="47140" y="44856"/>
                  </a:lnTo>
                  <a:lnTo>
                    <a:pt x="40753" y="44856"/>
                  </a:lnTo>
                  <a:lnTo>
                    <a:pt x="40753" y="38772"/>
                  </a:lnTo>
                  <a:close/>
                  <a:moveTo>
                    <a:pt x="53885" y="38772"/>
                  </a:moveTo>
                  <a:lnTo>
                    <a:pt x="53885" y="44856"/>
                  </a:lnTo>
                  <a:lnTo>
                    <a:pt x="47479" y="44856"/>
                  </a:lnTo>
                  <a:lnTo>
                    <a:pt x="47479" y="38772"/>
                  </a:lnTo>
                  <a:close/>
                  <a:moveTo>
                    <a:pt x="60611" y="38772"/>
                  </a:moveTo>
                  <a:lnTo>
                    <a:pt x="60611" y="44856"/>
                  </a:lnTo>
                  <a:lnTo>
                    <a:pt x="54206" y="44856"/>
                  </a:lnTo>
                  <a:lnTo>
                    <a:pt x="54206" y="38772"/>
                  </a:lnTo>
                  <a:close/>
                  <a:moveTo>
                    <a:pt x="67338" y="38772"/>
                  </a:moveTo>
                  <a:lnTo>
                    <a:pt x="67338" y="44856"/>
                  </a:lnTo>
                  <a:lnTo>
                    <a:pt x="60950" y="44856"/>
                  </a:lnTo>
                  <a:lnTo>
                    <a:pt x="60950" y="38772"/>
                  </a:lnTo>
                  <a:close/>
                  <a:moveTo>
                    <a:pt x="74083" y="38772"/>
                  </a:moveTo>
                  <a:lnTo>
                    <a:pt x="74083" y="44856"/>
                  </a:lnTo>
                  <a:lnTo>
                    <a:pt x="67677" y="44856"/>
                  </a:lnTo>
                  <a:lnTo>
                    <a:pt x="67677" y="38772"/>
                  </a:lnTo>
                  <a:close/>
                  <a:moveTo>
                    <a:pt x="80809" y="38772"/>
                  </a:moveTo>
                  <a:lnTo>
                    <a:pt x="80809" y="44856"/>
                  </a:lnTo>
                  <a:lnTo>
                    <a:pt x="74422" y="44856"/>
                  </a:lnTo>
                  <a:lnTo>
                    <a:pt x="74422" y="38772"/>
                  </a:lnTo>
                  <a:close/>
                  <a:moveTo>
                    <a:pt x="87554" y="38772"/>
                  </a:moveTo>
                  <a:lnTo>
                    <a:pt x="87554" y="44856"/>
                  </a:lnTo>
                  <a:lnTo>
                    <a:pt x="81148" y="44856"/>
                  </a:lnTo>
                  <a:lnTo>
                    <a:pt x="81148" y="38772"/>
                  </a:lnTo>
                  <a:close/>
                  <a:moveTo>
                    <a:pt x="94281" y="38772"/>
                  </a:moveTo>
                  <a:lnTo>
                    <a:pt x="94281" y="44856"/>
                  </a:lnTo>
                  <a:lnTo>
                    <a:pt x="87893" y="44856"/>
                  </a:lnTo>
                  <a:lnTo>
                    <a:pt x="87893" y="38772"/>
                  </a:lnTo>
                  <a:close/>
                  <a:moveTo>
                    <a:pt x="101025" y="38772"/>
                  </a:moveTo>
                  <a:lnTo>
                    <a:pt x="101025" y="44856"/>
                  </a:lnTo>
                  <a:lnTo>
                    <a:pt x="94620" y="44856"/>
                  </a:lnTo>
                  <a:lnTo>
                    <a:pt x="94620" y="38772"/>
                  </a:lnTo>
                  <a:close/>
                  <a:moveTo>
                    <a:pt x="107752" y="38772"/>
                  </a:moveTo>
                  <a:lnTo>
                    <a:pt x="107752" y="44856"/>
                  </a:lnTo>
                  <a:lnTo>
                    <a:pt x="101346" y="44856"/>
                  </a:lnTo>
                  <a:lnTo>
                    <a:pt x="101346" y="38772"/>
                  </a:lnTo>
                  <a:close/>
                  <a:moveTo>
                    <a:pt x="114478" y="38772"/>
                  </a:moveTo>
                  <a:lnTo>
                    <a:pt x="114478" y="44856"/>
                  </a:lnTo>
                  <a:lnTo>
                    <a:pt x="108091" y="44856"/>
                  </a:lnTo>
                  <a:lnTo>
                    <a:pt x="108091" y="38772"/>
                  </a:lnTo>
                  <a:close/>
                  <a:moveTo>
                    <a:pt x="121223" y="38772"/>
                  </a:moveTo>
                  <a:lnTo>
                    <a:pt x="121223" y="44856"/>
                  </a:lnTo>
                  <a:lnTo>
                    <a:pt x="114817" y="44856"/>
                  </a:lnTo>
                  <a:lnTo>
                    <a:pt x="114817" y="38772"/>
                  </a:lnTo>
                  <a:close/>
                  <a:moveTo>
                    <a:pt x="127950" y="38772"/>
                  </a:moveTo>
                  <a:lnTo>
                    <a:pt x="127950" y="44856"/>
                  </a:lnTo>
                  <a:lnTo>
                    <a:pt x="121562" y="44856"/>
                  </a:lnTo>
                  <a:lnTo>
                    <a:pt x="121562" y="38772"/>
                  </a:lnTo>
                  <a:close/>
                  <a:moveTo>
                    <a:pt x="134694" y="38772"/>
                  </a:moveTo>
                  <a:lnTo>
                    <a:pt x="134694" y="44856"/>
                  </a:lnTo>
                  <a:lnTo>
                    <a:pt x="128289" y="44856"/>
                  </a:lnTo>
                  <a:lnTo>
                    <a:pt x="128289" y="38772"/>
                  </a:lnTo>
                  <a:close/>
                  <a:moveTo>
                    <a:pt x="141421" y="38772"/>
                  </a:moveTo>
                  <a:lnTo>
                    <a:pt x="141421" y="44856"/>
                  </a:lnTo>
                  <a:lnTo>
                    <a:pt x="135033" y="44856"/>
                  </a:lnTo>
                  <a:lnTo>
                    <a:pt x="135033" y="38772"/>
                  </a:lnTo>
                  <a:close/>
                  <a:moveTo>
                    <a:pt x="148148" y="38772"/>
                  </a:moveTo>
                  <a:lnTo>
                    <a:pt x="148148" y="44856"/>
                  </a:lnTo>
                  <a:lnTo>
                    <a:pt x="141760" y="44856"/>
                  </a:lnTo>
                  <a:lnTo>
                    <a:pt x="141760" y="38772"/>
                  </a:lnTo>
                  <a:close/>
                  <a:moveTo>
                    <a:pt x="154892" y="38772"/>
                  </a:moveTo>
                  <a:lnTo>
                    <a:pt x="154892" y="44856"/>
                  </a:lnTo>
                  <a:lnTo>
                    <a:pt x="148487" y="44856"/>
                  </a:lnTo>
                  <a:lnTo>
                    <a:pt x="148487" y="38772"/>
                  </a:lnTo>
                  <a:close/>
                  <a:moveTo>
                    <a:pt x="161619" y="38772"/>
                  </a:moveTo>
                  <a:lnTo>
                    <a:pt x="161619" y="44856"/>
                  </a:lnTo>
                  <a:lnTo>
                    <a:pt x="155231" y="44856"/>
                  </a:lnTo>
                  <a:lnTo>
                    <a:pt x="155231" y="38772"/>
                  </a:lnTo>
                  <a:close/>
                  <a:moveTo>
                    <a:pt x="168363" y="38772"/>
                  </a:moveTo>
                  <a:lnTo>
                    <a:pt x="168363" y="44856"/>
                  </a:lnTo>
                  <a:lnTo>
                    <a:pt x="161958" y="44856"/>
                  </a:lnTo>
                  <a:lnTo>
                    <a:pt x="161958" y="38772"/>
                  </a:lnTo>
                  <a:close/>
                  <a:moveTo>
                    <a:pt x="175090" y="38772"/>
                  </a:moveTo>
                  <a:lnTo>
                    <a:pt x="175090" y="44856"/>
                  </a:lnTo>
                  <a:lnTo>
                    <a:pt x="168702" y="44856"/>
                  </a:lnTo>
                  <a:lnTo>
                    <a:pt x="168702" y="38772"/>
                  </a:lnTo>
                  <a:close/>
                  <a:moveTo>
                    <a:pt x="181834" y="38772"/>
                  </a:moveTo>
                  <a:lnTo>
                    <a:pt x="181834" y="44856"/>
                  </a:lnTo>
                  <a:lnTo>
                    <a:pt x="175429" y="44856"/>
                  </a:lnTo>
                  <a:lnTo>
                    <a:pt x="175429" y="38772"/>
                  </a:lnTo>
                  <a:close/>
                  <a:moveTo>
                    <a:pt x="188561" y="38772"/>
                  </a:moveTo>
                  <a:lnTo>
                    <a:pt x="188561" y="44856"/>
                  </a:lnTo>
                  <a:lnTo>
                    <a:pt x="182173" y="44856"/>
                  </a:lnTo>
                  <a:lnTo>
                    <a:pt x="182173" y="38772"/>
                  </a:lnTo>
                  <a:close/>
                  <a:moveTo>
                    <a:pt x="195288" y="38772"/>
                  </a:moveTo>
                  <a:lnTo>
                    <a:pt x="195288" y="44856"/>
                  </a:lnTo>
                  <a:lnTo>
                    <a:pt x="188900" y="44856"/>
                  </a:lnTo>
                  <a:lnTo>
                    <a:pt x="188900" y="38772"/>
                  </a:lnTo>
                  <a:close/>
                  <a:moveTo>
                    <a:pt x="202032" y="38772"/>
                  </a:moveTo>
                  <a:lnTo>
                    <a:pt x="202032" y="44856"/>
                  </a:lnTo>
                  <a:lnTo>
                    <a:pt x="195627" y="44856"/>
                  </a:lnTo>
                  <a:lnTo>
                    <a:pt x="195627" y="38772"/>
                  </a:lnTo>
                  <a:close/>
                  <a:moveTo>
                    <a:pt x="208759" y="38772"/>
                  </a:moveTo>
                  <a:lnTo>
                    <a:pt x="208759" y="44856"/>
                  </a:lnTo>
                  <a:lnTo>
                    <a:pt x="202371" y="44856"/>
                  </a:lnTo>
                  <a:lnTo>
                    <a:pt x="202371" y="38772"/>
                  </a:lnTo>
                  <a:close/>
                  <a:moveTo>
                    <a:pt x="215504" y="38772"/>
                  </a:moveTo>
                  <a:lnTo>
                    <a:pt x="215504" y="44856"/>
                  </a:lnTo>
                  <a:lnTo>
                    <a:pt x="209098" y="44856"/>
                  </a:lnTo>
                  <a:lnTo>
                    <a:pt x="209098" y="38772"/>
                  </a:lnTo>
                  <a:close/>
                  <a:moveTo>
                    <a:pt x="222230" y="38772"/>
                  </a:moveTo>
                  <a:lnTo>
                    <a:pt x="222230" y="44856"/>
                  </a:lnTo>
                  <a:lnTo>
                    <a:pt x="215843" y="44856"/>
                  </a:lnTo>
                  <a:lnTo>
                    <a:pt x="215843" y="38772"/>
                  </a:lnTo>
                  <a:close/>
                  <a:moveTo>
                    <a:pt x="228975" y="38772"/>
                  </a:moveTo>
                  <a:lnTo>
                    <a:pt x="228975" y="44856"/>
                  </a:lnTo>
                  <a:lnTo>
                    <a:pt x="222569" y="44856"/>
                  </a:lnTo>
                  <a:lnTo>
                    <a:pt x="222569" y="38772"/>
                  </a:lnTo>
                  <a:close/>
                  <a:moveTo>
                    <a:pt x="235701" y="38772"/>
                  </a:moveTo>
                  <a:lnTo>
                    <a:pt x="235701" y="44856"/>
                  </a:lnTo>
                  <a:lnTo>
                    <a:pt x="229296" y="44856"/>
                  </a:lnTo>
                  <a:lnTo>
                    <a:pt x="229296" y="38772"/>
                  </a:lnTo>
                  <a:close/>
                  <a:moveTo>
                    <a:pt x="242428" y="38772"/>
                  </a:moveTo>
                  <a:lnTo>
                    <a:pt x="242428" y="44856"/>
                  </a:lnTo>
                  <a:lnTo>
                    <a:pt x="236040" y="44856"/>
                  </a:lnTo>
                  <a:lnTo>
                    <a:pt x="236040" y="38772"/>
                  </a:lnTo>
                  <a:close/>
                  <a:moveTo>
                    <a:pt x="249173" y="38772"/>
                  </a:moveTo>
                  <a:lnTo>
                    <a:pt x="249173" y="44856"/>
                  </a:lnTo>
                  <a:lnTo>
                    <a:pt x="242767" y="44856"/>
                  </a:lnTo>
                  <a:lnTo>
                    <a:pt x="242767" y="38772"/>
                  </a:lnTo>
                  <a:close/>
                  <a:moveTo>
                    <a:pt x="255899" y="38772"/>
                  </a:moveTo>
                  <a:lnTo>
                    <a:pt x="255899" y="44856"/>
                  </a:lnTo>
                  <a:lnTo>
                    <a:pt x="249512" y="44856"/>
                  </a:lnTo>
                  <a:lnTo>
                    <a:pt x="249512" y="38772"/>
                  </a:lnTo>
                  <a:close/>
                  <a:moveTo>
                    <a:pt x="262644" y="38772"/>
                  </a:moveTo>
                  <a:lnTo>
                    <a:pt x="262644" y="44856"/>
                  </a:lnTo>
                  <a:lnTo>
                    <a:pt x="256238" y="44856"/>
                  </a:lnTo>
                  <a:lnTo>
                    <a:pt x="256238" y="38772"/>
                  </a:lnTo>
                  <a:close/>
                  <a:moveTo>
                    <a:pt x="269370" y="38772"/>
                  </a:moveTo>
                  <a:lnTo>
                    <a:pt x="269370" y="44856"/>
                  </a:lnTo>
                  <a:lnTo>
                    <a:pt x="262983" y="44856"/>
                  </a:lnTo>
                  <a:lnTo>
                    <a:pt x="262983" y="38772"/>
                  </a:lnTo>
                  <a:close/>
                  <a:moveTo>
                    <a:pt x="276115" y="38772"/>
                  </a:moveTo>
                  <a:lnTo>
                    <a:pt x="276115" y="44856"/>
                  </a:lnTo>
                  <a:lnTo>
                    <a:pt x="269709" y="44856"/>
                  </a:lnTo>
                  <a:lnTo>
                    <a:pt x="269709" y="38772"/>
                  </a:lnTo>
                  <a:close/>
                  <a:moveTo>
                    <a:pt x="282842" y="38772"/>
                  </a:moveTo>
                  <a:lnTo>
                    <a:pt x="282842" y="44856"/>
                  </a:lnTo>
                  <a:lnTo>
                    <a:pt x="276436" y="44856"/>
                  </a:lnTo>
                  <a:lnTo>
                    <a:pt x="276436" y="38772"/>
                  </a:lnTo>
                  <a:close/>
                  <a:moveTo>
                    <a:pt x="6745" y="45178"/>
                  </a:moveTo>
                  <a:lnTo>
                    <a:pt x="6745" y="51262"/>
                  </a:lnTo>
                  <a:lnTo>
                    <a:pt x="339" y="51262"/>
                  </a:lnTo>
                  <a:lnTo>
                    <a:pt x="339" y="45178"/>
                  </a:lnTo>
                  <a:close/>
                  <a:moveTo>
                    <a:pt x="13471" y="45178"/>
                  </a:moveTo>
                  <a:lnTo>
                    <a:pt x="13471" y="51262"/>
                  </a:lnTo>
                  <a:lnTo>
                    <a:pt x="7066" y="51262"/>
                  </a:lnTo>
                  <a:lnTo>
                    <a:pt x="7066" y="45178"/>
                  </a:lnTo>
                  <a:close/>
                  <a:moveTo>
                    <a:pt x="20198" y="45178"/>
                  </a:moveTo>
                  <a:lnTo>
                    <a:pt x="20198" y="51262"/>
                  </a:lnTo>
                  <a:lnTo>
                    <a:pt x="13810" y="51262"/>
                  </a:lnTo>
                  <a:lnTo>
                    <a:pt x="13810" y="45178"/>
                  </a:lnTo>
                  <a:close/>
                  <a:moveTo>
                    <a:pt x="26942" y="45178"/>
                  </a:moveTo>
                  <a:lnTo>
                    <a:pt x="26942" y="51262"/>
                  </a:lnTo>
                  <a:lnTo>
                    <a:pt x="20537" y="51262"/>
                  </a:lnTo>
                  <a:lnTo>
                    <a:pt x="20537" y="45178"/>
                  </a:lnTo>
                  <a:close/>
                  <a:moveTo>
                    <a:pt x="33669" y="45178"/>
                  </a:moveTo>
                  <a:lnTo>
                    <a:pt x="33669" y="51262"/>
                  </a:lnTo>
                  <a:lnTo>
                    <a:pt x="27281" y="51262"/>
                  </a:lnTo>
                  <a:lnTo>
                    <a:pt x="27281" y="45178"/>
                  </a:lnTo>
                  <a:close/>
                  <a:moveTo>
                    <a:pt x="40414" y="45178"/>
                  </a:moveTo>
                  <a:lnTo>
                    <a:pt x="40414" y="51262"/>
                  </a:lnTo>
                  <a:lnTo>
                    <a:pt x="34008" y="51262"/>
                  </a:lnTo>
                  <a:lnTo>
                    <a:pt x="34008" y="45178"/>
                  </a:lnTo>
                  <a:close/>
                  <a:moveTo>
                    <a:pt x="47140" y="45178"/>
                  </a:moveTo>
                  <a:lnTo>
                    <a:pt x="47140" y="51262"/>
                  </a:lnTo>
                  <a:lnTo>
                    <a:pt x="40753" y="51262"/>
                  </a:lnTo>
                  <a:lnTo>
                    <a:pt x="40753" y="45178"/>
                  </a:lnTo>
                  <a:close/>
                  <a:moveTo>
                    <a:pt x="53885" y="45178"/>
                  </a:moveTo>
                  <a:lnTo>
                    <a:pt x="53885" y="51262"/>
                  </a:lnTo>
                  <a:lnTo>
                    <a:pt x="47479" y="51262"/>
                  </a:lnTo>
                  <a:lnTo>
                    <a:pt x="47479" y="45178"/>
                  </a:lnTo>
                  <a:close/>
                  <a:moveTo>
                    <a:pt x="60611" y="45178"/>
                  </a:moveTo>
                  <a:lnTo>
                    <a:pt x="60611" y="51262"/>
                  </a:lnTo>
                  <a:lnTo>
                    <a:pt x="54206" y="51262"/>
                  </a:lnTo>
                  <a:lnTo>
                    <a:pt x="54206" y="45178"/>
                  </a:lnTo>
                  <a:close/>
                  <a:moveTo>
                    <a:pt x="67338" y="45178"/>
                  </a:moveTo>
                  <a:lnTo>
                    <a:pt x="67338" y="51262"/>
                  </a:lnTo>
                  <a:lnTo>
                    <a:pt x="60950" y="51262"/>
                  </a:lnTo>
                  <a:lnTo>
                    <a:pt x="60950" y="45178"/>
                  </a:lnTo>
                  <a:close/>
                  <a:moveTo>
                    <a:pt x="74083" y="45178"/>
                  </a:moveTo>
                  <a:lnTo>
                    <a:pt x="74083" y="51262"/>
                  </a:lnTo>
                  <a:lnTo>
                    <a:pt x="67677" y="51262"/>
                  </a:lnTo>
                  <a:lnTo>
                    <a:pt x="67677" y="45178"/>
                  </a:lnTo>
                  <a:close/>
                  <a:moveTo>
                    <a:pt x="80809" y="45178"/>
                  </a:moveTo>
                  <a:lnTo>
                    <a:pt x="80809" y="51262"/>
                  </a:lnTo>
                  <a:lnTo>
                    <a:pt x="74422" y="51262"/>
                  </a:lnTo>
                  <a:lnTo>
                    <a:pt x="74422" y="45178"/>
                  </a:lnTo>
                  <a:close/>
                  <a:moveTo>
                    <a:pt x="87554" y="45178"/>
                  </a:moveTo>
                  <a:lnTo>
                    <a:pt x="87554" y="51262"/>
                  </a:lnTo>
                  <a:lnTo>
                    <a:pt x="81148" y="51262"/>
                  </a:lnTo>
                  <a:lnTo>
                    <a:pt x="81148" y="45178"/>
                  </a:lnTo>
                  <a:close/>
                  <a:moveTo>
                    <a:pt x="94281" y="45178"/>
                  </a:moveTo>
                  <a:lnTo>
                    <a:pt x="94281" y="51262"/>
                  </a:lnTo>
                  <a:lnTo>
                    <a:pt x="87893" y="51262"/>
                  </a:lnTo>
                  <a:lnTo>
                    <a:pt x="87893" y="45178"/>
                  </a:lnTo>
                  <a:close/>
                  <a:moveTo>
                    <a:pt x="101025" y="45178"/>
                  </a:moveTo>
                  <a:lnTo>
                    <a:pt x="101025" y="51262"/>
                  </a:lnTo>
                  <a:lnTo>
                    <a:pt x="94620" y="51262"/>
                  </a:lnTo>
                  <a:lnTo>
                    <a:pt x="94620" y="45178"/>
                  </a:lnTo>
                  <a:close/>
                  <a:moveTo>
                    <a:pt x="107752" y="45178"/>
                  </a:moveTo>
                  <a:lnTo>
                    <a:pt x="107752" y="51262"/>
                  </a:lnTo>
                  <a:lnTo>
                    <a:pt x="101346" y="51262"/>
                  </a:lnTo>
                  <a:lnTo>
                    <a:pt x="101346" y="45178"/>
                  </a:lnTo>
                  <a:close/>
                  <a:moveTo>
                    <a:pt x="114478" y="45178"/>
                  </a:moveTo>
                  <a:lnTo>
                    <a:pt x="114478" y="51262"/>
                  </a:lnTo>
                  <a:lnTo>
                    <a:pt x="108091" y="51262"/>
                  </a:lnTo>
                  <a:lnTo>
                    <a:pt x="108091" y="45178"/>
                  </a:lnTo>
                  <a:close/>
                  <a:moveTo>
                    <a:pt x="121223" y="45178"/>
                  </a:moveTo>
                  <a:lnTo>
                    <a:pt x="121223" y="51262"/>
                  </a:lnTo>
                  <a:lnTo>
                    <a:pt x="114817" y="51262"/>
                  </a:lnTo>
                  <a:lnTo>
                    <a:pt x="114817" y="45178"/>
                  </a:lnTo>
                  <a:close/>
                  <a:moveTo>
                    <a:pt x="127950" y="45178"/>
                  </a:moveTo>
                  <a:lnTo>
                    <a:pt x="127950" y="51262"/>
                  </a:lnTo>
                  <a:lnTo>
                    <a:pt x="121562" y="51262"/>
                  </a:lnTo>
                  <a:lnTo>
                    <a:pt x="121562" y="45178"/>
                  </a:lnTo>
                  <a:close/>
                  <a:moveTo>
                    <a:pt x="134694" y="45178"/>
                  </a:moveTo>
                  <a:lnTo>
                    <a:pt x="134694" y="51262"/>
                  </a:lnTo>
                  <a:lnTo>
                    <a:pt x="128289" y="51262"/>
                  </a:lnTo>
                  <a:lnTo>
                    <a:pt x="128289" y="45178"/>
                  </a:lnTo>
                  <a:close/>
                  <a:moveTo>
                    <a:pt x="141421" y="45178"/>
                  </a:moveTo>
                  <a:lnTo>
                    <a:pt x="141421" y="51262"/>
                  </a:lnTo>
                  <a:lnTo>
                    <a:pt x="135033" y="51262"/>
                  </a:lnTo>
                  <a:lnTo>
                    <a:pt x="135033" y="45178"/>
                  </a:lnTo>
                  <a:close/>
                  <a:moveTo>
                    <a:pt x="148148" y="45178"/>
                  </a:moveTo>
                  <a:lnTo>
                    <a:pt x="148148" y="51262"/>
                  </a:lnTo>
                  <a:lnTo>
                    <a:pt x="141760" y="51262"/>
                  </a:lnTo>
                  <a:lnTo>
                    <a:pt x="141760" y="45178"/>
                  </a:lnTo>
                  <a:close/>
                  <a:moveTo>
                    <a:pt x="154892" y="45178"/>
                  </a:moveTo>
                  <a:lnTo>
                    <a:pt x="154892" y="51262"/>
                  </a:lnTo>
                  <a:lnTo>
                    <a:pt x="148487" y="51262"/>
                  </a:lnTo>
                  <a:lnTo>
                    <a:pt x="148487" y="45178"/>
                  </a:lnTo>
                  <a:close/>
                  <a:moveTo>
                    <a:pt x="161619" y="45178"/>
                  </a:moveTo>
                  <a:lnTo>
                    <a:pt x="161619" y="51262"/>
                  </a:lnTo>
                  <a:lnTo>
                    <a:pt x="155231" y="51262"/>
                  </a:lnTo>
                  <a:lnTo>
                    <a:pt x="155231" y="45178"/>
                  </a:lnTo>
                  <a:close/>
                  <a:moveTo>
                    <a:pt x="168363" y="45178"/>
                  </a:moveTo>
                  <a:lnTo>
                    <a:pt x="168363" y="51262"/>
                  </a:lnTo>
                  <a:lnTo>
                    <a:pt x="161958" y="51262"/>
                  </a:lnTo>
                  <a:lnTo>
                    <a:pt x="161958" y="45178"/>
                  </a:lnTo>
                  <a:close/>
                  <a:moveTo>
                    <a:pt x="175090" y="45178"/>
                  </a:moveTo>
                  <a:lnTo>
                    <a:pt x="175090" y="51262"/>
                  </a:lnTo>
                  <a:lnTo>
                    <a:pt x="168702" y="51262"/>
                  </a:lnTo>
                  <a:lnTo>
                    <a:pt x="168702" y="45178"/>
                  </a:lnTo>
                  <a:close/>
                  <a:moveTo>
                    <a:pt x="181834" y="45178"/>
                  </a:moveTo>
                  <a:lnTo>
                    <a:pt x="181834" y="51262"/>
                  </a:lnTo>
                  <a:lnTo>
                    <a:pt x="175429" y="51262"/>
                  </a:lnTo>
                  <a:lnTo>
                    <a:pt x="175429" y="45178"/>
                  </a:lnTo>
                  <a:close/>
                  <a:moveTo>
                    <a:pt x="188561" y="45178"/>
                  </a:moveTo>
                  <a:lnTo>
                    <a:pt x="188561" y="51262"/>
                  </a:lnTo>
                  <a:lnTo>
                    <a:pt x="182173" y="51262"/>
                  </a:lnTo>
                  <a:lnTo>
                    <a:pt x="182173" y="45178"/>
                  </a:lnTo>
                  <a:close/>
                  <a:moveTo>
                    <a:pt x="195288" y="45178"/>
                  </a:moveTo>
                  <a:lnTo>
                    <a:pt x="195288" y="51262"/>
                  </a:lnTo>
                  <a:lnTo>
                    <a:pt x="188900" y="51262"/>
                  </a:lnTo>
                  <a:lnTo>
                    <a:pt x="188900" y="45178"/>
                  </a:lnTo>
                  <a:close/>
                  <a:moveTo>
                    <a:pt x="202032" y="45178"/>
                  </a:moveTo>
                  <a:lnTo>
                    <a:pt x="202032" y="51262"/>
                  </a:lnTo>
                  <a:lnTo>
                    <a:pt x="195627" y="51262"/>
                  </a:lnTo>
                  <a:lnTo>
                    <a:pt x="195627" y="45178"/>
                  </a:lnTo>
                  <a:close/>
                  <a:moveTo>
                    <a:pt x="208759" y="45178"/>
                  </a:moveTo>
                  <a:lnTo>
                    <a:pt x="208759" y="51262"/>
                  </a:lnTo>
                  <a:lnTo>
                    <a:pt x="202371" y="51262"/>
                  </a:lnTo>
                  <a:lnTo>
                    <a:pt x="202371" y="45178"/>
                  </a:lnTo>
                  <a:close/>
                  <a:moveTo>
                    <a:pt x="215504" y="45178"/>
                  </a:moveTo>
                  <a:lnTo>
                    <a:pt x="215504" y="51262"/>
                  </a:lnTo>
                  <a:lnTo>
                    <a:pt x="209098" y="51262"/>
                  </a:lnTo>
                  <a:lnTo>
                    <a:pt x="209098" y="45178"/>
                  </a:lnTo>
                  <a:close/>
                  <a:moveTo>
                    <a:pt x="222230" y="45178"/>
                  </a:moveTo>
                  <a:lnTo>
                    <a:pt x="222230" y="51262"/>
                  </a:lnTo>
                  <a:lnTo>
                    <a:pt x="215843" y="51262"/>
                  </a:lnTo>
                  <a:lnTo>
                    <a:pt x="215843" y="45178"/>
                  </a:lnTo>
                  <a:close/>
                  <a:moveTo>
                    <a:pt x="228975" y="45178"/>
                  </a:moveTo>
                  <a:lnTo>
                    <a:pt x="228975" y="51262"/>
                  </a:lnTo>
                  <a:lnTo>
                    <a:pt x="222569" y="51262"/>
                  </a:lnTo>
                  <a:lnTo>
                    <a:pt x="222569" y="45178"/>
                  </a:lnTo>
                  <a:close/>
                  <a:moveTo>
                    <a:pt x="235701" y="45178"/>
                  </a:moveTo>
                  <a:lnTo>
                    <a:pt x="235701" y="51262"/>
                  </a:lnTo>
                  <a:lnTo>
                    <a:pt x="229296" y="51262"/>
                  </a:lnTo>
                  <a:lnTo>
                    <a:pt x="229296" y="45178"/>
                  </a:lnTo>
                  <a:close/>
                  <a:moveTo>
                    <a:pt x="242428" y="45178"/>
                  </a:moveTo>
                  <a:lnTo>
                    <a:pt x="242428" y="51262"/>
                  </a:lnTo>
                  <a:lnTo>
                    <a:pt x="236040" y="51262"/>
                  </a:lnTo>
                  <a:lnTo>
                    <a:pt x="236040" y="45178"/>
                  </a:lnTo>
                  <a:close/>
                  <a:moveTo>
                    <a:pt x="249173" y="45178"/>
                  </a:moveTo>
                  <a:lnTo>
                    <a:pt x="249173" y="51262"/>
                  </a:lnTo>
                  <a:lnTo>
                    <a:pt x="242767" y="51262"/>
                  </a:lnTo>
                  <a:lnTo>
                    <a:pt x="242767" y="45178"/>
                  </a:lnTo>
                  <a:close/>
                  <a:moveTo>
                    <a:pt x="255899" y="45178"/>
                  </a:moveTo>
                  <a:lnTo>
                    <a:pt x="255899" y="51262"/>
                  </a:lnTo>
                  <a:lnTo>
                    <a:pt x="249512" y="51262"/>
                  </a:lnTo>
                  <a:lnTo>
                    <a:pt x="249512" y="45178"/>
                  </a:lnTo>
                  <a:close/>
                  <a:moveTo>
                    <a:pt x="262644" y="45178"/>
                  </a:moveTo>
                  <a:lnTo>
                    <a:pt x="262644" y="51262"/>
                  </a:lnTo>
                  <a:lnTo>
                    <a:pt x="256238" y="51262"/>
                  </a:lnTo>
                  <a:lnTo>
                    <a:pt x="256238" y="45178"/>
                  </a:lnTo>
                  <a:close/>
                  <a:moveTo>
                    <a:pt x="269370" y="45178"/>
                  </a:moveTo>
                  <a:lnTo>
                    <a:pt x="269370" y="51262"/>
                  </a:lnTo>
                  <a:lnTo>
                    <a:pt x="262983" y="51262"/>
                  </a:lnTo>
                  <a:lnTo>
                    <a:pt x="262983" y="45178"/>
                  </a:lnTo>
                  <a:close/>
                  <a:moveTo>
                    <a:pt x="276115" y="45178"/>
                  </a:moveTo>
                  <a:lnTo>
                    <a:pt x="276115" y="51262"/>
                  </a:lnTo>
                  <a:lnTo>
                    <a:pt x="269709" y="51262"/>
                  </a:lnTo>
                  <a:lnTo>
                    <a:pt x="269709" y="45178"/>
                  </a:lnTo>
                  <a:close/>
                  <a:moveTo>
                    <a:pt x="282842" y="45178"/>
                  </a:moveTo>
                  <a:lnTo>
                    <a:pt x="282842" y="51262"/>
                  </a:lnTo>
                  <a:lnTo>
                    <a:pt x="276436" y="51262"/>
                  </a:lnTo>
                  <a:lnTo>
                    <a:pt x="276436" y="45178"/>
                  </a:lnTo>
                  <a:close/>
                  <a:moveTo>
                    <a:pt x="6745" y="51583"/>
                  </a:moveTo>
                  <a:lnTo>
                    <a:pt x="6745" y="57667"/>
                  </a:lnTo>
                  <a:lnTo>
                    <a:pt x="339" y="57667"/>
                  </a:lnTo>
                  <a:lnTo>
                    <a:pt x="339" y="51583"/>
                  </a:lnTo>
                  <a:close/>
                  <a:moveTo>
                    <a:pt x="13471" y="51583"/>
                  </a:moveTo>
                  <a:lnTo>
                    <a:pt x="13471" y="57667"/>
                  </a:lnTo>
                  <a:lnTo>
                    <a:pt x="7066" y="57667"/>
                  </a:lnTo>
                  <a:lnTo>
                    <a:pt x="7066" y="51583"/>
                  </a:lnTo>
                  <a:close/>
                  <a:moveTo>
                    <a:pt x="20198" y="51583"/>
                  </a:moveTo>
                  <a:lnTo>
                    <a:pt x="20198" y="57667"/>
                  </a:lnTo>
                  <a:lnTo>
                    <a:pt x="13810" y="57667"/>
                  </a:lnTo>
                  <a:lnTo>
                    <a:pt x="13810" y="51583"/>
                  </a:lnTo>
                  <a:close/>
                  <a:moveTo>
                    <a:pt x="26942" y="51583"/>
                  </a:moveTo>
                  <a:lnTo>
                    <a:pt x="26942" y="57667"/>
                  </a:lnTo>
                  <a:lnTo>
                    <a:pt x="20537" y="57667"/>
                  </a:lnTo>
                  <a:lnTo>
                    <a:pt x="20537" y="51583"/>
                  </a:lnTo>
                  <a:close/>
                  <a:moveTo>
                    <a:pt x="33669" y="51583"/>
                  </a:moveTo>
                  <a:lnTo>
                    <a:pt x="33669" y="57667"/>
                  </a:lnTo>
                  <a:lnTo>
                    <a:pt x="27281" y="57667"/>
                  </a:lnTo>
                  <a:lnTo>
                    <a:pt x="27281" y="51583"/>
                  </a:lnTo>
                  <a:close/>
                  <a:moveTo>
                    <a:pt x="40414" y="51583"/>
                  </a:moveTo>
                  <a:lnTo>
                    <a:pt x="40414" y="57667"/>
                  </a:lnTo>
                  <a:lnTo>
                    <a:pt x="34008" y="57667"/>
                  </a:lnTo>
                  <a:lnTo>
                    <a:pt x="34008" y="51583"/>
                  </a:lnTo>
                  <a:close/>
                  <a:moveTo>
                    <a:pt x="47140" y="51583"/>
                  </a:moveTo>
                  <a:lnTo>
                    <a:pt x="47140" y="57667"/>
                  </a:lnTo>
                  <a:lnTo>
                    <a:pt x="40753" y="57667"/>
                  </a:lnTo>
                  <a:lnTo>
                    <a:pt x="40753" y="51583"/>
                  </a:lnTo>
                  <a:close/>
                  <a:moveTo>
                    <a:pt x="53885" y="51583"/>
                  </a:moveTo>
                  <a:lnTo>
                    <a:pt x="53885" y="57667"/>
                  </a:lnTo>
                  <a:lnTo>
                    <a:pt x="47479" y="57667"/>
                  </a:lnTo>
                  <a:lnTo>
                    <a:pt x="47479" y="51583"/>
                  </a:lnTo>
                  <a:close/>
                  <a:moveTo>
                    <a:pt x="60611" y="51583"/>
                  </a:moveTo>
                  <a:lnTo>
                    <a:pt x="60611" y="57667"/>
                  </a:lnTo>
                  <a:lnTo>
                    <a:pt x="54206" y="57667"/>
                  </a:lnTo>
                  <a:lnTo>
                    <a:pt x="54206" y="51583"/>
                  </a:lnTo>
                  <a:close/>
                  <a:moveTo>
                    <a:pt x="67338" y="51583"/>
                  </a:moveTo>
                  <a:lnTo>
                    <a:pt x="67338" y="57667"/>
                  </a:lnTo>
                  <a:lnTo>
                    <a:pt x="60950" y="57667"/>
                  </a:lnTo>
                  <a:lnTo>
                    <a:pt x="60950" y="51583"/>
                  </a:lnTo>
                  <a:close/>
                  <a:moveTo>
                    <a:pt x="74083" y="51583"/>
                  </a:moveTo>
                  <a:lnTo>
                    <a:pt x="74083" y="57667"/>
                  </a:lnTo>
                  <a:lnTo>
                    <a:pt x="67677" y="57667"/>
                  </a:lnTo>
                  <a:lnTo>
                    <a:pt x="67677" y="51583"/>
                  </a:lnTo>
                  <a:close/>
                  <a:moveTo>
                    <a:pt x="80809" y="51583"/>
                  </a:moveTo>
                  <a:lnTo>
                    <a:pt x="80809" y="57667"/>
                  </a:lnTo>
                  <a:lnTo>
                    <a:pt x="74422" y="57667"/>
                  </a:lnTo>
                  <a:lnTo>
                    <a:pt x="74422" y="51583"/>
                  </a:lnTo>
                  <a:close/>
                  <a:moveTo>
                    <a:pt x="87554" y="51583"/>
                  </a:moveTo>
                  <a:lnTo>
                    <a:pt x="87554" y="57667"/>
                  </a:lnTo>
                  <a:lnTo>
                    <a:pt x="81148" y="57667"/>
                  </a:lnTo>
                  <a:lnTo>
                    <a:pt x="81148" y="51583"/>
                  </a:lnTo>
                  <a:close/>
                  <a:moveTo>
                    <a:pt x="94281" y="51583"/>
                  </a:moveTo>
                  <a:lnTo>
                    <a:pt x="94281" y="57667"/>
                  </a:lnTo>
                  <a:lnTo>
                    <a:pt x="87893" y="57667"/>
                  </a:lnTo>
                  <a:lnTo>
                    <a:pt x="87893" y="51583"/>
                  </a:lnTo>
                  <a:close/>
                  <a:moveTo>
                    <a:pt x="101025" y="51583"/>
                  </a:moveTo>
                  <a:lnTo>
                    <a:pt x="101025" y="57667"/>
                  </a:lnTo>
                  <a:lnTo>
                    <a:pt x="94620" y="57667"/>
                  </a:lnTo>
                  <a:lnTo>
                    <a:pt x="94620" y="51583"/>
                  </a:lnTo>
                  <a:close/>
                  <a:moveTo>
                    <a:pt x="107752" y="51583"/>
                  </a:moveTo>
                  <a:lnTo>
                    <a:pt x="107752" y="57667"/>
                  </a:lnTo>
                  <a:lnTo>
                    <a:pt x="101346" y="57667"/>
                  </a:lnTo>
                  <a:lnTo>
                    <a:pt x="101346" y="51583"/>
                  </a:lnTo>
                  <a:close/>
                  <a:moveTo>
                    <a:pt x="114478" y="51583"/>
                  </a:moveTo>
                  <a:lnTo>
                    <a:pt x="114478" y="57667"/>
                  </a:lnTo>
                  <a:lnTo>
                    <a:pt x="108091" y="57667"/>
                  </a:lnTo>
                  <a:lnTo>
                    <a:pt x="108091" y="51583"/>
                  </a:lnTo>
                  <a:close/>
                  <a:moveTo>
                    <a:pt x="121223" y="51583"/>
                  </a:moveTo>
                  <a:lnTo>
                    <a:pt x="121223" y="57667"/>
                  </a:lnTo>
                  <a:lnTo>
                    <a:pt x="114817" y="57667"/>
                  </a:lnTo>
                  <a:lnTo>
                    <a:pt x="114817" y="51583"/>
                  </a:lnTo>
                  <a:close/>
                  <a:moveTo>
                    <a:pt x="127950" y="51583"/>
                  </a:moveTo>
                  <a:lnTo>
                    <a:pt x="127950" y="57667"/>
                  </a:lnTo>
                  <a:lnTo>
                    <a:pt x="121562" y="57667"/>
                  </a:lnTo>
                  <a:lnTo>
                    <a:pt x="121562" y="51583"/>
                  </a:lnTo>
                  <a:close/>
                  <a:moveTo>
                    <a:pt x="134694" y="51583"/>
                  </a:moveTo>
                  <a:lnTo>
                    <a:pt x="134694" y="57667"/>
                  </a:lnTo>
                  <a:lnTo>
                    <a:pt x="128289" y="57667"/>
                  </a:lnTo>
                  <a:lnTo>
                    <a:pt x="128289" y="51583"/>
                  </a:lnTo>
                  <a:close/>
                  <a:moveTo>
                    <a:pt x="141421" y="51583"/>
                  </a:moveTo>
                  <a:lnTo>
                    <a:pt x="141421" y="57667"/>
                  </a:lnTo>
                  <a:lnTo>
                    <a:pt x="135033" y="57667"/>
                  </a:lnTo>
                  <a:lnTo>
                    <a:pt x="135033" y="51583"/>
                  </a:lnTo>
                  <a:close/>
                  <a:moveTo>
                    <a:pt x="148148" y="51583"/>
                  </a:moveTo>
                  <a:lnTo>
                    <a:pt x="148148" y="57667"/>
                  </a:lnTo>
                  <a:lnTo>
                    <a:pt x="141760" y="57667"/>
                  </a:lnTo>
                  <a:lnTo>
                    <a:pt x="141760" y="51583"/>
                  </a:lnTo>
                  <a:close/>
                  <a:moveTo>
                    <a:pt x="154892" y="51583"/>
                  </a:moveTo>
                  <a:lnTo>
                    <a:pt x="154892" y="57667"/>
                  </a:lnTo>
                  <a:lnTo>
                    <a:pt x="148487" y="57667"/>
                  </a:lnTo>
                  <a:lnTo>
                    <a:pt x="148487" y="51583"/>
                  </a:lnTo>
                  <a:close/>
                  <a:moveTo>
                    <a:pt x="161619" y="51583"/>
                  </a:moveTo>
                  <a:lnTo>
                    <a:pt x="161619" y="57667"/>
                  </a:lnTo>
                  <a:lnTo>
                    <a:pt x="155231" y="57667"/>
                  </a:lnTo>
                  <a:lnTo>
                    <a:pt x="155231" y="51583"/>
                  </a:lnTo>
                  <a:close/>
                  <a:moveTo>
                    <a:pt x="168363" y="51583"/>
                  </a:moveTo>
                  <a:lnTo>
                    <a:pt x="168363" y="57667"/>
                  </a:lnTo>
                  <a:lnTo>
                    <a:pt x="161958" y="57667"/>
                  </a:lnTo>
                  <a:lnTo>
                    <a:pt x="161958" y="51583"/>
                  </a:lnTo>
                  <a:close/>
                  <a:moveTo>
                    <a:pt x="175090" y="51583"/>
                  </a:moveTo>
                  <a:lnTo>
                    <a:pt x="175090" y="57667"/>
                  </a:lnTo>
                  <a:lnTo>
                    <a:pt x="168702" y="57667"/>
                  </a:lnTo>
                  <a:lnTo>
                    <a:pt x="168702" y="51583"/>
                  </a:lnTo>
                  <a:close/>
                  <a:moveTo>
                    <a:pt x="181834" y="51583"/>
                  </a:moveTo>
                  <a:lnTo>
                    <a:pt x="181834" y="57667"/>
                  </a:lnTo>
                  <a:lnTo>
                    <a:pt x="175429" y="57667"/>
                  </a:lnTo>
                  <a:lnTo>
                    <a:pt x="175429" y="51583"/>
                  </a:lnTo>
                  <a:close/>
                  <a:moveTo>
                    <a:pt x="188561" y="51583"/>
                  </a:moveTo>
                  <a:lnTo>
                    <a:pt x="188561" y="57667"/>
                  </a:lnTo>
                  <a:lnTo>
                    <a:pt x="182173" y="57667"/>
                  </a:lnTo>
                  <a:lnTo>
                    <a:pt x="182173" y="51583"/>
                  </a:lnTo>
                  <a:close/>
                  <a:moveTo>
                    <a:pt x="195288" y="51583"/>
                  </a:moveTo>
                  <a:lnTo>
                    <a:pt x="195288" y="57667"/>
                  </a:lnTo>
                  <a:lnTo>
                    <a:pt x="188900" y="57667"/>
                  </a:lnTo>
                  <a:lnTo>
                    <a:pt x="188900" y="51583"/>
                  </a:lnTo>
                  <a:close/>
                  <a:moveTo>
                    <a:pt x="202032" y="51583"/>
                  </a:moveTo>
                  <a:lnTo>
                    <a:pt x="202032" y="57667"/>
                  </a:lnTo>
                  <a:lnTo>
                    <a:pt x="195627" y="57667"/>
                  </a:lnTo>
                  <a:lnTo>
                    <a:pt x="195627" y="51583"/>
                  </a:lnTo>
                  <a:close/>
                  <a:moveTo>
                    <a:pt x="208759" y="51583"/>
                  </a:moveTo>
                  <a:lnTo>
                    <a:pt x="208759" y="57667"/>
                  </a:lnTo>
                  <a:lnTo>
                    <a:pt x="202371" y="57667"/>
                  </a:lnTo>
                  <a:lnTo>
                    <a:pt x="202371" y="51583"/>
                  </a:lnTo>
                  <a:close/>
                  <a:moveTo>
                    <a:pt x="215504" y="51583"/>
                  </a:moveTo>
                  <a:lnTo>
                    <a:pt x="215504" y="57667"/>
                  </a:lnTo>
                  <a:lnTo>
                    <a:pt x="209098" y="57667"/>
                  </a:lnTo>
                  <a:lnTo>
                    <a:pt x="209098" y="51583"/>
                  </a:lnTo>
                  <a:close/>
                  <a:moveTo>
                    <a:pt x="222230" y="51583"/>
                  </a:moveTo>
                  <a:lnTo>
                    <a:pt x="222230" y="57667"/>
                  </a:lnTo>
                  <a:lnTo>
                    <a:pt x="215843" y="57667"/>
                  </a:lnTo>
                  <a:lnTo>
                    <a:pt x="215843" y="51583"/>
                  </a:lnTo>
                  <a:close/>
                  <a:moveTo>
                    <a:pt x="228975" y="51583"/>
                  </a:moveTo>
                  <a:lnTo>
                    <a:pt x="228975" y="57667"/>
                  </a:lnTo>
                  <a:lnTo>
                    <a:pt x="222569" y="57667"/>
                  </a:lnTo>
                  <a:lnTo>
                    <a:pt x="222569" y="51583"/>
                  </a:lnTo>
                  <a:close/>
                  <a:moveTo>
                    <a:pt x="235701" y="51583"/>
                  </a:moveTo>
                  <a:lnTo>
                    <a:pt x="235701" y="57667"/>
                  </a:lnTo>
                  <a:lnTo>
                    <a:pt x="229296" y="57667"/>
                  </a:lnTo>
                  <a:lnTo>
                    <a:pt x="229296" y="51583"/>
                  </a:lnTo>
                  <a:close/>
                  <a:moveTo>
                    <a:pt x="242428" y="51583"/>
                  </a:moveTo>
                  <a:lnTo>
                    <a:pt x="242428" y="57667"/>
                  </a:lnTo>
                  <a:lnTo>
                    <a:pt x="236040" y="57667"/>
                  </a:lnTo>
                  <a:lnTo>
                    <a:pt x="236040" y="51583"/>
                  </a:lnTo>
                  <a:close/>
                  <a:moveTo>
                    <a:pt x="249173" y="51583"/>
                  </a:moveTo>
                  <a:lnTo>
                    <a:pt x="249173" y="57667"/>
                  </a:lnTo>
                  <a:lnTo>
                    <a:pt x="242767" y="57667"/>
                  </a:lnTo>
                  <a:lnTo>
                    <a:pt x="242767" y="51583"/>
                  </a:lnTo>
                  <a:close/>
                  <a:moveTo>
                    <a:pt x="255899" y="51583"/>
                  </a:moveTo>
                  <a:lnTo>
                    <a:pt x="255899" y="57667"/>
                  </a:lnTo>
                  <a:lnTo>
                    <a:pt x="249512" y="57667"/>
                  </a:lnTo>
                  <a:lnTo>
                    <a:pt x="249512" y="51583"/>
                  </a:lnTo>
                  <a:close/>
                  <a:moveTo>
                    <a:pt x="262644" y="51583"/>
                  </a:moveTo>
                  <a:lnTo>
                    <a:pt x="262644" y="57667"/>
                  </a:lnTo>
                  <a:lnTo>
                    <a:pt x="256238" y="57667"/>
                  </a:lnTo>
                  <a:lnTo>
                    <a:pt x="256238" y="51583"/>
                  </a:lnTo>
                  <a:close/>
                  <a:moveTo>
                    <a:pt x="269370" y="51583"/>
                  </a:moveTo>
                  <a:lnTo>
                    <a:pt x="269370" y="57667"/>
                  </a:lnTo>
                  <a:lnTo>
                    <a:pt x="262983" y="57667"/>
                  </a:lnTo>
                  <a:lnTo>
                    <a:pt x="262983" y="51583"/>
                  </a:lnTo>
                  <a:close/>
                  <a:moveTo>
                    <a:pt x="276115" y="51583"/>
                  </a:moveTo>
                  <a:lnTo>
                    <a:pt x="276115" y="57667"/>
                  </a:lnTo>
                  <a:lnTo>
                    <a:pt x="269709" y="57667"/>
                  </a:lnTo>
                  <a:lnTo>
                    <a:pt x="269709" y="51583"/>
                  </a:lnTo>
                  <a:close/>
                  <a:moveTo>
                    <a:pt x="282842" y="51583"/>
                  </a:moveTo>
                  <a:lnTo>
                    <a:pt x="282842" y="57667"/>
                  </a:lnTo>
                  <a:lnTo>
                    <a:pt x="276436" y="57667"/>
                  </a:lnTo>
                  <a:lnTo>
                    <a:pt x="276436" y="51583"/>
                  </a:lnTo>
                  <a:close/>
                  <a:moveTo>
                    <a:pt x="6745" y="57989"/>
                  </a:moveTo>
                  <a:lnTo>
                    <a:pt x="6745" y="64073"/>
                  </a:lnTo>
                  <a:lnTo>
                    <a:pt x="339" y="64073"/>
                  </a:lnTo>
                  <a:lnTo>
                    <a:pt x="339" y="57989"/>
                  </a:lnTo>
                  <a:close/>
                  <a:moveTo>
                    <a:pt x="13471" y="57989"/>
                  </a:moveTo>
                  <a:lnTo>
                    <a:pt x="13471" y="64073"/>
                  </a:lnTo>
                  <a:lnTo>
                    <a:pt x="7066" y="64073"/>
                  </a:lnTo>
                  <a:lnTo>
                    <a:pt x="7066" y="57989"/>
                  </a:lnTo>
                  <a:close/>
                  <a:moveTo>
                    <a:pt x="20198" y="57989"/>
                  </a:moveTo>
                  <a:lnTo>
                    <a:pt x="20198" y="64073"/>
                  </a:lnTo>
                  <a:lnTo>
                    <a:pt x="13810" y="64073"/>
                  </a:lnTo>
                  <a:lnTo>
                    <a:pt x="13810" y="57989"/>
                  </a:lnTo>
                  <a:close/>
                  <a:moveTo>
                    <a:pt x="26942" y="57989"/>
                  </a:moveTo>
                  <a:lnTo>
                    <a:pt x="26942" y="64073"/>
                  </a:lnTo>
                  <a:lnTo>
                    <a:pt x="20537" y="64073"/>
                  </a:lnTo>
                  <a:lnTo>
                    <a:pt x="20537" y="57989"/>
                  </a:lnTo>
                  <a:close/>
                  <a:moveTo>
                    <a:pt x="33669" y="57989"/>
                  </a:moveTo>
                  <a:lnTo>
                    <a:pt x="33669" y="64073"/>
                  </a:lnTo>
                  <a:lnTo>
                    <a:pt x="27281" y="64073"/>
                  </a:lnTo>
                  <a:lnTo>
                    <a:pt x="27281" y="57989"/>
                  </a:lnTo>
                  <a:close/>
                  <a:moveTo>
                    <a:pt x="40414" y="57989"/>
                  </a:moveTo>
                  <a:lnTo>
                    <a:pt x="40414" y="64073"/>
                  </a:lnTo>
                  <a:lnTo>
                    <a:pt x="34008" y="64073"/>
                  </a:lnTo>
                  <a:lnTo>
                    <a:pt x="34008" y="57989"/>
                  </a:lnTo>
                  <a:close/>
                  <a:moveTo>
                    <a:pt x="47140" y="57989"/>
                  </a:moveTo>
                  <a:lnTo>
                    <a:pt x="47140" y="64073"/>
                  </a:lnTo>
                  <a:lnTo>
                    <a:pt x="40753" y="64073"/>
                  </a:lnTo>
                  <a:lnTo>
                    <a:pt x="40753" y="57989"/>
                  </a:lnTo>
                  <a:close/>
                  <a:moveTo>
                    <a:pt x="53885" y="57989"/>
                  </a:moveTo>
                  <a:lnTo>
                    <a:pt x="53885" y="64073"/>
                  </a:lnTo>
                  <a:lnTo>
                    <a:pt x="47479" y="64073"/>
                  </a:lnTo>
                  <a:lnTo>
                    <a:pt x="47479" y="57989"/>
                  </a:lnTo>
                  <a:close/>
                  <a:moveTo>
                    <a:pt x="60611" y="57989"/>
                  </a:moveTo>
                  <a:lnTo>
                    <a:pt x="60611" y="64073"/>
                  </a:lnTo>
                  <a:lnTo>
                    <a:pt x="54206" y="64073"/>
                  </a:lnTo>
                  <a:lnTo>
                    <a:pt x="54206" y="57989"/>
                  </a:lnTo>
                  <a:close/>
                  <a:moveTo>
                    <a:pt x="67338" y="57989"/>
                  </a:moveTo>
                  <a:lnTo>
                    <a:pt x="67338" y="64073"/>
                  </a:lnTo>
                  <a:lnTo>
                    <a:pt x="60950" y="64073"/>
                  </a:lnTo>
                  <a:lnTo>
                    <a:pt x="60950" y="57989"/>
                  </a:lnTo>
                  <a:close/>
                  <a:moveTo>
                    <a:pt x="74083" y="57989"/>
                  </a:moveTo>
                  <a:lnTo>
                    <a:pt x="74083" y="64073"/>
                  </a:lnTo>
                  <a:lnTo>
                    <a:pt x="67677" y="64073"/>
                  </a:lnTo>
                  <a:lnTo>
                    <a:pt x="67677" y="57989"/>
                  </a:lnTo>
                  <a:close/>
                  <a:moveTo>
                    <a:pt x="80809" y="57989"/>
                  </a:moveTo>
                  <a:lnTo>
                    <a:pt x="80809" y="64073"/>
                  </a:lnTo>
                  <a:lnTo>
                    <a:pt x="74422" y="64073"/>
                  </a:lnTo>
                  <a:lnTo>
                    <a:pt x="74422" y="57989"/>
                  </a:lnTo>
                  <a:close/>
                  <a:moveTo>
                    <a:pt x="87554" y="57989"/>
                  </a:moveTo>
                  <a:lnTo>
                    <a:pt x="87554" y="64073"/>
                  </a:lnTo>
                  <a:lnTo>
                    <a:pt x="81148" y="64073"/>
                  </a:lnTo>
                  <a:lnTo>
                    <a:pt x="81148" y="57989"/>
                  </a:lnTo>
                  <a:close/>
                  <a:moveTo>
                    <a:pt x="94281" y="57989"/>
                  </a:moveTo>
                  <a:lnTo>
                    <a:pt x="94281" y="64073"/>
                  </a:lnTo>
                  <a:lnTo>
                    <a:pt x="87893" y="64073"/>
                  </a:lnTo>
                  <a:lnTo>
                    <a:pt x="87893" y="57989"/>
                  </a:lnTo>
                  <a:close/>
                  <a:moveTo>
                    <a:pt x="101007" y="57989"/>
                  </a:moveTo>
                  <a:lnTo>
                    <a:pt x="101007" y="64073"/>
                  </a:lnTo>
                  <a:lnTo>
                    <a:pt x="94620" y="64073"/>
                  </a:lnTo>
                  <a:lnTo>
                    <a:pt x="94620" y="57989"/>
                  </a:lnTo>
                  <a:close/>
                  <a:moveTo>
                    <a:pt x="107752" y="57989"/>
                  </a:moveTo>
                  <a:lnTo>
                    <a:pt x="107752" y="64073"/>
                  </a:lnTo>
                  <a:lnTo>
                    <a:pt x="101346" y="64073"/>
                  </a:lnTo>
                  <a:lnTo>
                    <a:pt x="101346" y="57989"/>
                  </a:lnTo>
                  <a:close/>
                  <a:moveTo>
                    <a:pt x="114478" y="57989"/>
                  </a:moveTo>
                  <a:lnTo>
                    <a:pt x="114478" y="64073"/>
                  </a:lnTo>
                  <a:lnTo>
                    <a:pt x="108091" y="64073"/>
                  </a:lnTo>
                  <a:lnTo>
                    <a:pt x="108091" y="57989"/>
                  </a:lnTo>
                  <a:close/>
                  <a:moveTo>
                    <a:pt x="121223" y="57989"/>
                  </a:moveTo>
                  <a:lnTo>
                    <a:pt x="121223" y="64073"/>
                  </a:lnTo>
                  <a:lnTo>
                    <a:pt x="114817" y="64073"/>
                  </a:lnTo>
                  <a:lnTo>
                    <a:pt x="114817" y="57989"/>
                  </a:lnTo>
                  <a:close/>
                  <a:moveTo>
                    <a:pt x="127950" y="57989"/>
                  </a:moveTo>
                  <a:lnTo>
                    <a:pt x="127950" y="64073"/>
                  </a:lnTo>
                  <a:lnTo>
                    <a:pt x="121562" y="64073"/>
                  </a:lnTo>
                  <a:lnTo>
                    <a:pt x="121562" y="57989"/>
                  </a:lnTo>
                  <a:close/>
                  <a:moveTo>
                    <a:pt x="134694" y="57989"/>
                  </a:moveTo>
                  <a:lnTo>
                    <a:pt x="134694" y="64073"/>
                  </a:lnTo>
                  <a:lnTo>
                    <a:pt x="128289" y="64073"/>
                  </a:lnTo>
                  <a:lnTo>
                    <a:pt x="128289" y="57989"/>
                  </a:lnTo>
                  <a:close/>
                  <a:moveTo>
                    <a:pt x="141421" y="57989"/>
                  </a:moveTo>
                  <a:lnTo>
                    <a:pt x="141421" y="64073"/>
                  </a:lnTo>
                  <a:lnTo>
                    <a:pt x="135033" y="64073"/>
                  </a:lnTo>
                  <a:lnTo>
                    <a:pt x="135033" y="57989"/>
                  </a:lnTo>
                  <a:close/>
                  <a:moveTo>
                    <a:pt x="148148" y="57989"/>
                  </a:moveTo>
                  <a:lnTo>
                    <a:pt x="148148" y="64073"/>
                  </a:lnTo>
                  <a:lnTo>
                    <a:pt x="141760" y="64073"/>
                  </a:lnTo>
                  <a:lnTo>
                    <a:pt x="141760" y="57989"/>
                  </a:lnTo>
                  <a:close/>
                  <a:moveTo>
                    <a:pt x="154892" y="57989"/>
                  </a:moveTo>
                  <a:lnTo>
                    <a:pt x="154892" y="64073"/>
                  </a:lnTo>
                  <a:lnTo>
                    <a:pt x="148487" y="64073"/>
                  </a:lnTo>
                  <a:lnTo>
                    <a:pt x="148487" y="57989"/>
                  </a:lnTo>
                  <a:close/>
                  <a:moveTo>
                    <a:pt x="161619" y="57989"/>
                  </a:moveTo>
                  <a:lnTo>
                    <a:pt x="161619" y="64073"/>
                  </a:lnTo>
                  <a:lnTo>
                    <a:pt x="155231" y="64073"/>
                  </a:lnTo>
                  <a:lnTo>
                    <a:pt x="155231" y="57989"/>
                  </a:lnTo>
                  <a:close/>
                  <a:moveTo>
                    <a:pt x="168363" y="57989"/>
                  </a:moveTo>
                  <a:lnTo>
                    <a:pt x="168363" y="64073"/>
                  </a:lnTo>
                  <a:lnTo>
                    <a:pt x="161958" y="64073"/>
                  </a:lnTo>
                  <a:lnTo>
                    <a:pt x="161958" y="57989"/>
                  </a:lnTo>
                  <a:close/>
                  <a:moveTo>
                    <a:pt x="175090" y="57989"/>
                  </a:moveTo>
                  <a:lnTo>
                    <a:pt x="175090" y="64073"/>
                  </a:lnTo>
                  <a:lnTo>
                    <a:pt x="168702" y="64073"/>
                  </a:lnTo>
                  <a:lnTo>
                    <a:pt x="168702" y="57989"/>
                  </a:lnTo>
                  <a:close/>
                  <a:moveTo>
                    <a:pt x="181834" y="57989"/>
                  </a:moveTo>
                  <a:lnTo>
                    <a:pt x="181834" y="64073"/>
                  </a:lnTo>
                  <a:lnTo>
                    <a:pt x="175429" y="64073"/>
                  </a:lnTo>
                  <a:lnTo>
                    <a:pt x="175429" y="57989"/>
                  </a:lnTo>
                  <a:close/>
                  <a:moveTo>
                    <a:pt x="188561" y="57989"/>
                  </a:moveTo>
                  <a:lnTo>
                    <a:pt x="188561" y="64073"/>
                  </a:lnTo>
                  <a:lnTo>
                    <a:pt x="182173" y="64073"/>
                  </a:lnTo>
                  <a:lnTo>
                    <a:pt x="182173" y="57989"/>
                  </a:lnTo>
                  <a:close/>
                  <a:moveTo>
                    <a:pt x="195288" y="57989"/>
                  </a:moveTo>
                  <a:lnTo>
                    <a:pt x="195288" y="64073"/>
                  </a:lnTo>
                  <a:lnTo>
                    <a:pt x="188900" y="64073"/>
                  </a:lnTo>
                  <a:lnTo>
                    <a:pt x="188900" y="57989"/>
                  </a:lnTo>
                  <a:close/>
                  <a:moveTo>
                    <a:pt x="202032" y="57989"/>
                  </a:moveTo>
                  <a:lnTo>
                    <a:pt x="202032" y="64073"/>
                  </a:lnTo>
                  <a:lnTo>
                    <a:pt x="195627" y="64073"/>
                  </a:lnTo>
                  <a:lnTo>
                    <a:pt x="195627" y="57989"/>
                  </a:lnTo>
                  <a:close/>
                  <a:moveTo>
                    <a:pt x="208759" y="57989"/>
                  </a:moveTo>
                  <a:lnTo>
                    <a:pt x="208759" y="64073"/>
                  </a:lnTo>
                  <a:lnTo>
                    <a:pt x="202371" y="64073"/>
                  </a:lnTo>
                  <a:lnTo>
                    <a:pt x="202371" y="57989"/>
                  </a:lnTo>
                  <a:close/>
                  <a:moveTo>
                    <a:pt x="215504" y="57989"/>
                  </a:moveTo>
                  <a:lnTo>
                    <a:pt x="215504" y="64073"/>
                  </a:lnTo>
                  <a:lnTo>
                    <a:pt x="209098" y="64073"/>
                  </a:lnTo>
                  <a:lnTo>
                    <a:pt x="209098" y="57989"/>
                  </a:lnTo>
                  <a:close/>
                  <a:moveTo>
                    <a:pt x="222230" y="57989"/>
                  </a:moveTo>
                  <a:lnTo>
                    <a:pt x="222230" y="64073"/>
                  </a:lnTo>
                  <a:lnTo>
                    <a:pt x="215843" y="64073"/>
                  </a:lnTo>
                  <a:lnTo>
                    <a:pt x="215843" y="57989"/>
                  </a:lnTo>
                  <a:close/>
                  <a:moveTo>
                    <a:pt x="228975" y="57989"/>
                  </a:moveTo>
                  <a:lnTo>
                    <a:pt x="228975" y="64073"/>
                  </a:lnTo>
                  <a:lnTo>
                    <a:pt x="222569" y="64073"/>
                  </a:lnTo>
                  <a:lnTo>
                    <a:pt x="222569" y="57989"/>
                  </a:lnTo>
                  <a:close/>
                  <a:moveTo>
                    <a:pt x="235701" y="57989"/>
                  </a:moveTo>
                  <a:lnTo>
                    <a:pt x="235701" y="64073"/>
                  </a:lnTo>
                  <a:lnTo>
                    <a:pt x="229296" y="64073"/>
                  </a:lnTo>
                  <a:lnTo>
                    <a:pt x="229296" y="57989"/>
                  </a:lnTo>
                  <a:close/>
                  <a:moveTo>
                    <a:pt x="242428" y="57989"/>
                  </a:moveTo>
                  <a:lnTo>
                    <a:pt x="242428" y="64073"/>
                  </a:lnTo>
                  <a:lnTo>
                    <a:pt x="236040" y="64073"/>
                  </a:lnTo>
                  <a:lnTo>
                    <a:pt x="236040" y="57989"/>
                  </a:lnTo>
                  <a:close/>
                  <a:moveTo>
                    <a:pt x="249173" y="57989"/>
                  </a:moveTo>
                  <a:lnTo>
                    <a:pt x="249173" y="64073"/>
                  </a:lnTo>
                  <a:lnTo>
                    <a:pt x="242767" y="64073"/>
                  </a:lnTo>
                  <a:lnTo>
                    <a:pt x="242767" y="57989"/>
                  </a:lnTo>
                  <a:close/>
                  <a:moveTo>
                    <a:pt x="255899" y="57989"/>
                  </a:moveTo>
                  <a:lnTo>
                    <a:pt x="255899" y="64073"/>
                  </a:lnTo>
                  <a:lnTo>
                    <a:pt x="249512" y="64073"/>
                  </a:lnTo>
                  <a:lnTo>
                    <a:pt x="249512" y="57989"/>
                  </a:lnTo>
                  <a:close/>
                  <a:moveTo>
                    <a:pt x="262644" y="57989"/>
                  </a:moveTo>
                  <a:lnTo>
                    <a:pt x="262644" y="64073"/>
                  </a:lnTo>
                  <a:lnTo>
                    <a:pt x="256238" y="64073"/>
                  </a:lnTo>
                  <a:lnTo>
                    <a:pt x="256238" y="57989"/>
                  </a:lnTo>
                  <a:close/>
                  <a:moveTo>
                    <a:pt x="269370" y="57989"/>
                  </a:moveTo>
                  <a:lnTo>
                    <a:pt x="269370" y="64073"/>
                  </a:lnTo>
                  <a:lnTo>
                    <a:pt x="262983" y="64073"/>
                  </a:lnTo>
                  <a:lnTo>
                    <a:pt x="262983" y="57989"/>
                  </a:lnTo>
                  <a:close/>
                  <a:moveTo>
                    <a:pt x="276115" y="57989"/>
                  </a:moveTo>
                  <a:lnTo>
                    <a:pt x="276115" y="64073"/>
                  </a:lnTo>
                  <a:lnTo>
                    <a:pt x="269709" y="64073"/>
                  </a:lnTo>
                  <a:lnTo>
                    <a:pt x="269709" y="57989"/>
                  </a:lnTo>
                  <a:close/>
                  <a:moveTo>
                    <a:pt x="282842" y="57989"/>
                  </a:moveTo>
                  <a:lnTo>
                    <a:pt x="282842" y="64073"/>
                  </a:lnTo>
                  <a:lnTo>
                    <a:pt x="276436" y="64073"/>
                  </a:lnTo>
                  <a:lnTo>
                    <a:pt x="276436" y="57989"/>
                  </a:lnTo>
                  <a:close/>
                  <a:moveTo>
                    <a:pt x="6745" y="64394"/>
                  </a:moveTo>
                  <a:lnTo>
                    <a:pt x="6745" y="70478"/>
                  </a:lnTo>
                  <a:lnTo>
                    <a:pt x="339" y="70478"/>
                  </a:lnTo>
                  <a:lnTo>
                    <a:pt x="339" y="64394"/>
                  </a:lnTo>
                  <a:close/>
                  <a:moveTo>
                    <a:pt x="13471" y="64394"/>
                  </a:moveTo>
                  <a:lnTo>
                    <a:pt x="13471" y="70478"/>
                  </a:lnTo>
                  <a:lnTo>
                    <a:pt x="7066" y="70478"/>
                  </a:lnTo>
                  <a:lnTo>
                    <a:pt x="7066" y="64394"/>
                  </a:lnTo>
                  <a:close/>
                  <a:moveTo>
                    <a:pt x="20198" y="64394"/>
                  </a:moveTo>
                  <a:lnTo>
                    <a:pt x="20198" y="70478"/>
                  </a:lnTo>
                  <a:lnTo>
                    <a:pt x="13810" y="70478"/>
                  </a:lnTo>
                  <a:lnTo>
                    <a:pt x="13810" y="64394"/>
                  </a:lnTo>
                  <a:close/>
                  <a:moveTo>
                    <a:pt x="26942" y="64394"/>
                  </a:moveTo>
                  <a:lnTo>
                    <a:pt x="26942" y="70478"/>
                  </a:lnTo>
                  <a:lnTo>
                    <a:pt x="20537" y="70478"/>
                  </a:lnTo>
                  <a:lnTo>
                    <a:pt x="20537" y="64394"/>
                  </a:lnTo>
                  <a:close/>
                  <a:moveTo>
                    <a:pt x="33669" y="64394"/>
                  </a:moveTo>
                  <a:lnTo>
                    <a:pt x="33669" y="70478"/>
                  </a:lnTo>
                  <a:lnTo>
                    <a:pt x="27281" y="70478"/>
                  </a:lnTo>
                  <a:lnTo>
                    <a:pt x="27281" y="64394"/>
                  </a:lnTo>
                  <a:close/>
                  <a:moveTo>
                    <a:pt x="40414" y="64394"/>
                  </a:moveTo>
                  <a:lnTo>
                    <a:pt x="40414" y="70478"/>
                  </a:lnTo>
                  <a:lnTo>
                    <a:pt x="34008" y="70478"/>
                  </a:lnTo>
                  <a:lnTo>
                    <a:pt x="34008" y="64394"/>
                  </a:lnTo>
                  <a:close/>
                  <a:moveTo>
                    <a:pt x="47140" y="64394"/>
                  </a:moveTo>
                  <a:lnTo>
                    <a:pt x="47140" y="70478"/>
                  </a:lnTo>
                  <a:lnTo>
                    <a:pt x="40753" y="70478"/>
                  </a:lnTo>
                  <a:lnTo>
                    <a:pt x="40753" y="64394"/>
                  </a:lnTo>
                  <a:close/>
                  <a:moveTo>
                    <a:pt x="53885" y="64394"/>
                  </a:moveTo>
                  <a:lnTo>
                    <a:pt x="53885" y="70478"/>
                  </a:lnTo>
                  <a:lnTo>
                    <a:pt x="47479" y="70478"/>
                  </a:lnTo>
                  <a:lnTo>
                    <a:pt x="47479" y="64394"/>
                  </a:lnTo>
                  <a:close/>
                  <a:moveTo>
                    <a:pt x="60611" y="64394"/>
                  </a:moveTo>
                  <a:lnTo>
                    <a:pt x="60611" y="70478"/>
                  </a:lnTo>
                  <a:lnTo>
                    <a:pt x="54206" y="70478"/>
                  </a:lnTo>
                  <a:lnTo>
                    <a:pt x="54206" y="64394"/>
                  </a:lnTo>
                  <a:close/>
                  <a:moveTo>
                    <a:pt x="67338" y="64394"/>
                  </a:moveTo>
                  <a:lnTo>
                    <a:pt x="67338" y="70478"/>
                  </a:lnTo>
                  <a:lnTo>
                    <a:pt x="60950" y="70478"/>
                  </a:lnTo>
                  <a:lnTo>
                    <a:pt x="60950" y="64394"/>
                  </a:lnTo>
                  <a:close/>
                  <a:moveTo>
                    <a:pt x="74083" y="64394"/>
                  </a:moveTo>
                  <a:lnTo>
                    <a:pt x="74083" y="70478"/>
                  </a:lnTo>
                  <a:lnTo>
                    <a:pt x="67677" y="70478"/>
                  </a:lnTo>
                  <a:lnTo>
                    <a:pt x="67677" y="64394"/>
                  </a:lnTo>
                  <a:close/>
                  <a:moveTo>
                    <a:pt x="80809" y="64394"/>
                  </a:moveTo>
                  <a:lnTo>
                    <a:pt x="80809" y="70478"/>
                  </a:lnTo>
                  <a:lnTo>
                    <a:pt x="74422" y="70478"/>
                  </a:lnTo>
                  <a:lnTo>
                    <a:pt x="74422" y="64394"/>
                  </a:lnTo>
                  <a:close/>
                  <a:moveTo>
                    <a:pt x="87554" y="64394"/>
                  </a:moveTo>
                  <a:lnTo>
                    <a:pt x="87554" y="70478"/>
                  </a:lnTo>
                  <a:lnTo>
                    <a:pt x="81148" y="70478"/>
                  </a:lnTo>
                  <a:lnTo>
                    <a:pt x="81148" y="64394"/>
                  </a:lnTo>
                  <a:close/>
                  <a:moveTo>
                    <a:pt x="94281" y="64394"/>
                  </a:moveTo>
                  <a:lnTo>
                    <a:pt x="94281" y="70478"/>
                  </a:lnTo>
                  <a:lnTo>
                    <a:pt x="87893" y="70478"/>
                  </a:lnTo>
                  <a:lnTo>
                    <a:pt x="87893" y="64394"/>
                  </a:lnTo>
                  <a:close/>
                  <a:moveTo>
                    <a:pt x="101007" y="64394"/>
                  </a:moveTo>
                  <a:lnTo>
                    <a:pt x="101007" y="70478"/>
                  </a:lnTo>
                  <a:lnTo>
                    <a:pt x="94620" y="70478"/>
                  </a:lnTo>
                  <a:lnTo>
                    <a:pt x="94620" y="64394"/>
                  </a:lnTo>
                  <a:close/>
                  <a:moveTo>
                    <a:pt x="107752" y="64394"/>
                  </a:moveTo>
                  <a:lnTo>
                    <a:pt x="107752" y="70478"/>
                  </a:lnTo>
                  <a:lnTo>
                    <a:pt x="101346" y="70478"/>
                  </a:lnTo>
                  <a:lnTo>
                    <a:pt x="101346" y="64394"/>
                  </a:lnTo>
                  <a:close/>
                  <a:moveTo>
                    <a:pt x="114478" y="64394"/>
                  </a:moveTo>
                  <a:lnTo>
                    <a:pt x="114478" y="70478"/>
                  </a:lnTo>
                  <a:lnTo>
                    <a:pt x="108091" y="70478"/>
                  </a:lnTo>
                  <a:lnTo>
                    <a:pt x="108091" y="64394"/>
                  </a:lnTo>
                  <a:close/>
                  <a:moveTo>
                    <a:pt x="121223" y="64394"/>
                  </a:moveTo>
                  <a:lnTo>
                    <a:pt x="121223" y="70478"/>
                  </a:lnTo>
                  <a:lnTo>
                    <a:pt x="114817" y="70478"/>
                  </a:lnTo>
                  <a:lnTo>
                    <a:pt x="114817" y="64394"/>
                  </a:lnTo>
                  <a:close/>
                  <a:moveTo>
                    <a:pt x="127950" y="64394"/>
                  </a:moveTo>
                  <a:lnTo>
                    <a:pt x="127950" y="70478"/>
                  </a:lnTo>
                  <a:lnTo>
                    <a:pt x="121562" y="70478"/>
                  </a:lnTo>
                  <a:lnTo>
                    <a:pt x="121562" y="64394"/>
                  </a:lnTo>
                  <a:close/>
                  <a:moveTo>
                    <a:pt x="134694" y="64394"/>
                  </a:moveTo>
                  <a:lnTo>
                    <a:pt x="134694" y="70478"/>
                  </a:lnTo>
                  <a:lnTo>
                    <a:pt x="128289" y="70478"/>
                  </a:lnTo>
                  <a:lnTo>
                    <a:pt x="128289" y="64394"/>
                  </a:lnTo>
                  <a:close/>
                  <a:moveTo>
                    <a:pt x="141421" y="64394"/>
                  </a:moveTo>
                  <a:lnTo>
                    <a:pt x="141421" y="70478"/>
                  </a:lnTo>
                  <a:lnTo>
                    <a:pt x="135033" y="70478"/>
                  </a:lnTo>
                  <a:lnTo>
                    <a:pt x="135033" y="64394"/>
                  </a:lnTo>
                  <a:close/>
                  <a:moveTo>
                    <a:pt x="148148" y="64394"/>
                  </a:moveTo>
                  <a:lnTo>
                    <a:pt x="148148" y="70478"/>
                  </a:lnTo>
                  <a:lnTo>
                    <a:pt x="141760" y="70478"/>
                  </a:lnTo>
                  <a:lnTo>
                    <a:pt x="141760" y="64394"/>
                  </a:lnTo>
                  <a:close/>
                  <a:moveTo>
                    <a:pt x="154892" y="64394"/>
                  </a:moveTo>
                  <a:lnTo>
                    <a:pt x="154892" y="70478"/>
                  </a:lnTo>
                  <a:lnTo>
                    <a:pt x="148487" y="70478"/>
                  </a:lnTo>
                  <a:lnTo>
                    <a:pt x="148487" y="64394"/>
                  </a:lnTo>
                  <a:close/>
                  <a:moveTo>
                    <a:pt x="161619" y="64394"/>
                  </a:moveTo>
                  <a:lnTo>
                    <a:pt x="161619" y="70478"/>
                  </a:lnTo>
                  <a:lnTo>
                    <a:pt x="155231" y="70478"/>
                  </a:lnTo>
                  <a:lnTo>
                    <a:pt x="155231" y="64394"/>
                  </a:lnTo>
                  <a:close/>
                  <a:moveTo>
                    <a:pt x="168363" y="64394"/>
                  </a:moveTo>
                  <a:lnTo>
                    <a:pt x="168363" y="70478"/>
                  </a:lnTo>
                  <a:lnTo>
                    <a:pt x="161958" y="70478"/>
                  </a:lnTo>
                  <a:lnTo>
                    <a:pt x="161958" y="64394"/>
                  </a:lnTo>
                  <a:close/>
                  <a:moveTo>
                    <a:pt x="175090" y="64394"/>
                  </a:moveTo>
                  <a:lnTo>
                    <a:pt x="175090" y="70478"/>
                  </a:lnTo>
                  <a:lnTo>
                    <a:pt x="168702" y="70478"/>
                  </a:lnTo>
                  <a:lnTo>
                    <a:pt x="168702" y="64394"/>
                  </a:lnTo>
                  <a:close/>
                  <a:moveTo>
                    <a:pt x="181834" y="64394"/>
                  </a:moveTo>
                  <a:lnTo>
                    <a:pt x="181834" y="70478"/>
                  </a:lnTo>
                  <a:lnTo>
                    <a:pt x="175429" y="70478"/>
                  </a:lnTo>
                  <a:lnTo>
                    <a:pt x="175429" y="64394"/>
                  </a:lnTo>
                  <a:close/>
                  <a:moveTo>
                    <a:pt x="188561" y="64394"/>
                  </a:moveTo>
                  <a:lnTo>
                    <a:pt x="188561" y="70478"/>
                  </a:lnTo>
                  <a:lnTo>
                    <a:pt x="182173" y="70478"/>
                  </a:lnTo>
                  <a:lnTo>
                    <a:pt x="182173" y="64394"/>
                  </a:lnTo>
                  <a:close/>
                  <a:moveTo>
                    <a:pt x="195288" y="64394"/>
                  </a:moveTo>
                  <a:lnTo>
                    <a:pt x="195288" y="70478"/>
                  </a:lnTo>
                  <a:lnTo>
                    <a:pt x="188900" y="70478"/>
                  </a:lnTo>
                  <a:lnTo>
                    <a:pt x="188900" y="64394"/>
                  </a:lnTo>
                  <a:close/>
                  <a:moveTo>
                    <a:pt x="202032" y="64394"/>
                  </a:moveTo>
                  <a:lnTo>
                    <a:pt x="202032" y="70478"/>
                  </a:lnTo>
                  <a:lnTo>
                    <a:pt x="195627" y="70478"/>
                  </a:lnTo>
                  <a:lnTo>
                    <a:pt x="195627" y="64394"/>
                  </a:lnTo>
                  <a:close/>
                  <a:moveTo>
                    <a:pt x="208759" y="64394"/>
                  </a:moveTo>
                  <a:lnTo>
                    <a:pt x="208759" y="70478"/>
                  </a:lnTo>
                  <a:lnTo>
                    <a:pt x="202371" y="70478"/>
                  </a:lnTo>
                  <a:lnTo>
                    <a:pt x="202371" y="64394"/>
                  </a:lnTo>
                  <a:close/>
                  <a:moveTo>
                    <a:pt x="215504" y="64394"/>
                  </a:moveTo>
                  <a:lnTo>
                    <a:pt x="215504" y="70478"/>
                  </a:lnTo>
                  <a:lnTo>
                    <a:pt x="209098" y="70478"/>
                  </a:lnTo>
                  <a:lnTo>
                    <a:pt x="209098" y="64394"/>
                  </a:lnTo>
                  <a:close/>
                  <a:moveTo>
                    <a:pt x="222230" y="64394"/>
                  </a:moveTo>
                  <a:lnTo>
                    <a:pt x="222230" y="70478"/>
                  </a:lnTo>
                  <a:lnTo>
                    <a:pt x="215843" y="70478"/>
                  </a:lnTo>
                  <a:lnTo>
                    <a:pt x="215843" y="64394"/>
                  </a:lnTo>
                  <a:close/>
                  <a:moveTo>
                    <a:pt x="228975" y="64394"/>
                  </a:moveTo>
                  <a:lnTo>
                    <a:pt x="228975" y="70478"/>
                  </a:lnTo>
                  <a:lnTo>
                    <a:pt x="222569" y="70478"/>
                  </a:lnTo>
                  <a:lnTo>
                    <a:pt x="222569" y="64394"/>
                  </a:lnTo>
                  <a:close/>
                  <a:moveTo>
                    <a:pt x="235701" y="64394"/>
                  </a:moveTo>
                  <a:lnTo>
                    <a:pt x="235701" y="70478"/>
                  </a:lnTo>
                  <a:lnTo>
                    <a:pt x="229296" y="70478"/>
                  </a:lnTo>
                  <a:lnTo>
                    <a:pt x="229296" y="64394"/>
                  </a:lnTo>
                  <a:close/>
                  <a:moveTo>
                    <a:pt x="242428" y="64394"/>
                  </a:moveTo>
                  <a:lnTo>
                    <a:pt x="242428" y="70478"/>
                  </a:lnTo>
                  <a:lnTo>
                    <a:pt x="236040" y="70478"/>
                  </a:lnTo>
                  <a:lnTo>
                    <a:pt x="236040" y="64394"/>
                  </a:lnTo>
                  <a:close/>
                  <a:moveTo>
                    <a:pt x="249173" y="64394"/>
                  </a:moveTo>
                  <a:lnTo>
                    <a:pt x="249173" y="70478"/>
                  </a:lnTo>
                  <a:lnTo>
                    <a:pt x="242767" y="70478"/>
                  </a:lnTo>
                  <a:lnTo>
                    <a:pt x="242767" y="64394"/>
                  </a:lnTo>
                  <a:close/>
                  <a:moveTo>
                    <a:pt x="255899" y="64394"/>
                  </a:moveTo>
                  <a:lnTo>
                    <a:pt x="255899" y="70478"/>
                  </a:lnTo>
                  <a:lnTo>
                    <a:pt x="249512" y="70478"/>
                  </a:lnTo>
                  <a:lnTo>
                    <a:pt x="249512" y="64394"/>
                  </a:lnTo>
                  <a:close/>
                  <a:moveTo>
                    <a:pt x="262644" y="64394"/>
                  </a:moveTo>
                  <a:lnTo>
                    <a:pt x="262644" y="70478"/>
                  </a:lnTo>
                  <a:lnTo>
                    <a:pt x="256238" y="70478"/>
                  </a:lnTo>
                  <a:lnTo>
                    <a:pt x="256238" y="64394"/>
                  </a:lnTo>
                  <a:close/>
                  <a:moveTo>
                    <a:pt x="269370" y="64394"/>
                  </a:moveTo>
                  <a:lnTo>
                    <a:pt x="269370" y="70478"/>
                  </a:lnTo>
                  <a:lnTo>
                    <a:pt x="262983" y="70478"/>
                  </a:lnTo>
                  <a:lnTo>
                    <a:pt x="262983" y="64394"/>
                  </a:lnTo>
                  <a:close/>
                  <a:moveTo>
                    <a:pt x="276115" y="64394"/>
                  </a:moveTo>
                  <a:lnTo>
                    <a:pt x="276115" y="70478"/>
                  </a:lnTo>
                  <a:lnTo>
                    <a:pt x="269709" y="70478"/>
                  </a:lnTo>
                  <a:lnTo>
                    <a:pt x="269709" y="64394"/>
                  </a:lnTo>
                  <a:close/>
                  <a:moveTo>
                    <a:pt x="282842" y="64394"/>
                  </a:moveTo>
                  <a:lnTo>
                    <a:pt x="282842" y="70478"/>
                  </a:lnTo>
                  <a:lnTo>
                    <a:pt x="276436" y="70478"/>
                  </a:lnTo>
                  <a:lnTo>
                    <a:pt x="276436" y="64394"/>
                  </a:lnTo>
                  <a:close/>
                  <a:moveTo>
                    <a:pt x="6745" y="70800"/>
                  </a:moveTo>
                  <a:lnTo>
                    <a:pt x="6745" y="76884"/>
                  </a:lnTo>
                  <a:lnTo>
                    <a:pt x="339" y="76884"/>
                  </a:lnTo>
                  <a:lnTo>
                    <a:pt x="339" y="70800"/>
                  </a:lnTo>
                  <a:close/>
                  <a:moveTo>
                    <a:pt x="13471" y="70800"/>
                  </a:moveTo>
                  <a:lnTo>
                    <a:pt x="13471" y="76884"/>
                  </a:lnTo>
                  <a:lnTo>
                    <a:pt x="7066" y="76884"/>
                  </a:lnTo>
                  <a:lnTo>
                    <a:pt x="7066" y="70800"/>
                  </a:lnTo>
                  <a:close/>
                  <a:moveTo>
                    <a:pt x="20198" y="70800"/>
                  </a:moveTo>
                  <a:lnTo>
                    <a:pt x="20198" y="76884"/>
                  </a:lnTo>
                  <a:lnTo>
                    <a:pt x="13810" y="76884"/>
                  </a:lnTo>
                  <a:lnTo>
                    <a:pt x="13810" y="70800"/>
                  </a:lnTo>
                  <a:close/>
                  <a:moveTo>
                    <a:pt x="26942" y="70800"/>
                  </a:moveTo>
                  <a:lnTo>
                    <a:pt x="26942" y="76884"/>
                  </a:lnTo>
                  <a:lnTo>
                    <a:pt x="20537" y="76884"/>
                  </a:lnTo>
                  <a:lnTo>
                    <a:pt x="20537" y="70800"/>
                  </a:lnTo>
                  <a:close/>
                  <a:moveTo>
                    <a:pt x="33669" y="70800"/>
                  </a:moveTo>
                  <a:lnTo>
                    <a:pt x="33669" y="76884"/>
                  </a:lnTo>
                  <a:lnTo>
                    <a:pt x="27281" y="76884"/>
                  </a:lnTo>
                  <a:lnTo>
                    <a:pt x="27281" y="70800"/>
                  </a:lnTo>
                  <a:close/>
                  <a:moveTo>
                    <a:pt x="40414" y="70800"/>
                  </a:moveTo>
                  <a:lnTo>
                    <a:pt x="40414" y="76884"/>
                  </a:lnTo>
                  <a:lnTo>
                    <a:pt x="34008" y="76884"/>
                  </a:lnTo>
                  <a:lnTo>
                    <a:pt x="34008" y="70800"/>
                  </a:lnTo>
                  <a:close/>
                  <a:moveTo>
                    <a:pt x="47140" y="70800"/>
                  </a:moveTo>
                  <a:lnTo>
                    <a:pt x="47140" y="76884"/>
                  </a:lnTo>
                  <a:lnTo>
                    <a:pt x="40753" y="76884"/>
                  </a:lnTo>
                  <a:lnTo>
                    <a:pt x="40753" y="70800"/>
                  </a:lnTo>
                  <a:close/>
                  <a:moveTo>
                    <a:pt x="53885" y="70800"/>
                  </a:moveTo>
                  <a:lnTo>
                    <a:pt x="53885" y="76884"/>
                  </a:lnTo>
                  <a:lnTo>
                    <a:pt x="47479" y="76884"/>
                  </a:lnTo>
                  <a:lnTo>
                    <a:pt x="47479" y="70800"/>
                  </a:lnTo>
                  <a:close/>
                  <a:moveTo>
                    <a:pt x="60611" y="70800"/>
                  </a:moveTo>
                  <a:lnTo>
                    <a:pt x="60611" y="76884"/>
                  </a:lnTo>
                  <a:lnTo>
                    <a:pt x="54206" y="76884"/>
                  </a:lnTo>
                  <a:lnTo>
                    <a:pt x="54206" y="70800"/>
                  </a:lnTo>
                  <a:close/>
                  <a:moveTo>
                    <a:pt x="67338" y="70800"/>
                  </a:moveTo>
                  <a:lnTo>
                    <a:pt x="67338" y="76884"/>
                  </a:lnTo>
                  <a:lnTo>
                    <a:pt x="60950" y="76884"/>
                  </a:lnTo>
                  <a:lnTo>
                    <a:pt x="60950" y="70800"/>
                  </a:lnTo>
                  <a:close/>
                  <a:moveTo>
                    <a:pt x="74083" y="70800"/>
                  </a:moveTo>
                  <a:lnTo>
                    <a:pt x="74083" y="76884"/>
                  </a:lnTo>
                  <a:lnTo>
                    <a:pt x="67677" y="76884"/>
                  </a:lnTo>
                  <a:lnTo>
                    <a:pt x="67677" y="70800"/>
                  </a:lnTo>
                  <a:close/>
                  <a:moveTo>
                    <a:pt x="80809" y="70800"/>
                  </a:moveTo>
                  <a:lnTo>
                    <a:pt x="80809" y="76884"/>
                  </a:lnTo>
                  <a:lnTo>
                    <a:pt x="74422" y="76884"/>
                  </a:lnTo>
                  <a:lnTo>
                    <a:pt x="74422" y="70800"/>
                  </a:lnTo>
                  <a:close/>
                  <a:moveTo>
                    <a:pt x="87554" y="70800"/>
                  </a:moveTo>
                  <a:lnTo>
                    <a:pt x="87554" y="76884"/>
                  </a:lnTo>
                  <a:lnTo>
                    <a:pt x="81148" y="76884"/>
                  </a:lnTo>
                  <a:lnTo>
                    <a:pt x="81148" y="70800"/>
                  </a:lnTo>
                  <a:close/>
                  <a:moveTo>
                    <a:pt x="94281" y="70800"/>
                  </a:moveTo>
                  <a:lnTo>
                    <a:pt x="94281" y="76884"/>
                  </a:lnTo>
                  <a:lnTo>
                    <a:pt x="87893" y="76884"/>
                  </a:lnTo>
                  <a:lnTo>
                    <a:pt x="87893" y="70800"/>
                  </a:lnTo>
                  <a:close/>
                  <a:moveTo>
                    <a:pt x="101007" y="70800"/>
                  </a:moveTo>
                  <a:lnTo>
                    <a:pt x="101007" y="76884"/>
                  </a:lnTo>
                  <a:lnTo>
                    <a:pt x="94620" y="76884"/>
                  </a:lnTo>
                  <a:lnTo>
                    <a:pt x="94620" y="70800"/>
                  </a:lnTo>
                  <a:close/>
                  <a:moveTo>
                    <a:pt x="107752" y="70800"/>
                  </a:moveTo>
                  <a:lnTo>
                    <a:pt x="107752" y="76884"/>
                  </a:lnTo>
                  <a:lnTo>
                    <a:pt x="101346" y="76884"/>
                  </a:lnTo>
                  <a:lnTo>
                    <a:pt x="101346" y="70800"/>
                  </a:lnTo>
                  <a:close/>
                  <a:moveTo>
                    <a:pt x="114478" y="70800"/>
                  </a:moveTo>
                  <a:lnTo>
                    <a:pt x="114478" y="76884"/>
                  </a:lnTo>
                  <a:lnTo>
                    <a:pt x="108091" y="76884"/>
                  </a:lnTo>
                  <a:lnTo>
                    <a:pt x="108091" y="70800"/>
                  </a:lnTo>
                  <a:close/>
                  <a:moveTo>
                    <a:pt x="121223" y="70800"/>
                  </a:moveTo>
                  <a:lnTo>
                    <a:pt x="121223" y="76884"/>
                  </a:lnTo>
                  <a:lnTo>
                    <a:pt x="114817" y="76884"/>
                  </a:lnTo>
                  <a:lnTo>
                    <a:pt x="114817" y="70800"/>
                  </a:lnTo>
                  <a:close/>
                  <a:moveTo>
                    <a:pt x="127950" y="70800"/>
                  </a:moveTo>
                  <a:lnTo>
                    <a:pt x="127950" y="76884"/>
                  </a:lnTo>
                  <a:lnTo>
                    <a:pt x="121562" y="76884"/>
                  </a:lnTo>
                  <a:lnTo>
                    <a:pt x="121562" y="70800"/>
                  </a:lnTo>
                  <a:close/>
                  <a:moveTo>
                    <a:pt x="134694" y="70800"/>
                  </a:moveTo>
                  <a:lnTo>
                    <a:pt x="134694" y="76884"/>
                  </a:lnTo>
                  <a:lnTo>
                    <a:pt x="128289" y="76884"/>
                  </a:lnTo>
                  <a:lnTo>
                    <a:pt x="128289" y="70800"/>
                  </a:lnTo>
                  <a:close/>
                  <a:moveTo>
                    <a:pt x="141421" y="70800"/>
                  </a:moveTo>
                  <a:lnTo>
                    <a:pt x="141421" y="76884"/>
                  </a:lnTo>
                  <a:lnTo>
                    <a:pt x="135033" y="76884"/>
                  </a:lnTo>
                  <a:lnTo>
                    <a:pt x="135033" y="70800"/>
                  </a:lnTo>
                  <a:close/>
                  <a:moveTo>
                    <a:pt x="148148" y="70800"/>
                  </a:moveTo>
                  <a:lnTo>
                    <a:pt x="148148" y="76884"/>
                  </a:lnTo>
                  <a:lnTo>
                    <a:pt x="141760" y="76884"/>
                  </a:lnTo>
                  <a:lnTo>
                    <a:pt x="141760" y="70800"/>
                  </a:lnTo>
                  <a:close/>
                  <a:moveTo>
                    <a:pt x="154892" y="70800"/>
                  </a:moveTo>
                  <a:lnTo>
                    <a:pt x="154892" y="76884"/>
                  </a:lnTo>
                  <a:lnTo>
                    <a:pt x="148487" y="76884"/>
                  </a:lnTo>
                  <a:lnTo>
                    <a:pt x="148487" y="70800"/>
                  </a:lnTo>
                  <a:close/>
                  <a:moveTo>
                    <a:pt x="161619" y="70800"/>
                  </a:moveTo>
                  <a:lnTo>
                    <a:pt x="161619" y="76884"/>
                  </a:lnTo>
                  <a:lnTo>
                    <a:pt x="155231" y="76884"/>
                  </a:lnTo>
                  <a:lnTo>
                    <a:pt x="155231" y="70800"/>
                  </a:lnTo>
                  <a:close/>
                  <a:moveTo>
                    <a:pt x="168363" y="70800"/>
                  </a:moveTo>
                  <a:lnTo>
                    <a:pt x="168363" y="76884"/>
                  </a:lnTo>
                  <a:lnTo>
                    <a:pt x="161958" y="76884"/>
                  </a:lnTo>
                  <a:lnTo>
                    <a:pt x="161958" y="70800"/>
                  </a:lnTo>
                  <a:close/>
                  <a:moveTo>
                    <a:pt x="175090" y="70800"/>
                  </a:moveTo>
                  <a:lnTo>
                    <a:pt x="175090" y="76884"/>
                  </a:lnTo>
                  <a:lnTo>
                    <a:pt x="168702" y="76884"/>
                  </a:lnTo>
                  <a:lnTo>
                    <a:pt x="168702" y="70800"/>
                  </a:lnTo>
                  <a:close/>
                  <a:moveTo>
                    <a:pt x="181834" y="70800"/>
                  </a:moveTo>
                  <a:lnTo>
                    <a:pt x="181834" y="76884"/>
                  </a:lnTo>
                  <a:lnTo>
                    <a:pt x="175429" y="76884"/>
                  </a:lnTo>
                  <a:lnTo>
                    <a:pt x="175429" y="70800"/>
                  </a:lnTo>
                  <a:close/>
                  <a:moveTo>
                    <a:pt x="188561" y="70800"/>
                  </a:moveTo>
                  <a:lnTo>
                    <a:pt x="188561" y="76884"/>
                  </a:lnTo>
                  <a:lnTo>
                    <a:pt x="182173" y="76884"/>
                  </a:lnTo>
                  <a:lnTo>
                    <a:pt x="182173" y="70800"/>
                  </a:lnTo>
                  <a:close/>
                  <a:moveTo>
                    <a:pt x="195288" y="70800"/>
                  </a:moveTo>
                  <a:lnTo>
                    <a:pt x="195288" y="76884"/>
                  </a:lnTo>
                  <a:lnTo>
                    <a:pt x="188900" y="76884"/>
                  </a:lnTo>
                  <a:lnTo>
                    <a:pt x="188900" y="70800"/>
                  </a:lnTo>
                  <a:close/>
                  <a:moveTo>
                    <a:pt x="202032" y="70800"/>
                  </a:moveTo>
                  <a:lnTo>
                    <a:pt x="202032" y="76884"/>
                  </a:lnTo>
                  <a:lnTo>
                    <a:pt x="195627" y="76884"/>
                  </a:lnTo>
                  <a:lnTo>
                    <a:pt x="195627" y="70800"/>
                  </a:lnTo>
                  <a:close/>
                  <a:moveTo>
                    <a:pt x="208759" y="70800"/>
                  </a:moveTo>
                  <a:lnTo>
                    <a:pt x="208759" y="76884"/>
                  </a:lnTo>
                  <a:lnTo>
                    <a:pt x="202371" y="76884"/>
                  </a:lnTo>
                  <a:lnTo>
                    <a:pt x="202371" y="70800"/>
                  </a:lnTo>
                  <a:close/>
                  <a:moveTo>
                    <a:pt x="215504" y="70800"/>
                  </a:moveTo>
                  <a:lnTo>
                    <a:pt x="215504" y="76884"/>
                  </a:lnTo>
                  <a:lnTo>
                    <a:pt x="209098" y="76884"/>
                  </a:lnTo>
                  <a:lnTo>
                    <a:pt x="209098" y="70800"/>
                  </a:lnTo>
                  <a:close/>
                  <a:moveTo>
                    <a:pt x="222230" y="70800"/>
                  </a:moveTo>
                  <a:lnTo>
                    <a:pt x="222230" y="76884"/>
                  </a:lnTo>
                  <a:lnTo>
                    <a:pt x="215843" y="76884"/>
                  </a:lnTo>
                  <a:lnTo>
                    <a:pt x="215843" y="70800"/>
                  </a:lnTo>
                  <a:close/>
                  <a:moveTo>
                    <a:pt x="228975" y="70800"/>
                  </a:moveTo>
                  <a:lnTo>
                    <a:pt x="228975" y="76884"/>
                  </a:lnTo>
                  <a:lnTo>
                    <a:pt x="222569" y="76884"/>
                  </a:lnTo>
                  <a:lnTo>
                    <a:pt x="222569" y="70800"/>
                  </a:lnTo>
                  <a:close/>
                  <a:moveTo>
                    <a:pt x="235701" y="70800"/>
                  </a:moveTo>
                  <a:lnTo>
                    <a:pt x="235701" y="76884"/>
                  </a:lnTo>
                  <a:lnTo>
                    <a:pt x="229296" y="76884"/>
                  </a:lnTo>
                  <a:lnTo>
                    <a:pt x="229296" y="70800"/>
                  </a:lnTo>
                  <a:close/>
                  <a:moveTo>
                    <a:pt x="242428" y="70800"/>
                  </a:moveTo>
                  <a:lnTo>
                    <a:pt x="242428" y="76884"/>
                  </a:lnTo>
                  <a:lnTo>
                    <a:pt x="236040" y="76884"/>
                  </a:lnTo>
                  <a:lnTo>
                    <a:pt x="236040" y="70800"/>
                  </a:lnTo>
                  <a:close/>
                  <a:moveTo>
                    <a:pt x="249173" y="70800"/>
                  </a:moveTo>
                  <a:lnTo>
                    <a:pt x="249173" y="76884"/>
                  </a:lnTo>
                  <a:lnTo>
                    <a:pt x="242767" y="76884"/>
                  </a:lnTo>
                  <a:lnTo>
                    <a:pt x="242767" y="70800"/>
                  </a:lnTo>
                  <a:close/>
                  <a:moveTo>
                    <a:pt x="255899" y="70800"/>
                  </a:moveTo>
                  <a:lnTo>
                    <a:pt x="255899" y="76884"/>
                  </a:lnTo>
                  <a:lnTo>
                    <a:pt x="249512" y="76884"/>
                  </a:lnTo>
                  <a:lnTo>
                    <a:pt x="249512" y="70800"/>
                  </a:lnTo>
                  <a:close/>
                  <a:moveTo>
                    <a:pt x="262644" y="70800"/>
                  </a:moveTo>
                  <a:lnTo>
                    <a:pt x="262644" y="76884"/>
                  </a:lnTo>
                  <a:lnTo>
                    <a:pt x="256238" y="76884"/>
                  </a:lnTo>
                  <a:lnTo>
                    <a:pt x="256238" y="70800"/>
                  </a:lnTo>
                  <a:close/>
                  <a:moveTo>
                    <a:pt x="269370" y="70800"/>
                  </a:moveTo>
                  <a:lnTo>
                    <a:pt x="269370" y="76884"/>
                  </a:lnTo>
                  <a:lnTo>
                    <a:pt x="262983" y="76884"/>
                  </a:lnTo>
                  <a:lnTo>
                    <a:pt x="262983" y="70800"/>
                  </a:lnTo>
                  <a:close/>
                  <a:moveTo>
                    <a:pt x="276115" y="70800"/>
                  </a:moveTo>
                  <a:lnTo>
                    <a:pt x="276115" y="76884"/>
                  </a:lnTo>
                  <a:lnTo>
                    <a:pt x="269709" y="76884"/>
                  </a:lnTo>
                  <a:lnTo>
                    <a:pt x="269709" y="70800"/>
                  </a:lnTo>
                  <a:close/>
                  <a:moveTo>
                    <a:pt x="282842" y="70800"/>
                  </a:moveTo>
                  <a:lnTo>
                    <a:pt x="282842" y="76884"/>
                  </a:lnTo>
                  <a:lnTo>
                    <a:pt x="276436" y="76884"/>
                  </a:lnTo>
                  <a:lnTo>
                    <a:pt x="276436" y="70800"/>
                  </a:lnTo>
                  <a:close/>
                  <a:moveTo>
                    <a:pt x="6745" y="77205"/>
                  </a:moveTo>
                  <a:lnTo>
                    <a:pt x="6745" y="83289"/>
                  </a:lnTo>
                  <a:lnTo>
                    <a:pt x="339" y="83289"/>
                  </a:lnTo>
                  <a:lnTo>
                    <a:pt x="339" y="77205"/>
                  </a:lnTo>
                  <a:close/>
                  <a:moveTo>
                    <a:pt x="13471" y="77205"/>
                  </a:moveTo>
                  <a:lnTo>
                    <a:pt x="13471" y="83289"/>
                  </a:lnTo>
                  <a:lnTo>
                    <a:pt x="7066" y="83289"/>
                  </a:lnTo>
                  <a:lnTo>
                    <a:pt x="7066" y="77205"/>
                  </a:lnTo>
                  <a:close/>
                  <a:moveTo>
                    <a:pt x="20198" y="77205"/>
                  </a:moveTo>
                  <a:lnTo>
                    <a:pt x="20198" y="83289"/>
                  </a:lnTo>
                  <a:lnTo>
                    <a:pt x="13810" y="83289"/>
                  </a:lnTo>
                  <a:lnTo>
                    <a:pt x="13810" y="77205"/>
                  </a:lnTo>
                  <a:close/>
                  <a:moveTo>
                    <a:pt x="26942" y="77205"/>
                  </a:moveTo>
                  <a:lnTo>
                    <a:pt x="26942" y="83289"/>
                  </a:lnTo>
                  <a:lnTo>
                    <a:pt x="20537" y="83289"/>
                  </a:lnTo>
                  <a:lnTo>
                    <a:pt x="20537" y="77205"/>
                  </a:lnTo>
                  <a:close/>
                  <a:moveTo>
                    <a:pt x="33669" y="77205"/>
                  </a:moveTo>
                  <a:lnTo>
                    <a:pt x="33669" y="83289"/>
                  </a:lnTo>
                  <a:lnTo>
                    <a:pt x="27281" y="83289"/>
                  </a:lnTo>
                  <a:lnTo>
                    <a:pt x="27281" y="77205"/>
                  </a:lnTo>
                  <a:close/>
                  <a:moveTo>
                    <a:pt x="40414" y="77205"/>
                  </a:moveTo>
                  <a:lnTo>
                    <a:pt x="40414" y="83289"/>
                  </a:lnTo>
                  <a:lnTo>
                    <a:pt x="34008" y="83289"/>
                  </a:lnTo>
                  <a:lnTo>
                    <a:pt x="34008" y="77205"/>
                  </a:lnTo>
                  <a:close/>
                  <a:moveTo>
                    <a:pt x="47140" y="77205"/>
                  </a:moveTo>
                  <a:lnTo>
                    <a:pt x="47140" y="83289"/>
                  </a:lnTo>
                  <a:lnTo>
                    <a:pt x="40753" y="83289"/>
                  </a:lnTo>
                  <a:lnTo>
                    <a:pt x="40753" y="77205"/>
                  </a:lnTo>
                  <a:close/>
                  <a:moveTo>
                    <a:pt x="53885" y="77205"/>
                  </a:moveTo>
                  <a:lnTo>
                    <a:pt x="53885" y="83289"/>
                  </a:lnTo>
                  <a:lnTo>
                    <a:pt x="47479" y="83289"/>
                  </a:lnTo>
                  <a:lnTo>
                    <a:pt x="47479" y="77205"/>
                  </a:lnTo>
                  <a:close/>
                  <a:moveTo>
                    <a:pt x="60611" y="77205"/>
                  </a:moveTo>
                  <a:lnTo>
                    <a:pt x="60611" y="83289"/>
                  </a:lnTo>
                  <a:lnTo>
                    <a:pt x="54206" y="83289"/>
                  </a:lnTo>
                  <a:lnTo>
                    <a:pt x="54206" y="77205"/>
                  </a:lnTo>
                  <a:close/>
                  <a:moveTo>
                    <a:pt x="67338" y="77205"/>
                  </a:moveTo>
                  <a:lnTo>
                    <a:pt x="67338" y="83289"/>
                  </a:lnTo>
                  <a:lnTo>
                    <a:pt x="60950" y="83289"/>
                  </a:lnTo>
                  <a:lnTo>
                    <a:pt x="60950" y="77205"/>
                  </a:lnTo>
                  <a:close/>
                  <a:moveTo>
                    <a:pt x="74083" y="77205"/>
                  </a:moveTo>
                  <a:lnTo>
                    <a:pt x="74083" y="83289"/>
                  </a:lnTo>
                  <a:lnTo>
                    <a:pt x="67677" y="83289"/>
                  </a:lnTo>
                  <a:lnTo>
                    <a:pt x="67677" y="77205"/>
                  </a:lnTo>
                  <a:close/>
                  <a:moveTo>
                    <a:pt x="80809" y="77205"/>
                  </a:moveTo>
                  <a:lnTo>
                    <a:pt x="80809" y="83289"/>
                  </a:lnTo>
                  <a:lnTo>
                    <a:pt x="74422" y="83289"/>
                  </a:lnTo>
                  <a:lnTo>
                    <a:pt x="74422" y="77205"/>
                  </a:lnTo>
                  <a:close/>
                  <a:moveTo>
                    <a:pt x="87554" y="77205"/>
                  </a:moveTo>
                  <a:lnTo>
                    <a:pt x="87554" y="83289"/>
                  </a:lnTo>
                  <a:lnTo>
                    <a:pt x="81148" y="83289"/>
                  </a:lnTo>
                  <a:lnTo>
                    <a:pt x="81148" y="77205"/>
                  </a:lnTo>
                  <a:close/>
                  <a:moveTo>
                    <a:pt x="94281" y="77205"/>
                  </a:moveTo>
                  <a:lnTo>
                    <a:pt x="94281" y="83289"/>
                  </a:lnTo>
                  <a:lnTo>
                    <a:pt x="87893" y="83289"/>
                  </a:lnTo>
                  <a:lnTo>
                    <a:pt x="87893" y="77205"/>
                  </a:lnTo>
                  <a:close/>
                  <a:moveTo>
                    <a:pt x="101007" y="77205"/>
                  </a:moveTo>
                  <a:lnTo>
                    <a:pt x="101007" y="83289"/>
                  </a:lnTo>
                  <a:lnTo>
                    <a:pt x="94620" y="83289"/>
                  </a:lnTo>
                  <a:lnTo>
                    <a:pt x="94620" y="77205"/>
                  </a:lnTo>
                  <a:close/>
                  <a:moveTo>
                    <a:pt x="107752" y="77205"/>
                  </a:moveTo>
                  <a:lnTo>
                    <a:pt x="107752" y="83289"/>
                  </a:lnTo>
                  <a:lnTo>
                    <a:pt x="101346" y="83289"/>
                  </a:lnTo>
                  <a:lnTo>
                    <a:pt x="101346" y="77205"/>
                  </a:lnTo>
                  <a:close/>
                  <a:moveTo>
                    <a:pt x="114478" y="77205"/>
                  </a:moveTo>
                  <a:lnTo>
                    <a:pt x="114478" y="83289"/>
                  </a:lnTo>
                  <a:lnTo>
                    <a:pt x="108091" y="83289"/>
                  </a:lnTo>
                  <a:lnTo>
                    <a:pt x="108091" y="77205"/>
                  </a:lnTo>
                  <a:close/>
                  <a:moveTo>
                    <a:pt x="121223" y="77205"/>
                  </a:moveTo>
                  <a:lnTo>
                    <a:pt x="121223" y="83289"/>
                  </a:lnTo>
                  <a:lnTo>
                    <a:pt x="114817" y="83289"/>
                  </a:lnTo>
                  <a:lnTo>
                    <a:pt x="114817" y="77205"/>
                  </a:lnTo>
                  <a:close/>
                  <a:moveTo>
                    <a:pt x="127950" y="77205"/>
                  </a:moveTo>
                  <a:lnTo>
                    <a:pt x="127950" y="83289"/>
                  </a:lnTo>
                  <a:lnTo>
                    <a:pt x="121562" y="83289"/>
                  </a:lnTo>
                  <a:lnTo>
                    <a:pt x="121562" y="77205"/>
                  </a:lnTo>
                  <a:close/>
                  <a:moveTo>
                    <a:pt x="134694" y="77205"/>
                  </a:moveTo>
                  <a:lnTo>
                    <a:pt x="134694" y="83289"/>
                  </a:lnTo>
                  <a:lnTo>
                    <a:pt x="128289" y="83289"/>
                  </a:lnTo>
                  <a:lnTo>
                    <a:pt x="128289" y="77205"/>
                  </a:lnTo>
                  <a:close/>
                  <a:moveTo>
                    <a:pt x="141421" y="77205"/>
                  </a:moveTo>
                  <a:lnTo>
                    <a:pt x="141421" y="83289"/>
                  </a:lnTo>
                  <a:lnTo>
                    <a:pt x="135033" y="83289"/>
                  </a:lnTo>
                  <a:lnTo>
                    <a:pt x="135033" y="77205"/>
                  </a:lnTo>
                  <a:close/>
                  <a:moveTo>
                    <a:pt x="148148" y="77205"/>
                  </a:moveTo>
                  <a:lnTo>
                    <a:pt x="148148" y="83289"/>
                  </a:lnTo>
                  <a:lnTo>
                    <a:pt x="141760" y="83289"/>
                  </a:lnTo>
                  <a:lnTo>
                    <a:pt x="141760" y="77205"/>
                  </a:lnTo>
                  <a:close/>
                  <a:moveTo>
                    <a:pt x="154892" y="77205"/>
                  </a:moveTo>
                  <a:lnTo>
                    <a:pt x="154892" y="83289"/>
                  </a:lnTo>
                  <a:lnTo>
                    <a:pt x="148487" y="83289"/>
                  </a:lnTo>
                  <a:lnTo>
                    <a:pt x="148487" y="77205"/>
                  </a:lnTo>
                  <a:close/>
                  <a:moveTo>
                    <a:pt x="161619" y="77205"/>
                  </a:moveTo>
                  <a:lnTo>
                    <a:pt x="161619" y="83289"/>
                  </a:lnTo>
                  <a:lnTo>
                    <a:pt x="155231" y="83289"/>
                  </a:lnTo>
                  <a:lnTo>
                    <a:pt x="155231" y="77205"/>
                  </a:lnTo>
                  <a:close/>
                  <a:moveTo>
                    <a:pt x="168363" y="77205"/>
                  </a:moveTo>
                  <a:lnTo>
                    <a:pt x="168363" y="83289"/>
                  </a:lnTo>
                  <a:lnTo>
                    <a:pt x="161958" y="83289"/>
                  </a:lnTo>
                  <a:lnTo>
                    <a:pt x="161958" y="77205"/>
                  </a:lnTo>
                  <a:close/>
                  <a:moveTo>
                    <a:pt x="175090" y="77205"/>
                  </a:moveTo>
                  <a:lnTo>
                    <a:pt x="175090" y="83289"/>
                  </a:lnTo>
                  <a:lnTo>
                    <a:pt x="168702" y="83289"/>
                  </a:lnTo>
                  <a:lnTo>
                    <a:pt x="168702" y="77205"/>
                  </a:lnTo>
                  <a:close/>
                  <a:moveTo>
                    <a:pt x="181834" y="77205"/>
                  </a:moveTo>
                  <a:lnTo>
                    <a:pt x="181834" y="83289"/>
                  </a:lnTo>
                  <a:lnTo>
                    <a:pt x="175429" y="83289"/>
                  </a:lnTo>
                  <a:lnTo>
                    <a:pt x="175429" y="77205"/>
                  </a:lnTo>
                  <a:close/>
                  <a:moveTo>
                    <a:pt x="188561" y="77205"/>
                  </a:moveTo>
                  <a:lnTo>
                    <a:pt x="188561" y="83289"/>
                  </a:lnTo>
                  <a:lnTo>
                    <a:pt x="182173" y="83289"/>
                  </a:lnTo>
                  <a:lnTo>
                    <a:pt x="182173" y="77205"/>
                  </a:lnTo>
                  <a:close/>
                  <a:moveTo>
                    <a:pt x="195288" y="77205"/>
                  </a:moveTo>
                  <a:lnTo>
                    <a:pt x="195288" y="83289"/>
                  </a:lnTo>
                  <a:lnTo>
                    <a:pt x="188900" y="83289"/>
                  </a:lnTo>
                  <a:lnTo>
                    <a:pt x="188900" y="77205"/>
                  </a:lnTo>
                  <a:close/>
                  <a:moveTo>
                    <a:pt x="202032" y="77205"/>
                  </a:moveTo>
                  <a:lnTo>
                    <a:pt x="202032" y="83289"/>
                  </a:lnTo>
                  <a:lnTo>
                    <a:pt x="195627" y="83289"/>
                  </a:lnTo>
                  <a:lnTo>
                    <a:pt x="195627" y="77205"/>
                  </a:lnTo>
                  <a:close/>
                  <a:moveTo>
                    <a:pt x="208759" y="77205"/>
                  </a:moveTo>
                  <a:lnTo>
                    <a:pt x="208759" y="83289"/>
                  </a:lnTo>
                  <a:lnTo>
                    <a:pt x="202371" y="83289"/>
                  </a:lnTo>
                  <a:lnTo>
                    <a:pt x="202371" y="77205"/>
                  </a:lnTo>
                  <a:close/>
                  <a:moveTo>
                    <a:pt x="215504" y="77205"/>
                  </a:moveTo>
                  <a:lnTo>
                    <a:pt x="215504" y="83289"/>
                  </a:lnTo>
                  <a:lnTo>
                    <a:pt x="209098" y="83289"/>
                  </a:lnTo>
                  <a:lnTo>
                    <a:pt x="209098" y="77205"/>
                  </a:lnTo>
                  <a:close/>
                  <a:moveTo>
                    <a:pt x="222230" y="77205"/>
                  </a:moveTo>
                  <a:lnTo>
                    <a:pt x="222230" y="83289"/>
                  </a:lnTo>
                  <a:lnTo>
                    <a:pt x="215843" y="83289"/>
                  </a:lnTo>
                  <a:lnTo>
                    <a:pt x="215843" y="77205"/>
                  </a:lnTo>
                  <a:close/>
                  <a:moveTo>
                    <a:pt x="228975" y="77205"/>
                  </a:moveTo>
                  <a:lnTo>
                    <a:pt x="228975" y="83289"/>
                  </a:lnTo>
                  <a:lnTo>
                    <a:pt x="222569" y="83289"/>
                  </a:lnTo>
                  <a:lnTo>
                    <a:pt x="222569" y="77205"/>
                  </a:lnTo>
                  <a:close/>
                  <a:moveTo>
                    <a:pt x="235701" y="77205"/>
                  </a:moveTo>
                  <a:lnTo>
                    <a:pt x="235701" y="83289"/>
                  </a:lnTo>
                  <a:lnTo>
                    <a:pt x="229296" y="83289"/>
                  </a:lnTo>
                  <a:lnTo>
                    <a:pt x="229296" y="77205"/>
                  </a:lnTo>
                  <a:close/>
                  <a:moveTo>
                    <a:pt x="242428" y="77205"/>
                  </a:moveTo>
                  <a:lnTo>
                    <a:pt x="242428" y="83289"/>
                  </a:lnTo>
                  <a:lnTo>
                    <a:pt x="236040" y="83289"/>
                  </a:lnTo>
                  <a:lnTo>
                    <a:pt x="236040" y="77205"/>
                  </a:lnTo>
                  <a:close/>
                  <a:moveTo>
                    <a:pt x="249173" y="77205"/>
                  </a:moveTo>
                  <a:lnTo>
                    <a:pt x="249173" y="83289"/>
                  </a:lnTo>
                  <a:lnTo>
                    <a:pt x="242767" y="83289"/>
                  </a:lnTo>
                  <a:lnTo>
                    <a:pt x="242767" y="77205"/>
                  </a:lnTo>
                  <a:close/>
                  <a:moveTo>
                    <a:pt x="255899" y="77205"/>
                  </a:moveTo>
                  <a:lnTo>
                    <a:pt x="255899" y="83289"/>
                  </a:lnTo>
                  <a:lnTo>
                    <a:pt x="249512" y="83289"/>
                  </a:lnTo>
                  <a:lnTo>
                    <a:pt x="249512" y="77205"/>
                  </a:lnTo>
                  <a:close/>
                  <a:moveTo>
                    <a:pt x="262644" y="77205"/>
                  </a:moveTo>
                  <a:lnTo>
                    <a:pt x="262644" y="83289"/>
                  </a:lnTo>
                  <a:lnTo>
                    <a:pt x="256238" y="83289"/>
                  </a:lnTo>
                  <a:lnTo>
                    <a:pt x="256238" y="77205"/>
                  </a:lnTo>
                  <a:close/>
                  <a:moveTo>
                    <a:pt x="269370" y="77205"/>
                  </a:moveTo>
                  <a:lnTo>
                    <a:pt x="269370" y="83289"/>
                  </a:lnTo>
                  <a:lnTo>
                    <a:pt x="262983" y="83289"/>
                  </a:lnTo>
                  <a:lnTo>
                    <a:pt x="262983" y="77205"/>
                  </a:lnTo>
                  <a:close/>
                  <a:moveTo>
                    <a:pt x="276115" y="77205"/>
                  </a:moveTo>
                  <a:lnTo>
                    <a:pt x="276115" y="83289"/>
                  </a:lnTo>
                  <a:lnTo>
                    <a:pt x="269709" y="83289"/>
                  </a:lnTo>
                  <a:lnTo>
                    <a:pt x="269709" y="77205"/>
                  </a:lnTo>
                  <a:close/>
                  <a:moveTo>
                    <a:pt x="282842" y="77205"/>
                  </a:moveTo>
                  <a:lnTo>
                    <a:pt x="282842" y="83289"/>
                  </a:lnTo>
                  <a:lnTo>
                    <a:pt x="276436" y="83289"/>
                  </a:lnTo>
                  <a:lnTo>
                    <a:pt x="276436" y="77205"/>
                  </a:lnTo>
                  <a:close/>
                  <a:moveTo>
                    <a:pt x="6745" y="83611"/>
                  </a:moveTo>
                  <a:lnTo>
                    <a:pt x="6745" y="89695"/>
                  </a:lnTo>
                  <a:lnTo>
                    <a:pt x="339" y="89695"/>
                  </a:lnTo>
                  <a:lnTo>
                    <a:pt x="339" y="83611"/>
                  </a:lnTo>
                  <a:close/>
                  <a:moveTo>
                    <a:pt x="13471" y="83611"/>
                  </a:moveTo>
                  <a:lnTo>
                    <a:pt x="13471" y="89695"/>
                  </a:lnTo>
                  <a:lnTo>
                    <a:pt x="7066" y="89695"/>
                  </a:lnTo>
                  <a:lnTo>
                    <a:pt x="7066" y="83611"/>
                  </a:lnTo>
                  <a:close/>
                  <a:moveTo>
                    <a:pt x="20198" y="83611"/>
                  </a:moveTo>
                  <a:lnTo>
                    <a:pt x="20198" y="89695"/>
                  </a:lnTo>
                  <a:lnTo>
                    <a:pt x="13810" y="89695"/>
                  </a:lnTo>
                  <a:lnTo>
                    <a:pt x="13810" y="83611"/>
                  </a:lnTo>
                  <a:close/>
                  <a:moveTo>
                    <a:pt x="26942" y="83611"/>
                  </a:moveTo>
                  <a:lnTo>
                    <a:pt x="26942" y="89695"/>
                  </a:lnTo>
                  <a:lnTo>
                    <a:pt x="20537" y="89695"/>
                  </a:lnTo>
                  <a:lnTo>
                    <a:pt x="20537" y="83611"/>
                  </a:lnTo>
                  <a:close/>
                  <a:moveTo>
                    <a:pt x="33669" y="83611"/>
                  </a:moveTo>
                  <a:lnTo>
                    <a:pt x="33669" y="89695"/>
                  </a:lnTo>
                  <a:lnTo>
                    <a:pt x="27281" y="89695"/>
                  </a:lnTo>
                  <a:lnTo>
                    <a:pt x="27281" y="83611"/>
                  </a:lnTo>
                  <a:close/>
                  <a:moveTo>
                    <a:pt x="40414" y="83611"/>
                  </a:moveTo>
                  <a:lnTo>
                    <a:pt x="40414" y="89695"/>
                  </a:lnTo>
                  <a:lnTo>
                    <a:pt x="34008" y="89695"/>
                  </a:lnTo>
                  <a:lnTo>
                    <a:pt x="34008" y="83611"/>
                  </a:lnTo>
                  <a:close/>
                  <a:moveTo>
                    <a:pt x="47140" y="83611"/>
                  </a:moveTo>
                  <a:lnTo>
                    <a:pt x="47140" y="89695"/>
                  </a:lnTo>
                  <a:lnTo>
                    <a:pt x="40753" y="89695"/>
                  </a:lnTo>
                  <a:lnTo>
                    <a:pt x="40753" y="83611"/>
                  </a:lnTo>
                  <a:close/>
                  <a:moveTo>
                    <a:pt x="53885" y="83611"/>
                  </a:moveTo>
                  <a:lnTo>
                    <a:pt x="53885" y="89695"/>
                  </a:lnTo>
                  <a:lnTo>
                    <a:pt x="47479" y="89695"/>
                  </a:lnTo>
                  <a:lnTo>
                    <a:pt x="47479" y="83611"/>
                  </a:lnTo>
                  <a:close/>
                  <a:moveTo>
                    <a:pt x="60611" y="83611"/>
                  </a:moveTo>
                  <a:lnTo>
                    <a:pt x="60611" y="89695"/>
                  </a:lnTo>
                  <a:lnTo>
                    <a:pt x="54206" y="89695"/>
                  </a:lnTo>
                  <a:lnTo>
                    <a:pt x="54206" y="83611"/>
                  </a:lnTo>
                  <a:close/>
                  <a:moveTo>
                    <a:pt x="67338" y="83611"/>
                  </a:moveTo>
                  <a:lnTo>
                    <a:pt x="67338" y="89695"/>
                  </a:lnTo>
                  <a:lnTo>
                    <a:pt x="60950" y="89695"/>
                  </a:lnTo>
                  <a:lnTo>
                    <a:pt x="60950" y="83611"/>
                  </a:lnTo>
                  <a:close/>
                  <a:moveTo>
                    <a:pt x="74083" y="83611"/>
                  </a:moveTo>
                  <a:lnTo>
                    <a:pt x="74083" y="89695"/>
                  </a:lnTo>
                  <a:lnTo>
                    <a:pt x="67677" y="89695"/>
                  </a:lnTo>
                  <a:lnTo>
                    <a:pt x="67677" y="83611"/>
                  </a:lnTo>
                  <a:close/>
                  <a:moveTo>
                    <a:pt x="80809" y="83611"/>
                  </a:moveTo>
                  <a:lnTo>
                    <a:pt x="80809" y="89695"/>
                  </a:lnTo>
                  <a:lnTo>
                    <a:pt x="74422" y="89695"/>
                  </a:lnTo>
                  <a:lnTo>
                    <a:pt x="74422" y="83611"/>
                  </a:lnTo>
                  <a:close/>
                  <a:moveTo>
                    <a:pt x="87554" y="83611"/>
                  </a:moveTo>
                  <a:lnTo>
                    <a:pt x="87554" y="89695"/>
                  </a:lnTo>
                  <a:lnTo>
                    <a:pt x="81148" y="89695"/>
                  </a:lnTo>
                  <a:lnTo>
                    <a:pt x="81148" y="83611"/>
                  </a:lnTo>
                  <a:close/>
                  <a:moveTo>
                    <a:pt x="94281" y="83611"/>
                  </a:moveTo>
                  <a:lnTo>
                    <a:pt x="94281" y="89695"/>
                  </a:lnTo>
                  <a:lnTo>
                    <a:pt x="87893" y="89695"/>
                  </a:lnTo>
                  <a:lnTo>
                    <a:pt x="87893" y="83611"/>
                  </a:lnTo>
                  <a:close/>
                  <a:moveTo>
                    <a:pt x="101007" y="83611"/>
                  </a:moveTo>
                  <a:lnTo>
                    <a:pt x="101007" y="89695"/>
                  </a:lnTo>
                  <a:lnTo>
                    <a:pt x="94620" y="89695"/>
                  </a:lnTo>
                  <a:lnTo>
                    <a:pt x="94620" y="83611"/>
                  </a:lnTo>
                  <a:close/>
                  <a:moveTo>
                    <a:pt x="107752" y="83611"/>
                  </a:moveTo>
                  <a:lnTo>
                    <a:pt x="107752" y="89695"/>
                  </a:lnTo>
                  <a:lnTo>
                    <a:pt x="101346" y="89695"/>
                  </a:lnTo>
                  <a:lnTo>
                    <a:pt x="101346" y="83611"/>
                  </a:lnTo>
                  <a:close/>
                  <a:moveTo>
                    <a:pt x="114478" y="83611"/>
                  </a:moveTo>
                  <a:lnTo>
                    <a:pt x="114478" y="89695"/>
                  </a:lnTo>
                  <a:lnTo>
                    <a:pt x="108091" y="89695"/>
                  </a:lnTo>
                  <a:lnTo>
                    <a:pt x="108091" y="83611"/>
                  </a:lnTo>
                  <a:close/>
                  <a:moveTo>
                    <a:pt x="121223" y="83611"/>
                  </a:moveTo>
                  <a:lnTo>
                    <a:pt x="121223" y="89695"/>
                  </a:lnTo>
                  <a:lnTo>
                    <a:pt x="114817" y="89695"/>
                  </a:lnTo>
                  <a:lnTo>
                    <a:pt x="114817" y="83611"/>
                  </a:lnTo>
                  <a:close/>
                  <a:moveTo>
                    <a:pt x="127950" y="83611"/>
                  </a:moveTo>
                  <a:lnTo>
                    <a:pt x="127950" y="89695"/>
                  </a:lnTo>
                  <a:lnTo>
                    <a:pt x="121562" y="89695"/>
                  </a:lnTo>
                  <a:lnTo>
                    <a:pt x="121562" y="83611"/>
                  </a:lnTo>
                  <a:close/>
                  <a:moveTo>
                    <a:pt x="134694" y="83611"/>
                  </a:moveTo>
                  <a:lnTo>
                    <a:pt x="134694" y="89695"/>
                  </a:lnTo>
                  <a:lnTo>
                    <a:pt x="128289" y="89695"/>
                  </a:lnTo>
                  <a:lnTo>
                    <a:pt x="128289" y="83611"/>
                  </a:lnTo>
                  <a:close/>
                  <a:moveTo>
                    <a:pt x="141421" y="83611"/>
                  </a:moveTo>
                  <a:lnTo>
                    <a:pt x="141421" y="89695"/>
                  </a:lnTo>
                  <a:lnTo>
                    <a:pt x="135033" y="89695"/>
                  </a:lnTo>
                  <a:lnTo>
                    <a:pt x="135033" y="83611"/>
                  </a:lnTo>
                  <a:close/>
                  <a:moveTo>
                    <a:pt x="148148" y="83611"/>
                  </a:moveTo>
                  <a:lnTo>
                    <a:pt x="148148" y="89695"/>
                  </a:lnTo>
                  <a:lnTo>
                    <a:pt x="141760" y="89695"/>
                  </a:lnTo>
                  <a:lnTo>
                    <a:pt x="141760" y="83611"/>
                  </a:lnTo>
                  <a:close/>
                  <a:moveTo>
                    <a:pt x="154892" y="83611"/>
                  </a:moveTo>
                  <a:lnTo>
                    <a:pt x="154892" y="89695"/>
                  </a:lnTo>
                  <a:lnTo>
                    <a:pt x="148487" y="89695"/>
                  </a:lnTo>
                  <a:lnTo>
                    <a:pt x="148487" y="83611"/>
                  </a:lnTo>
                  <a:close/>
                  <a:moveTo>
                    <a:pt x="161619" y="83611"/>
                  </a:moveTo>
                  <a:lnTo>
                    <a:pt x="161619" y="89695"/>
                  </a:lnTo>
                  <a:lnTo>
                    <a:pt x="155231" y="89695"/>
                  </a:lnTo>
                  <a:lnTo>
                    <a:pt x="155231" y="83611"/>
                  </a:lnTo>
                  <a:close/>
                  <a:moveTo>
                    <a:pt x="168363" y="83611"/>
                  </a:moveTo>
                  <a:lnTo>
                    <a:pt x="168363" y="89695"/>
                  </a:lnTo>
                  <a:lnTo>
                    <a:pt x="161958" y="89695"/>
                  </a:lnTo>
                  <a:lnTo>
                    <a:pt x="161958" y="83611"/>
                  </a:lnTo>
                  <a:close/>
                  <a:moveTo>
                    <a:pt x="175090" y="83611"/>
                  </a:moveTo>
                  <a:lnTo>
                    <a:pt x="175090" y="89695"/>
                  </a:lnTo>
                  <a:lnTo>
                    <a:pt x="168702" y="89695"/>
                  </a:lnTo>
                  <a:lnTo>
                    <a:pt x="168702" y="83611"/>
                  </a:lnTo>
                  <a:close/>
                  <a:moveTo>
                    <a:pt x="181834" y="83611"/>
                  </a:moveTo>
                  <a:lnTo>
                    <a:pt x="181834" y="89695"/>
                  </a:lnTo>
                  <a:lnTo>
                    <a:pt x="175429" y="89695"/>
                  </a:lnTo>
                  <a:lnTo>
                    <a:pt x="175429" y="83611"/>
                  </a:lnTo>
                  <a:close/>
                  <a:moveTo>
                    <a:pt x="188561" y="83611"/>
                  </a:moveTo>
                  <a:lnTo>
                    <a:pt x="188561" y="89695"/>
                  </a:lnTo>
                  <a:lnTo>
                    <a:pt x="182173" y="89695"/>
                  </a:lnTo>
                  <a:lnTo>
                    <a:pt x="182173" y="83611"/>
                  </a:lnTo>
                  <a:close/>
                  <a:moveTo>
                    <a:pt x="195288" y="83611"/>
                  </a:moveTo>
                  <a:lnTo>
                    <a:pt x="195288" y="89695"/>
                  </a:lnTo>
                  <a:lnTo>
                    <a:pt x="188900" y="89695"/>
                  </a:lnTo>
                  <a:lnTo>
                    <a:pt x="188900" y="83611"/>
                  </a:lnTo>
                  <a:close/>
                  <a:moveTo>
                    <a:pt x="202032" y="83611"/>
                  </a:moveTo>
                  <a:lnTo>
                    <a:pt x="202032" y="89695"/>
                  </a:lnTo>
                  <a:lnTo>
                    <a:pt x="195627" y="89695"/>
                  </a:lnTo>
                  <a:lnTo>
                    <a:pt x="195627" y="83611"/>
                  </a:lnTo>
                  <a:close/>
                  <a:moveTo>
                    <a:pt x="208759" y="83611"/>
                  </a:moveTo>
                  <a:lnTo>
                    <a:pt x="208759" y="89695"/>
                  </a:lnTo>
                  <a:lnTo>
                    <a:pt x="202371" y="89695"/>
                  </a:lnTo>
                  <a:lnTo>
                    <a:pt x="202371" y="83611"/>
                  </a:lnTo>
                  <a:close/>
                  <a:moveTo>
                    <a:pt x="215504" y="83611"/>
                  </a:moveTo>
                  <a:lnTo>
                    <a:pt x="215504" y="89695"/>
                  </a:lnTo>
                  <a:lnTo>
                    <a:pt x="209098" y="89695"/>
                  </a:lnTo>
                  <a:lnTo>
                    <a:pt x="209098" y="83611"/>
                  </a:lnTo>
                  <a:close/>
                  <a:moveTo>
                    <a:pt x="222230" y="83611"/>
                  </a:moveTo>
                  <a:lnTo>
                    <a:pt x="222230" y="89695"/>
                  </a:lnTo>
                  <a:lnTo>
                    <a:pt x="215843" y="89695"/>
                  </a:lnTo>
                  <a:lnTo>
                    <a:pt x="215843" y="83611"/>
                  </a:lnTo>
                  <a:close/>
                  <a:moveTo>
                    <a:pt x="228975" y="83611"/>
                  </a:moveTo>
                  <a:lnTo>
                    <a:pt x="228975" y="89695"/>
                  </a:lnTo>
                  <a:lnTo>
                    <a:pt x="222569" y="89695"/>
                  </a:lnTo>
                  <a:lnTo>
                    <a:pt x="222569" y="83611"/>
                  </a:lnTo>
                  <a:close/>
                  <a:moveTo>
                    <a:pt x="235701" y="83611"/>
                  </a:moveTo>
                  <a:lnTo>
                    <a:pt x="235701" y="89695"/>
                  </a:lnTo>
                  <a:lnTo>
                    <a:pt x="229296" y="89695"/>
                  </a:lnTo>
                  <a:lnTo>
                    <a:pt x="229296" y="83611"/>
                  </a:lnTo>
                  <a:close/>
                  <a:moveTo>
                    <a:pt x="242428" y="83611"/>
                  </a:moveTo>
                  <a:lnTo>
                    <a:pt x="242428" y="89695"/>
                  </a:lnTo>
                  <a:lnTo>
                    <a:pt x="236040" y="89695"/>
                  </a:lnTo>
                  <a:lnTo>
                    <a:pt x="236040" y="83611"/>
                  </a:lnTo>
                  <a:close/>
                  <a:moveTo>
                    <a:pt x="249173" y="83611"/>
                  </a:moveTo>
                  <a:lnTo>
                    <a:pt x="249173" y="89695"/>
                  </a:lnTo>
                  <a:lnTo>
                    <a:pt x="242767" y="89695"/>
                  </a:lnTo>
                  <a:lnTo>
                    <a:pt x="242767" y="83611"/>
                  </a:lnTo>
                  <a:close/>
                  <a:moveTo>
                    <a:pt x="255899" y="83611"/>
                  </a:moveTo>
                  <a:lnTo>
                    <a:pt x="255899" y="89695"/>
                  </a:lnTo>
                  <a:lnTo>
                    <a:pt x="249512" y="89695"/>
                  </a:lnTo>
                  <a:lnTo>
                    <a:pt x="249512" y="83611"/>
                  </a:lnTo>
                  <a:close/>
                  <a:moveTo>
                    <a:pt x="262644" y="83611"/>
                  </a:moveTo>
                  <a:lnTo>
                    <a:pt x="262644" y="89695"/>
                  </a:lnTo>
                  <a:lnTo>
                    <a:pt x="256238" y="89695"/>
                  </a:lnTo>
                  <a:lnTo>
                    <a:pt x="256238" y="83611"/>
                  </a:lnTo>
                  <a:close/>
                  <a:moveTo>
                    <a:pt x="269370" y="83611"/>
                  </a:moveTo>
                  <a:lnTo>
                    <a:pt x="269370" y="89695"/>
                  </a:lnTo>
                  <a:lnTo>
                    <a:pt x="262983" y="89695"/>
                  </a:lnTo>
                  <a:lnTo>
                    <a:pt x="262983" y="83611"/>
                  </a:lnTo>
                  <a:close/>
                  <a:moveTo>
                    <a:pt x="276115" y="83611"/>
                  </a:moveTo>
                  <a:lnTo>
                    <a:pt x="276115" y="89695"/>
                  </a:lnTo>
                  <a:lnTo>
                    <a:pt x="269709" y="89695"/>
                  </a:lnTo>
                  <a:lnTo>
                    <a:pt x="269709" y="83611"/>
                  </a:lnTo>
                  <a:close/>
                  <a:moveTo>
                    <a:pt x="282842" y="83611"/>
                  </a:moveTo>
                  <a:lnTo>
                    <a:pt x="282842" y="89695"/>
                  </a:lnTo>
                  <a:lnTo>
                    <a:pt x="276436" y="89695"/>
                  </a:lnTo>
                  <a:lnTo>
                    <a:pt x="276436" y="83611"/>
                  </a:lnTo>
                  <a:close/>
                  <a:moveTo>
                    <a:pt x="6745" y="90016"/>
                  </a:moveTo>
                  <a:lnTo>
                    <a:pt x="6745" y="96100"/>
                  </a:lnTo>
                  <a:lnTo>
                    <a:pt x="339" y="96100"/>
                  </a:lnTo>
                  <a:lnTo>
                    <a:pt x="339" y="90016"/>
                  </a:lnTo>
                  <a:close/>
                  <a:moveTo>
                    <a:pt x="13471" y="90016"/>
                  </a:moveTo>
                  <a:lnTo>
                    <a:pt x="13471" y="96100"/>
                  </a:lnTo>
                  <a:lnTo>
                    <a:pt x="7066" y="96100"/>
                  </a:lnTo>
                  <a:lnTo>
                    <a:pt x="7066" y="90016"/>
                  </a:lnTo>
                  <a:close/>
                  <a:moveTo>
                    <a:pt x="20198" y="90016"/>
                  </a:moveTo>
                  <a:lnTo>
                    <a:pt x="20198" y="96100"/>
                  </a:lnTo>
                  <a:lnTo>
                    <a:pt x="13810" y="96100"/>
                  </a:lnTo>
                  <a:lnTo>
                    <a:pt x="13810" y="90016"/>
                  </a:lnTo>
                  <a:close/>
                  <a:moveTo>
                    <a:pt x="26942" y="90016"/>
                  </a:moveTo>
                  <a:lnTo>
                    <a:pt x="26942" y="96100"/>
                  </a:lnTo>
                  <a:lnTo>
                    <a:pt x="20537" y="96100"/>
                  </a:lnTo>
                  <a:lnTo>
                    <a:pt x="20537" y="90016"/>
                  </a:lnTo>
                  <a:close/>
                  <a:moveTo>
                    <a:pt x="33669" y="90016"/>
                  </a:moveTo>
                  <a:lnTo>
                    <a:pt x="33669" y="96100"/>
                  </a:lnTo>
                  <a:lnTo>
                    <a:pt x="27281" y="96100"/>
                  </a:lnTo>
                  <a:lnTo>
                    <a:pt x="27281" y="90016"/>
                  </a:lnTo>
                  <a:close/>
                  <a:moveTo>
                    <a:pt x="40414" y="90016"/>
                  </a:moveTo>
                  <a:lnTo>
                    <a:pt x="40414" y="96100"/>
                  </a:lnTo>
                  <a:lnTo>
                    <a:pt x="34008" y="96100"/>
                  </a:lnTo>
                  <a:lnTo>
                    <a:pt x="34008" y="90016"/>
                  </a:lnTo>
                  <a:close/>
                  <a:moveTo>
                    <a:pt x="47140" y="90016"/>
                  </a:moveTo>
                  <a:lnTo>
                    <a:pt x="47140" y="96100"/>
                  </a:lnTo>
                  <a:lnTo>
                    <a:pt x="40753" y="96100"/>
                  </a:lnTo>
                  <a:lnTo>
                    <a:pt x="40753" y="90016"/>
                  </a:lnTo>
                  <a:close/>
                  <a:moveTo>
                    <a:pt x="53885" y="90016"/>
                  </a:moveTo>
                  <a:lnTo>
                    <a:pt x="53885" y="96100"/>
                  </a:lnTo>
                  <a:lnTo>
                    <a:pt x="47479" y="96100"/>
                  </a:lnTo>
                  <a:lnTo>
                    <a:pt x="47479" y="90016"/>
                  </a:lnTo>
                  <a:close/>
                  <a:moveTo>
                    <a:pt x="60611" y="90016"/>
                  </a:moveTo>
                  <a:lnTo>
                    <a:pt x="60611" y="96100"/>
                  </a:lnTo>
                  <a:lnTo>
                    <a:pt x="54206" y="96100"/>
                  </a:lnTo>
                  <a:lnTo>
                    <a:pt x="54206" y="90016"/>
                  </a:lnTo>
                  <a:close/>
                  <a:moveTo>
                    <a:pt x="67338" y="90016"/>
                  </a:moveTo>
                  <a:lnTo>
                    <a:pt x="67338" y="96100"/>
                  </a:lnTo>
                  <a:lnTo>
                    <a:pt x="60950" y="96100"/>
                  </a:lnTo>
                  <a:lnTo>
                    <a:pt x="60950" y="90016"/>
                  </a:lnTo>
                  <a:close/>
                  <a:moveTo>
                    <a:pt x="74083" y="90016"/>
                  </a:moveTo>
                  <a:lnTo>
                    <a:pt x="74083" y="96100"/>
                  </a:lnTo>
                  <a:lnTo>
                    <a:pt x="67677" y="96100"/>
                  </a:lnTo>
                  <a:lnTo>
                    <a:pt x="67677" y="90016"/>
                  </a:lnTo>
                  <a:close/>
                  <a:moveTo>
                    <a:pt x="80809" y="90016"/>
                  </a:moveTo>
                  <a:lnTo>
                    <a:pt x="80809" y="96100"/>
                  </a:lnTo>
                  <a:lnTo>
                    <a:pt x="74422" y="96100"/>
                  </a:lnTo>
                  <a:lnTo>
                    <a:pt x="74422" y="90016"/>
                  </a:lnTo>
                  <a:close/>
                  <a:moveTo>
                    <a:pt x="87554" y="90016"/>
                  </a:moveTo>
                  <a:lnTo>
                    <a:pt x="87554" y="96100"/>
                  </a:lnTo>
                  <a:lnTo>
                    <a:pt x="81148" y="96100"/>
                  </a:lnTo>
                  <a:lnTo>
                    <a:pt x="81148" y="90016"/>
                  </a:lnTo>
                  <a:close/>
                  <a:moveTo>
                    <a:pt x="94281" y="90016"/>
                  </a:moveTo>
                  <a:lnTo>
                    <a:pt x="94281" y="96100"/>
                  </a:lnTo>
                  <a:lnTo>
                    <a:pt x="87893" y="96100"/>
                  </a:lnTo>
                  <a:lnTo>
                    <a:pt x="87893" y="90016"/>
                  </a:lnTo>
                  <a:close/>
                  <a:moveTo>
                    <a:pt x="101007" y="90016"/>
                  </a:moveTo>
                  <a:lnTo>
                    <a:pt x="101007" y="96100"/>
                  </a:lnTo>
                  <a:lnTo>
                    <a:pt x="94620" y="96100"/>
                  </a:lnTo>
                  <a:lnTo>
                    <a:pt x="94620" y="90016"/>
                  </a:lnTo>
                  <a:close/>
                  <a:moveTo>
                    <a:pt x="107752" y="90016"/>
                  </a:moveTo>
                  <a:lnTo>
                    <a:pt x="107752" y="96100"/>
                  </a:lnTo>
                  <a:lnTo>
                    <a:pt x="101346" y="96100"/>
                  </a:lnTo>
                  <a:lnTo>
                    <a:pt x="101346" y="90016"/>
                  </a:lnTo>
                  <a:close/>
                  <a:moveTo>
                    <a:pt x="114478" y="90016"/>
                  </a:moveTo>
                  <a:lnTo>
                    <a:pt x="114478" y="96100"/>
                  </a:lnTo>
                  <a:lnTo>
                    <a:pt x="108091" y="96100"/>
                  </a:lnTo>
                  <a:lnTo>
                    <a:pt x="108091" y="90016"/>
                  </a:lnTo>
                  <a:close/>
                  <a:moveTo>
                    <a:pt x="121223" y="90016"/>
                  </a:moveTo>
                  <a:lnTo>
                    <a:pt x="121223" y="96100"/>
                  </a:lnTo>
                  <a:lnTo>
                    <a:pt x="114817" y="96100"/>
                  </a:lnTo>
                  <a:lnTo>
                    <a:pt x="114817" y="90016"/>
                  </a:lnTo>
                  <a:close/>
                  <a:moveTo>
                    <a:pt x="127950" y="90016"/>
                  </a:moveTo>
                  <a:lnTo>
                    <a:pt x="127950" y="96100"/>
                  </a:lnTo>
                  <a:lnTo>
                    <a:pt x="121562" y="96100"/>
                  </a:lnTo>
                  <a:lnTo>
                    <a:pt x="121562" y="90016"/>
                  </a:lnTo>
                  <a:close/>
                  <a:moveTo>
                    <a:pt x="134694" y="90016"/>
                  </a:moveTo>
                  <a:lnTo>
                    <a:pt x="134694" y="96100"/>
                  </a:lnTo>
                  <a:lnTo>
                    <a:pt x="128289" y="96100"/>
                  </a:lnTo>
                  <a:lnTo>
                    <a:pt x="128289" y="90016"/>
                  </a:lnTo>
                  <a:close/>
                  <a:moveTo>
                    <a:pt x="141421" y="90016"/>
                  </a:moveTo>
                  <a:lnTo>
                    <a:pt x="141421" y="96100"/>
                  </a:lnTo>
                  <a:lnTo>
                    <a:pt x="135033" y="96100"/>
                  </a:lnTo>
                  <a:lnTo>
                    <a:pt x="135033" y="90016"/>
                  </a:lnTo>
                  <a:close/>
                  <a:moveTo>
                    <a:pt x="148148" y="90016"/>
                  </a:moveTo>
                  <a:lnTo>
                    <a:pt x="148148" y="96100"/>
                  </a:lnTo>
                  <a:lnTo>
                    <a:pt x="141760" y="96100"/>
                  </a:lnTo>
                  <a:lnTo>
                    <a:pt x="141760" y="90016"/>
                  </a:lnTo>
                  <a:close/>
                  <a:moveTo>
                    <a:pt x="154892" y="90016"/>
                  </a:moveTo>
                  <a:lnTo>
                    <a:pt x="154892" y="96100"/>
                  </a:lnTo>
                  <a:lnTo>
                    <a:pt x="148487" y="96100"/>
                  </a:lnTo>
                  <a:lnTo>
                    <a:pt x="148487" y="90016"/>
                  </a:lnTo>
                  <a:close/>
                  <a:moveTo>
                    <a:pt x="161619" y="90016"/>
                  </a:moveTo>
                  <a:lnTo>
                    <a:pt x="161619" y="96100"/>
                  </a:lnTo>
                  <a:lnTo>
                    <a:pt x="155231" y="96100"/>
                  </a:lnTo>
                  <a:lnTo>
                    <a:pt x="155231" y="90016"/>
                  </a:lnTo>
                  <a:close/>
                  <a:moveTo>
                    <a:pt x="168363" y="90016"/>
                  </a:moveTo>
                  <a:lnTo>
                    <a:pt x="168363" y="96100"/>
                  </a:lnTo>
                  <a:lnTo>
                    <a:pt x="161958" y="96100"/>
                  </a:lnTo>
                  <a:lnTo>
                    <a:pt x="161958" y="90016"/>
                  </a:lnTo>
                  <a:close/>
                  <a:moveTo>
                    <a:pt x="175090" y="90016"/>
                  </a:moveTo>
                  <a:lnTo>
                    <a:pt x="175090" y="96100"/>
                  </a:lnTo>
                  <a:lnTo>
                    <a:pt x="168702" y="96100"/>
                  </a:lnTo>
                  <a:lnTo>
                    <a:pt x="168702" y="90016"/>
                  </a:lnTo>
                  <a:close/>
                  <a:moveTo>
                    <a:pt x="181834" y="90016"/>
                  </a:moveTo>
                  <a:lnTo>
                    <a:pt x="181834" y="96100"/>
                  </a:lnTo>
                  <a:lnTo>
                    <a:pt x="175429" y="96100"/>
                  </a:lnTo>
                  <a:lnTo>
                    <a:pt x="175429" y="90016"/>
                  </a:lnTo>
                  <a:close/>
                  <a:moveTo>
                    <a:pt x="188561" y="90016"/>
                  </a:moveTo>
                  <a:lnTo>
                    <a:pt x="188561" y="96100"/>
                  </a:lnTo>
                  <a:lnTo>
                    <a:pt x="182173" y="96100"/>
                  </a:lnTo>
                  <a:lnTo>
                    <a:pt x="182173" y="90016"/>
                  </a:lnTo>
                  <a:close/>
                  <a:moveTo>
                    <a:pt x="195288" y="90016"/>
                  </a:moveTo>
                  <a:lnTo>
                    <a:pt x="195288" y="96100"/>
                  </a:lnTo>
                  <a:lnTo>
                    <a:pt x="188900" y="96100"/>
                  </a:lnTo>
                  <a:lnTo>
                    <a:pt x="188900" y="90016"/>
                  </a:lnTo>
                  <a:close/>
                  <a:moveTo>
                    <a:pt x="202032" y="90016"/>
                  </a:moveTo>
                  <a:lnTo>
                    <a:pt x="202032" y="96100"/>
                  </a:lnTo>
                  <a:lnTo>
                    <a:pt x="195627" y="96100"/>
                  </a:lnTo>
                  <a:lnTo>
                    <a:pt x="195627" y="90016"/>
                  </a:lnTo>
                  <a:close/>
                  <a:moveTo>
                    <a:pt x="208759" y="90016"/>
                  </a:moveTo>
                  <a:lnTo>
                    <a:pt x="208759" y="96100"/>
                  </a:lnTo>
                  <a:lnTo>
                    <a:pt x="202371" y="96100"/>
                  </a:lnTo>
                  <a:lnTo>
                    <a:pt x="202371" y="90016"/>
                  </a:lnTo>
                  <a:close/>
                  <a:moveTo>
                    <a:pt x="215504" y="90016"/>
                  </a:moveTo>
                  <a:lnTo>
                    <a:pt x="215504" y="96100"/>
                  </a:lnTo>
                  <a:lnTo>
                    <a:pt x="209098" y="96100"/>
                  </a:lnTo>
                  <a:lnTo>
                    <a:pt x="209098" y="90016"/>
                  </a:lnTo>
                  <a:close/>
                  <a:moveTo>
                    <a:pt x="222230" y="90016"/>
                  </a:moveTo>
                  <a:lnTo>
                    <a:pt x="222230" y="96100"/>
                  </a:lnTo>
                  <a:lnTo>
                    <a:pt x="215843" y="96100"/>
                  </a:lnTo>
                  <a:lnTo>
                    <a:pt x="215843" y="90016"/>
                  </a:lnTo>
                  <a:close/>
                  <a:moveTo>
                    <a:pt x="228975" y="90016"/>
                  </a:moveTo>
                  <a:lnTo>
                    <a:pt x="228975" y="96100"/>
                  </a:lnTo>
                  <a:lnTo>
                    <a:pt x="222569" y="96100"/>
                  </a:lnTo>
                  <a:lnTo>
                    <a:pt x="222569" y="90016"/>
                  </a:lnTo>
                  <a:close/>
                  <a:moveTo>
                    <a:pt x="235701" y="90016"/>
                  </a:moveTo>
                  <a:lnTo>
                    <a:pt x="235701" y="96100"/>
                  </a:lnTo>
                  <a:lnTo>
                    <a:pt x="229296" y="96100"/>
                  </a:lnTo>
                  <a:lnTo>
                    <a:pt x="229296" y="90016"/>
                  </a:lnTo>
                  <a:close/>
                  <a:moveTo>
                    <a:pt x="242428" y="90016"/>
                  </a:moveTo>
                  <a:lnTo>
                    <a:pt x="242428" y="96100"/>
                  </a:lnTo>
                  <a:lnTo>
                    <a:pt x="236040" y="96100"/>
                  </a:lnTo>
                  <a:lnTo>
                    <a:pt x="236040" y="90016"/>
                  </a:lnTo>
                  <a:close/>
                  <a:moveTo>
                    <a:pt x="249173" y="90016"/>
                  </a:moveTo>
                  <a:lnTo>
                    <a:pt x="249173" y="96100"/>
                  </a:lnTo>
                  <a:lnTo>
                    <a:pt x="242767" y="96100"/>
                  </a:lnTo>
                  <a:lnTo>
                    <a:pt x="242767" y="90016"/>
                  </a:lnTo>
                  <a:close/>
                  <a:moveTo>
                    <a:pt x="255899" y="90016"/>
                  </a:moveTo>
                  <a:lnTo>
                    <a:pt x="255899" y="96100"/>
                  </a:lnTo>
                  <a:lnTo>
                    <a:pt x="249512" y="96100"/>
                  </a:lnTo>
                  <a:lnTo>
                    <a:pt x="249512" y="90016"/>
                  </a:lnTo>
                  <a:close/>
                  <a:moveTo>
                    <a:pt x="262644" y="90016"/>
                  </a:moveTo>
                  <a:lnTo>
                    <a:pt x="262644" y="96100"/>
                  </a:lnTo>
                  <a:lnTo>
                    <a:pt x="256238" y="96100"/>
                  </a:lnTo>
                  <a:lnTo>
                    <a:pt x="256238" y="90016"/>
                  </a:lnTo>
                  <a:close/>
                  <a:moveTo>
                    <a:pt x="269370" y="90016"/>
                  </a:moveTo>
                  <a:lnTo>
                    <a:pt x="269370" y="96100"/>
                  </a:lnTo>
                  <a:lnTo>
                    <a:pt x="262983" y="96100"/>
                  </a:lnTo>
                  <a:lnTo>
                    <a:pt x="262983" y="90016"/>
                  </a:lnTo>
                  <a:close/>
                  <a:moveTo>
                    <a:pt x="276115" y="90016"/>
                  </a:moveTo>
                  <a:lnTo>
                    <a:pt x="276115" y="96100"/>
                  </a:lnTo>
                  <a:lnTo>
                    <a:pt x="269709" y="96100"/>
                  </a:lnTo>
                  <a:lnTo>
                    <a:pt x="269709" y="90016"/>
                  </a:lnTo>
                  <a:close/>
                  <a:moveTo>
                    <a:pt x="282842" y="90016"/>
                  </a:moveTo>
                  <a:lnTo>
                    <a:pt x="282842" y="96100"/>
                  </a:lnTo>
                  <a:lnTo>
                    <a:pt x="276436" y="96100"/>
                  </a:lnTo>
                  <a:lnTo>
                    <a:pt x="276436" y="90016"/>
                  </a:lnTo>
                  <a:close/>
                  <a:moveTo>
                    <a:pt x="6745" y="96422"/>
                  </a:moveTo>
                  <a:lnTo>
                    <a:pt x="6745" y="102524"/>
                  </a:lnTo>
                  <a:lnTo>
                    <a:pt x="339" y="102524"/>
                  </a:lnTo>
                  <a:lnTo>
                    <a:pt x="339" y="96422"/>
                  </a:lnTo>
                  <a:close/>
                  <a:moveTo>
                    <a:pt x="13471" y="96422"/>
                  </a:moveTo>
                  <a:lnTo>
                    <a:pt x="13471" y="102524"/>
                  </a:lnTo>
                  <a:lnTo>
                    <a:pt x="7066" y="102524"/>
                  </a:lnTo>
                  <a:lnTo>
                    <a:pt x="7066" y="96422"/>
                  </a:lnTo>
                  <a:close/>
                  <a:moveTo>
                    <a:pt x="20198" y="96422"/>
                  </a:moveTo>
                  <a:lnTo>
                    <a:pt x="20198" y="102524"/>
                  </a:lnTo>
                  <a:lnTo>
                    <a:pt x="13810" y="102524"/>
                  </a:lnTo>
                  <a:lnTo>
                    <a:pt x="13810" y="96422"/>
                  </a:lnTo>
                  <a:close/>
                  <a:moveTo>
                    <a:pt x="26942" y="96422"/>
                  </a:moveTo>
                  <a:lnTo>
                    <a:pt x="26942" y="102524"/>
                  </a:lnTo>
                  <a:lnTo>
                    <a:pt x="20537" y="102524"/>
                  </a:lnTo>
                  <a:lnTo>
                    <a:pt x="20537" y="96422"/>
                  </a:lnTo>
                  <a:close/>
                  <a:moveTo>
                    <a:pt x="33669" y="96422"/>
                  </a:moveTo>
                  <a:lnTo>
                    <a:pt x="33669" y="102524"/>
                  </a:lnTo>
                  <a:lnTo>
                    <a:pt x="27281" y="102524"/>
                  </a:lnTo>
                  <a:lnTo>
                    <a:pt x="27281" y="96422"/>
                  </a:lnTo>
                  <a:close/>
                  <a:moveTo>
                    <a:pt x="40414" y="96422"/>
                  </a:moveTo>
                  <a:lnTo>
                    <a:pt x="40414" y="102524"/>
                  </a:lnTo>
                  <a:lnTo>
                    <a:pt x="34008" y="102524"/>
                  </a:lnTo>
                  <a:lnTo>
                    <a:pt x="34008" y="96422"/>
                  </a:lnTo>
                  <a:close/>
                  <a:moveTo>
                    <a:pt x="47140" y="96422"/>
                  </a:moveTo>
                  <a:lnTo>
                    <a:pt x="47140" y="102524"/>
                  </a:lnTo>
                  <a:lnTo>
                    <a:pt x="40753" y="102524"/>
                  </a:lnTo>
                  <a:lnTo>
                    <a:pt x="40753" y="96422"/>
                  </a:lnTo>
                  <a:close/>
                  <a:moveTo>
                    <a:pt x="53885" y="96422"/>
                  </a:moveTo>
                  <a:lnTo>
                    <a:pt x="53885" y="102524"/>
                  </a:lnTo>
                  <a:lnTo>
                    <a:pt x="47479" y="102524"/>
                  </a:lnTo>
                  <a:lnTo>
                    <a:pt x="47479" y="96422"/>
                  </a:lnTo>
                  <a:close/>
                  <a:moveTo>
                    <a:pt x="60611" y="96422"/>
                  </a:moveTo>
                  <a:lnTo>
                    <a:pt x="60611" y="102524"/>
                  </a:lnTo>
                  <a:lnTo>
                    <a:pt x="54206" y="102524"/>
                  </a:lnTo>
                  <a:lnTo>
                    <a:pt x="54206" y="96422"/>
                  </a:lnTo>
                  <a:close/>
                  <a:moveTo>
                    <a:pt x="67338" y="96422"/>
                  </a:moveTo>
                  <a:lnTo>
                    <a:pt x="67338" y="102524"/>
                  </a:lnTo>
                  <a:lnTo>
                    <a:pt x="60950" y="102524"/>
                  </a:lnTo>
                  <a:lnTo>
                    <a:pt x="60950" y="96422"/>
                  </a:lnTo>
                  <a:close/>
                  <a:moveTo>
                    <a:pt x="74083" y="96422"/>
                  </a:moveTo>
                  <a:lnTo>
                    <a:pt x="74083" y="102524"/>
                  </a:lnTo>
                  <a:lnTo>
                    <a:pt x="67677" y="102524"/>
                  </a:lnTo>
                  <a:lnTo>
                    <a:pt x="67677" y="96422"/>
                  </a:lnTo>
                  <a:close/>
                  <a:moveTo>
                    <a:pt x="80809" y="96422"/>
                  </a:moveTo>
                  <a:lnTo>
                    <a:pt x="80809" y="102524"/>
                  </a:lnTo>
                  <a:lnTo>
                    <a:pt x="74422" y="102524"/>
                  </a:lnTo>
                  <a:lnTo>
                    <a:pt x="74422" y="96422"/>
                  </a:lnTo>
                  <a:close/>
                  <a:moveTo>
                    <a:pt x="87554" y="96422"/>
                  </a:moveTo>
                  <a:lnTo>
                    <a:pt x="87554" y="102524"/>
                  </a:lnTo>
                  <a:lnTo>
                    <a:pt x="81148" y="102524"/>
                  </a:lnTo>
                  <a:lnTo>
                    <a:pt x="81148" y="96422"/>
                  </a:lnTo>
                  <a:close/>
                  <a:moveTo>
                    <a:pt x="94281" y="96422"/>
                  </a:moveTo>
                  <a:lnTo>
                    <a:pt x="94281" y="102524"/>
                  </a:lnTo>
                  <a:lnTo>
                    <a:pt x="87893" y="102524"/>
                  </a:lnTo>
                  <a:lnTo>
                    <a:pt x="87893" y="96422"/>
                  </a:lnTo>
                  <a:close/>
                  <a:moveTo>
                    <a:pt x="101007" y="96422"/>
                  </a:moveTo>
                  <a:lnTo>
                    <a:pt x="101007" y="102524"/>
                  </a:lnTo>
                  <a:lnTo>
                    <a:pt x="94620" y="102524"/>
                  </a:lnTo>
                  <a:lnTo>
                    <a:pt x="94620" y="96422"/>
                  </a:lnTo>
                  <a:close/>
                  <a:moveTo>
                    <a:pt x="107752" y="96422"/>
                  </a:moveTo>
                  <a:lnTo>
                    <a:pt x="107752" y="102524"/>
                  </a:lnTo>
                  <a:lnTo>
                    <a:pt x="101346" y="102524"/>
                  </a:lnTo>
                  <a:lnTo>
                    <a:pt x="101346" y="96422"/>
                  </a:lnTo>
                  <a:close/>
                  <a:moveTo>
                    <a:pt x="114478" y="96422"/>
                  </a:moveTo>
                  <a:lnTo>
                    <a:pt x="114478" y="102524"/>
                  </a:lnTo>
                  <a:lnTo>
                    <a:pt x="108091" y="102524"/>
                  </a:lnTo>
                  <a:lnTo>
                    <a:pt x="108091" y="96422"/>
                  </a:lnTo>
                  <a:close/>
                  <a:moveTo>
                    <a:pt x="121223" y="96422"/>
                  </a:moveTo>
                  <a:lnTo>
                    <a:pt x="121223" y="102524"/>
                  </a:lnTo>
                  <a:lnTo>
                    <a:pt x="114817" y="102524"/>
                  </a:lnTo>
                  <a:lnTo>
                    <a:pt x="114817" y="96422"/>
                  </a:lnTo>
                  <a:close/>
                  <a:moveTo>
                    <a:pt x="127950" y="96422"/>
                  </a:moveTo>
                  <a:lnTo>
                    <a:pt x="127950" y="102524"/>
                  </a:lnTo>
                  <a:lnTo>
                    <a:pt x="121562" y="102524"/>
                  </a:lnTo>
                  <a:lnTo>
                    <a:pt x="121562" y="96422"/>
                  </a:lnTo>
                  <a:close/>
                  <a:moveTo>
                    <a:pt x="134694" y="96422"/>
                  </a:moveTo>
                  <a:lnTo>
                    <a:pt x="134694" y="102524"/>
                  </a:lnTo>
                  <a:lnTo>
                    <a:pt x="128289" y="102524"/>
                  </a:lnTo>
                  <a:lnTo>
                    <a:pt x="128289" y="96422"/>
                  </a:lnTo>
                  <a:close/>
                  <a:moveTo>
                    <a:pt x="141421" y="96422"/>
                  </a:moveTo>
                  <a:lnTo>
                    <a:pt x="141421" y="102524"/>
                  </a:lnTo>
                  <a:lnTo>
                    <a:pt x="135033" y="102524"/>
                  </a:lnTo>
                  <a:lnTo>
                    <a:pt x="135033" y="96422"/>
                  </a:lnTo>
                  <a:close/>
                  <a:moveTo>
                    <a:pt x="148148" y="96422"/>
                  </a:moveTo>
                  <a:lnTo>
                    <a:pt x="148148" y="102524"/>
                  </a:lnTo>
                  <a:lnTo>
                    <a:pt x="141760" y="102524"/>
                  </a:lnTo>
                  <a:lnTo>
                    <a:pt x="141760" y="96422"/>
                  </a:lnTo>
                  <a:close/>
                  <a:moveTo>
                    <a:pt x="154892" y="96422"/>
                  </a:moveTo>
                  <a:lnTo>
                    <a:pt x="154892" y="102524"/>
                  </a:lnTo>
                  <a:lnTo>
                    <a:pt x="148487" y="102524"/>
                  </a:lnTo>
                  <a:lnTo>
                    <a:pt x="148487" y="96422"/>
                  </a:lnTo>
                  <a:close/>
                  <a:moveTo>
                    <a:pt x="161619" y="96422"/>
                  </a:moveTo>
                  <a:lnTo>
                    <a:pt x="161619" y="102524"/>
                  </a:lnTo>
                  <a:lnTo>
                    <a:pt x="155231" y="102524"/>
                  </a:lnTo>
                  <a:lnTo>
                    <a:pt x="155231" y="96422"/>
                  </a:lnTo>
                  <a:close/>
                  <a:moveTo>
                    <a:pt x="168363" y="96422"/>
                  </a:moveTo>
                  <a:lnTo>
                    <a:pt x="168363" y="102524"/>
                  </a:lnTo>
                  <a:lnTo>
                    <a:pt x="161958" y="102524"/>
                  </a:lnTo>
                  <a:lnTo>
                    <a:pt x="161958" y="96422"/>
                  </a:lnTo>
                  <a:close/>
                  <a:moveTo>
                    <a:pt x="175090" y="96422"/>
                  </a:moveTo>
                  <a:lnTo>
                    <a:pt x="175090" y="102524"/>
                  </a:lnTo>
                  <a:lnTo>
                    <a:pt x="168702" y="102524"/>
                  </a:lnTo>
                  <a:lnTo>
                    <a:pt x="168702" y="96422"/>
                  </a:lnTo>
                  <a:close/>
                  <a:moveTo>
                    <a:pt x="181834" y="96422"/>
                  </a:moveTo>
                  <a:lnTo>
                    <a:pt x="181834" y="102524"/>
                  </a:lnTo>
                  <a:lnTo>
                    <a:pt x="175429" y="102524"/>
                  </a:lnTo>
                  <a:lnTo>
                    <a:pt x="175429" y="96422"/>
                  </a:lnTo>
                  <a:close/>
                  <a:moveTo>
                    <a:pt x="188561" y="96422"/>
                  </a:moveTo>
                  <a:lnTo>
                    <a:pt x="188561" y="102524"/>
                  </a:lnTo>
                  <a:lnTo>
                    <a:pt x="182173" y="102524"/>
                  </a:lnTo>
                  <a:lnTo>
                    <a:pt x="182173" y="96422"/>
                  </a:lnTo>
                  <a:close/>
                  <a:moveTo>
                    <a:pt x="195288" y="96422"/>
                  </a:moveTo>
                  <a:lnTo>
                    <a:pt x="195288" y="102524"/>
                  </a:lnTo>
                  <a:lnTo>
                    <a:pt x="188900" y="102524"/>
                  </a:lnTo>
                  <a:lnTo>
                    <a:pt x="188900" y="96422"/>
                  </a:lnTo>
                  <a:close/>
                  <a:moveTo>
                    <a:pt x="202032" y="96422"/>
                  </a:moveTo>
                  <a:lnTo>
                    <a:pt x="202032" y="102524"/>
                  </a:lnTo>
                  <a:lnTo>
                    <a:pt x="195627" y="102524"/>
                  </a:lnTo>
                  <a:lnTo>
                    <a:pt x="195627" y="96422"/>
                  </a:lnTo>
                  <a:close/>
                  <a:moveTo>
                    <a:pt x="208759" y="96422"/>
                  </a:moveTo>
                  <a:lnTo>
                    <a:pt x="208759" y="102524"/>
                  </a:lnTo>
                  <a:lnTo>
                    <a:pt x="202371" y="102524"/>
                  </a:lnTo>
                  <a:lnTo>
                    <a:pt x="202371" y="96422"/>
                  </a:lnTo>
                  <a:close/>
                  <a:moveTo>
                    <a:pt x="215504" y="96422"/>
                  </a:moveTo>
                  <a:lnTo>
                    <a:pt x="215504" y="102524"/>
                  </a:lnTo>
                  <a:lnTo>
                    <a:pt x="209098" y="102524"/>
                  </a:lnTo>
                  <a:lnTo>
                    <a:pt x="209098" y="96422"/>
                  </a:lnTo>
                  <a:close/>
                  <a:moveTo>
                    <a:pt x="222230" y="96422"/>
                  </a:moveTo>
                  <a:lnTo>
                    <a:pt x="222230" y="102524"/>
                  </a:lnTo>
                  <a:lnTo>
                    <a:pt x="215843" y="102524"/>
                  </a:lnTo>
                  <a:lnTo>
                    <a:pt x="215843" y="96422"/>
                  </a:lnTo>
                  <a:close/>
                  <a:moveTo>
                    <a:pt x="228975" y="96422"/>
                  </a:moveTo>
                  <a:lnTo>
                    <a:pt x="228975" y="102524"/>
                  </a:lnTo>
                  <a:lnTo>
                    <a:pt x="222569" y="102524"/>
                  </a:lnTo>
                  <a:lnTo>
                    <a:pt x="222569" y="96422"/>
                  </a:lnTo>
                  <a:close/>
                  <a:moveTo>
                    <a:pt x="235701" y="96422"/>
                  </a:moveTo>
                  <a:lnTo>
                    <a:pt x="235701" y="102524"/>
                  </a:lnTo>
                  <a:lnTo>
                    <a:pt x="229296" y="102524"/>
                  </a:lnTo>
                  <a:lnTo>
                    <a:pt x="229296" y="96422"/>
                  </a:lnTo>
                  <a:close/>
                  <a:moveTo>
                    <a:pt x="242428" y="96422"/>
                  </a:moveTo>
                  <a:lnTo>
                    <a:pt x="242428" y="102524"/>
                  </a:lnTo>
                  <a:lnTo>
                    <a:pt x="236040" y="102524"/>
                  </a:lnTo>
                  <a:lnTo>
                    <a:pt x="236040" y="96422"/>
                  </a:lnTo>
                  <a:close/>
                  <a:moveTo>
                    <a:pt x="249173" y="96422"/>
                  </a:moveTo>
                  <a:lnTo>
                    <a:pt x="249173" y="102524"/>
                  </a:lnTo>
                  <a:lnTo>
                    <a:pt x="242767" y="102524"/>
                  </a:lnTo>
                  <a:lnTo>
                    <a:pt x="242767" y="96422"/>
                  </a:lnTo>
                  <a:close/>
                  <a:moveTo>
                    <a:pt x="255899" y="96422"/>
                  </a:moveTo>
                  <a:lnTo>
                    <a:pt x="255899" y="102524"/>
                  </a:lnTo>
                  <a:lnTo>
                    <a:pt x="249512" y="102524"/>
                  </a:lnTo>
                  <a:lnTo>
                    <a:pt x="249512" y="96422"/>
                  </a:lnTo>
                  <a:close/>
                  <a:moveTo>
                    <a:pt x="262644" y="96422"/>
                  </a:moveTo>
                  <a:lnTo>
                    <a:pt x="262644" y="102524"/>
                  </a:lnTo>
                  <a:lnTo>
                    <a:pt x="256238" y="102524"/>
                  </a:lnTo>
                  <a:lnTo>
                    <a:pt x="256238" y="96422"/>
                  </a:lnTo>
                  <a:close/>
                  <a:moveTo>
                    <a:pt x="269370" y="96422"/>
                  </a:moveTo>
                  <a:lnTo>
                    <a:pt x="269370" y="102524"/>
                  </a:lnTo>
                  <a:lnTo>
                    <a:pt x="262983" y="102524"/>
                  </a:lnTo>
                  <a:lnTo>
                    <a:pt x="262983" y="96422"/>
                  </a:lnTo>
                  <a:close/>
                  <a:moveTo>
                    <a:pt x="276115" y="96422"/>
                  </a:moveTo>
                  <a:lnTo>
                    <a:pt x="276115" y="102524"/>
                  </a:lnTo>
                  <a:lnTo>
                    <a:pt x="269709" y="102524"/>
                  </a:lnTo>
                  <a:lnTo>
                    <a:pt x="269709" y="96422"/>
                  </a:lnTo>
                  <a:close/>
                  <a:moveTo>
                    <a:pt x="282842" y="96422"/>
                  </a:moveTo>
                  <a:lnTo>
                    <a:pt x="282842" y="102524"/>
                  </a:lnTo>
                  <a:lnTo>
                    <a:pt x="276436" y="102524"/>
                  </a:lnTo>
                  <a:lnTo>
                    <a:pt x="276436" y="96422"/>
                  </a:lnTo>
                  <a:close/>
                  <a:moveTo>
                    <a:pt x="6745" y="102827"/>
                  </a:moveTo>
                  <a:lnTo>
                    <a:pt x="6745" y="108929"/>
                  </a:lnTo>
                  <a:lnTo>
                    <a:pt x="339" y="108929"/>
                  </a:lnTo>
                  <a:lnTo>
                    <a:pt x="339" y="102827"/>
                  </a:lnTo>
                  <a:close/>
                  <a:moveTo>
                    <a:pt x="13471" y="102827"/>
                  </a:moveTo>
                  <a:lnTo>
                    <a:pt x="13471" y="108929"/>
                  </a:lnTo>
                  <a:lnTo>
                    <a:pt x="7066" y="108929"/>
                  </a:lnTo>
                  <a:lnTo>
                    <a:pt x="7066" y="102827"/>
                  </a:lnTo>
                  <a:close/>
                  <a:moveTo>
                    <a:pt x="20198" y="102827"/>
                  </a:moveTo>
                  <a:lnTo>
                    <a:pt x="20198" y="108929"/>
                  </a:lnTo>
                  <a:lnTo>
                    <a:pt x="13810" y="108929"/>
                  </a:lnTo>
                  <a:lnTo>
                    <a:pt x="13810" y="102827"/>
                  </a:lnTo>
                  <a:close/>
                  <a:moveTo>
                    <a:pt x="26942" y="102827"/>
                  </a:moveTo>
                  <a:lnTo>
                    <a:pt x="26942" y="108929"/>
                  </a:lnTo>
                  <a:lnTo>
                    <a:pt x="20537" y="108929"/>
                  </a:lnTo>
                  <a:lnTo>
                    <a:pt x="20537" y="102827"/>
                  </a:lnTo>
                  <a:close/>
                  <a:moveTo>
                    <a:pt x="33669" y="102827"/>
                  </a:moveTo>
                  <a:lnTo>
                    <a:pt x="33669" y="108929"/>
                  </a:lnTo>
                  <a:lnTo>
                    <a:pt x="27281" y="108929"/>
                  </a:lnTo>
                  <a:lnTo>
                    <a:pt x="27281" y="102827"/>
                  </a:lnTo>
                  <a:close/>
                  <a:moveTo>
                    <a:pt x="40414" y="102827"/>
                  </a:moveTo>
                  <a:lnTo>
                    <a:pt x="40414" y="108929"/>
                  </a:lnTo>
                  <a:lnTo>
                    <a:pt x="34008" y="108929"/>
                  </a:lnTo>
                  <a:lnTo>
                    <a:pt x="34008" y="102827"/>
                  </a:lnTo>
                  <a:close/>
                  <a:moveTo>
                    <a:pt x="47140" y="102827"/>
                  </a:moveTo>
                  <a:lnTo>
                    <a:pt x="47140" y="108929"/>
                  </a:lnTo>
                  <a:lnTo>
                    <a:pt x="40753" y="108929"/>
                  </a:lnTo>
                  <a:lnTo>
                    <a:pt x="40753" y="102827"/>
                  </a:lnTo>
                  <a:close/>
                  <a:moveTo>
                    <a:pt x="53885" y="102827"/>
                  </a:moveTo>
                  <a:lnTo>
                    <a:pt x="53885" y="108929"/>
                  </a:lnTo>
                  <a:lnTo>
                    <a:pt x="47479" y="108929"/>
                  </a:lnTo>
                  <a:lnTo>
                    <a:pt x="47479" y="102827"/>
                  </a:lnTo>
                  <a:close/>
                  <a:moveTo>
                    <a:pt x="60611" y="102827"/>
                  </a:moveTo>
                  <a:lnTo>
                    <a:pt x="60611" y="108929"/>
                  </a:lnTo>
                  <a:lnTo>
                    <a:pt x="54206" y="108929"/>
                  </a:lnTo>
                  <a:lnTo>
                    <a:pt x="54206" y="102827"/>
                  </a:lnTo>
                  <a:close/>
                  <a:moveTo>
                    <a:pt x="67338" y="102827"/>
                  </a:moveTo>
                  <a:lnTo>
                    <a:pt x="67338" y="108929"/>
                  </a:lnTo>
                  <a:lnTo>
                    <a:pt x="60950" y="108929"/>
                  </a:lnTo>
                  <a:lnTo>
                    <a:pt x="60950" y="102827"/>
                  </a:lnTo>
                  <a:close/>
                  <a:moveTo>
                    <a:pt x="74083" y="102827"/>
                  </a:moveTo>
                  <a:lnTo>
                    <a:pt x="74083" y="108929"/>
                  </a:lnTo>
                  <a:lnTo>
                    <a:pt x="67677" y="108929"/>
                  </a:lnTo>
                  <a:lnTo>
                    <a:pt x="67677" y="102827"/>
                  </a:lnTo>
                  <a:close/>
                  <a:moveTo>
                    <a:pt x="80809" y="102827"/>
                  </a:moveTo>
                  <a:lnTo>
                    <a:pt x="80809" y="108929"/>
                  </a:lnTo>
                  <a:lnTo>
                    <a:pt x="74422" y="108929"/>
                  </a:lnTo>
                  <a:lnTo>
                    <a:pt x="74422" y="102827"/>
                  </a:lnTo>
                  <a:close/>
                  <a:moveTo>
                    <a:pt x="87554" y="102827"/>
                  </a:moveTo>
                  <a:lnTo>
                    <a:pt x="87554" y="108929"/>
                  </a:lnTo>
                  <a:lnTo>
                    <a:pt x="81148" y="108929"/>
                  </a:lnTo>
                  <a:lnTo>
                    <a:pt x="81148" y="102827"/>
                  </a:lnTo>
                  <a:close/>
                  <a:moveTo>
                    <a:pt x="94281" y="102827"/>
                  </a:moveTo>
                  <a:lnTo>
                    <a:pt x="94281" y="108929"/>
                  </a:lnTo>
                  <a:lnTo>
                    <a:pt x="87893" y="108929"/>
                  </a:lnTo>
                  <a:lnTo>
                    <a:pt x="87893" y="102827"/>
                  </a:lnTo>
                  <a:close/>
                  <a:moveTo>
                    <a:pt x="101007" y="102827"/>
                  </a:moveTo>
                  <a:lnTo>
                    <a:pt x="101007" y="108929"/>
                  </a:lnTo>
                  <a:lnTo>
                    <a:pt x="94620" y="108929"/>
                  </a:lnTo>
                  <a:lnTo>
                    <a:pt x="94620" y="102827"/>
                  </a:lnTo>
                  <a:close/>
                  <a:moveTo>
                    <a:pt x="107752" y="102827"/>
                  </a:moveTo>
                  <a:lnTo>
                    <a:pt x="107752" y="108929"/>
                  </a:lnTo>
                  <a:lnTo>
                    <a:pt x="101346" y="108929"/>
                  </a:lnTo>
                  <a:lnTo>
                    <a:pt x="101346" y="102827"/>
                  </a:lnTo>
                  <a:close/>
                  <a:moveTo>
                    <a:pt x="114478" y="102827"/>
                  </a:moveTo>
                  <a:lnTo>
                    <a:pt x="114478" y="108929"/>
                  </a:lnTo>
                  <a:lnTo>
                    <a:pt x="108091" y="108929"/>
                  </a:lnTo>
                  <a:lnTo>
                    <a:pt x="108091" y="102827"/>
                  </a:lnTo>
                  <a:close/>
                  <a:moveTo>
                    <a:pt x="121223" y="102827"/>
                  </a:moveTo>
                  <a:lnTo>
                    <a:pt x="121223" y="108929"/>
                  </a:lnTo>
                  <a:lnTo>
                    <a:pt x="114817" y="108929"/>
                  </a:lnTo>
                  <a:lnTo>
                    <a:pt x="114817" y="102827"/>
                  </a:lnTo>
                  <a:close/>
                  <a:moveTo>
                    <a:pt x="127950" y="102827"/>
                  </a:moveTo>
                  <a:lnTo>
                    <a:pt x="127950" y="108929"/>
                  </a:lnTo>
                  <a:lnTo>
                    <a:pt x="121562" y="108929"/>
                  </a:lnTo>
                  <a:lnTo>
                    <a:pt x="121562" y="102827"/>
                  </a:lnTo>
                  <a:close/>
                  <a:moveTo>
                    <a:pt x="134694" y="102827"/>
                  </a:moveTo>
                  <a:lnTo>
                    <a:pt x="134694" y="108929"/>
                  </a:lnTo>
                  <a:lnTo>
                    <a:pt x="128289" y="108929"/>
                  </a:lnTo>
                  <a:lnTo>
                    <a:pt x="128289" y="102827"/>
                  </a:lnTo>
                  <a:close/>
                  <a:moveTo>
                    <a:pt x="141421" y="102827"/>
                  </a:moveTo>
                  <a:lnTo>
                    <a:pt x="141421" y="108929"/>
                  </a:lnTo>
                  <a:lnTo>
                    <a:pt x="135033" y="108929"/>
                  </a:lnTo>
                  <a:lnTo>
                    <a:pt x="135033" y="102827"/>
                  </a:lnTo>
                  <a:close/>
                  <a:moveTo>
                    <a:pt x="148148" y="102827"/>
                  </a:moveTo>
                  <a:lnTo>
                    <a:pt x="148148" y="108929"/>
                  </a:lnTo>
                  <a:lnTo>
                    <a:pt x="141760" y="108929"/>
                  </a:lnTo>
                  <a:lnTo>
                    <a:pt x="141760" y="102827"/>
                  </a:lnTo>
                  <a:close/>
                  <a:moveTo>
                    <a:pt x="154892" y="102827"/>
                  </a:moveTo>
                  <a:lnTo>
                    <a:pt x="154892" y="108929"/>
                  </a:lnTo>
                  <a:lnTo>
                    <a:pt x="148487" y="108929"/>
                  </a:lnTo>
                  <a:lnTo>
                    <a:pt x="148487" y="102827"/>
                  </a:lnTo>
                  <a:close/>
                  <a:moveTo>
                    <a:pt x="161619" y="102827"/>
                  </a:moveTo>
                  <a:lnTo>
                    <a:pt x="161619" y="108929"/>
                  </a:lnTo>
                  <a:lnTo>
                    <a:pt x="155231" y="108929"/>
                  </a:lnTo>
                  <a:lnTo>
                    <a:pt x="155231" y="102827"/>
                  </a:lnTo>
                  <a:close/>
                  <a:moveTo>
                    <a:pt x="168363" y="102827"/>
                  </a:moveTo>
                  <a:lnTo>
                    <a:pt x="168363" y="108929"/>
                  </a:lnTo>
                  <a:lnTo>
                    <a:pt x="161958" y="108929"/>
                  </a:lnTo>
                  <a:lnTo>
                    <a:pt x="161958" y="102827"/>
                  </a:lnTo>
                  <a:close/>
                  <a:moveTo>
                    <a:pt x="175090" y="102827"/>
                  </a:moveTo>
                  <a:lnTo>
                    <a:pt x="175090" y="108929"/>
                  </a:lnTo>
                  <a:lnTo>
                    <a:pt x="168702" y="108929"/>
                  </a:lnTo>
                  <a:lnTo>
                    <a:pt x="168702" y="102827"/>
                  </a:lnTo>
                  <a:close/>
                  <a:moveTo>
                    <a:pt x="181834" y="102827"/>
                  </a:moveTo>
                  <a:lnTo>
                    <a:pt x="181834" y="108929"/>
                  </a:lnTo>
                  <a:lnTo>
                    <a:pt x="175429" y="108929"/>
                  </a:lnTo>
                  <a:lnTo>
                    <a:pt x="175429" y="102827"/>
                  </a:lnTo>
                  <a:close/>
                  <a:moveTo>
                    <a:pt x="188561" y="102827"/>
                  </a:moveTo>
                  <a:lnTo>
                    <a:pt x="188561" y="108929"/>
                  </a:lnTo>
                  <a:lnTo>
                    <a:pt x="182173" y="108929"/>
                  </a:lnTo>
                  <a:lnTo>
                    <a:pt x="182173" y="102827"/>
                  </a:lnTo>
                  <a:close/>
                  <a:moveTo>
                    <a:pt x="195288" y="102827"/>
                  </a:moveTo>
                  <a:lnTo>
                    <a:pt x="195288" y="108929"/>
                  </a:lnTo>
                  <a:lnTo>
                    <a:pt x="188900" y="108929"/>
                  </a:lnTo>
                  <a:lnTo>
                    <a:pt x="188900" y="102827"/>
                  </a:lnTo>
                  <a:close/>
                  <a:moveTo>
                    <a:pt x="202032" y="102827"/>
                  </a:moveTo>
                  <a:lnTo>
                    <a:pt x="202032" y="108929"/>
                  </a:lnTo>
                  <a:lnTo>
                    <a:pt x="195627" y="108929"/>
                  </a:lnTo>
                  <a:lnTo>
                    <a:pt x="195627" y="102827"/>
                  </a:lnTo>
                  <a:close/>
                  <a:moveTo>
                    <a:pt x="208759" y="102827"/>
                  </a:moveTo>
                  <a:lnTo>
                    <a:pt x="208759" y="108929"/>
                  </a:lnTo>
                  <a:lnTo>
                    <a:pt x="202371" y="108929"/>
                  </a:lnTo>
                  <a:lnTo>
                    <a:pt x="202371" y="102827"/>
                  </a:lnTo>
                  <a:close/>
                  <a:moveTo>
                    <a:pt x="215504" y="102827"/>
                  </a:moveTo>
                  <a:lnTo>
                    <a:pt x="215504" y="108929"/>
                  </a:lnTo>
                  <a:lnTo>
                    <a:pt x="209098" y="108929"/>
                  </a:lnTo>
                  <a:lnTo>
                    <a:pt x="209098" y="102827"/>
                  </a:lnTo>
                  <a:close/>
                  <a:moveTo>
                    <a:pt x="222230" y="102827"/>
                  </a:moveTo>
                  <a:lnTo>
                    <a:pt x="222230" y="108929"/>
                  </a:lnTo>
                  <a:lnTo>
                    <a:pt x="215843" y="108929"/>
                  </a:lnTo>
                  <a:lnTo>
                    <a:pt x="215843" y="102827"/>
                  </a:lnTo>
                  <a:close/>
                  <a:moveTo>
                    <a:pt x="228975" y="102827"/>
                  </a:moveTo>
                  <a:lnTo>
                    <a:pt x="228975" y="108929"/>
                  </a:lnTo>
                  <a:lnTo>
                    <a:pt x="222569" y="108929"/>
                  </a:lnTo>
                  <a:lnTo>
                    <a:pt x="222569" y="102827"/>
                  </a:lnTo>
                  <a:close/>
                  <a:moveTo>
                    <a:pt x="235701" y="102827"/>
                  </a:moveTo>
                  <a:lnTo>
                    <a:pt x="235701" y="108929"/>
                  </a:lnTo>
                  <a:lnTo>
                    <a:pt x="229296" y="108929"/>
                  </a:lnTo>
                  <a:lnTo>
                    <a:pt x="229296" y="102827"/>
                  </a:lnTo>
                  <a:close/>
                  <a:moveTo>
                    <a:pt x="242428" y="102827"/>
                  </a:moveTo>
                  <a:lnTo>
                    <a:pt x="242428" y="108929"/>
                  </a:lnTo>
                  <a:lnTo>
                    <a:pt x="236040" y="108929"/>
                  </a:lnTo>
                  <a:lnTo>
                    <a:pt x="236040" y="102827"/>
                  </a:lnTo>
                  <a:close/>
                  <a:moveTo>
                    <a:pt x="249173" y="102827"/>
                  </a:moveTo>
                  <a:lnTo>
                    <a:pt x="249173" y="108929"/>
                  </a:lnTo>
                  <a:lnTo>
                    <a:pt x="242767" y="108929"/>
                  </a:lnTo>
                  <a:lnTo>
                    <a:pt x="242767" y="102827"/>
                  </a:lnTo>
                  <a:close/>
                  <a:moveTo>
                    <a:pt x="255899" y="102827"/>
                  </a:moveTo>
                  <a:lnTo>
                    <a:pt x="255899" y="108929"/>
                  </a:lnTo>
                  <a:lnTo>
                    <a:pt x="249512" y="108929"/>
                  </a:lnTo>
                  <a:lnTo>
                    <a:pt x="249512" y="102827"/>
                  </a:lnTo>
                  <a:close/>
                  <a:moveTo>
                    <a:pt x="262644" y="102827"/>
                  </a:moveTo>
                  <a:lnTo>
                    <a:pt x="262644" y="108929"/>
                  </a:lnTo>
                  <a:lnTo>
                    <a:pt x="256238" y="108929"/>
                  </a:lnTo>
                  <a:lnTo>
                    <a:pt x="256238" y="102827"/>
                  </a:lnTo>
                  <a:close/>
                  <a:moveTo>
                    <a:pt x="269370" y="102827"/>
                  </a:moveTo>
                  <a:lnTo>
                    <a:pt x="269370" y="108929"/>
                  </a:lnTo>
                  <a:lnTo>
                    <a:pt x="262983" y="108929"/>
                  </a:lnTo>
                  <a:lnTo>
                    <a:pt x="262983" y="102827"/>
                  </a:lnTo>
                  <a:close/>
                  <a:moveTo>
                    <a:pt x="276115" y="102827"/>
                  </a:moveTo>
                  <a:lnTo>
                    <a:pt x="276115" y="108929"/>
                  </a:lnTo>
                  <a:lnTo>
                    <a:pt x="269709" y="108929"/>
                  </a:lnTo>
                  <a:lnTo>
                    <a:pt x="269709" y="102827"/>
                  </a:lnTo>
                  <a:close/>
                  <a:moveTo>
                    <a:pt x="282842" y="102827"/>
                  </a:moveTo>
                  <a:lnTo>
                    <a:pt x="282842" y="108929"/>
                  </a:lnTo>
                  <a:lnTo>
                    <a:pt x="276436" y="108929"/>
                  </a:lnTo>
                  <a:lnTo>
                    <a:pt x="276436" y="102827"/>
                  </a:lnTo>
                  <a:close/>
                  <a:moveTo>
                    <a:pt x="6745" y="109250"/>
                  </a:moveTo>
                  <a:lnTo>
                    <a:pt x="6745" y="115335"/>
                  </a:lnTo>
                  <a:lnTo>
                    <a:pt x="339" y="115335"/>
                  </a:lnTo>
                  <a:lnTo>
                    <a:pt x="339" y="109250"/>
                  </a:lnTo>
                  <a:close/>
                  <a:moveTo>
                    <a:pt x="13471" y="109250"/>
                  </a:moveTo>
                  <a:lnTo>
                    <a:pt x="13471" y="115335"/>
                  </a:lnTo>
                  <a:lnTo>
                    <a:pt x="7066" y="115335"/>
                  </a:lnTo>
                  <a:lnTo>
                    <a:pt x="7066" y="109250"/>
                  </a:lnTo>
                  <a:close/>
                  <a:moveTo>
                    <a:pt x="20198" y="109250"/>
                  </a:moveTo>
                  <a:lnTo>
                    <a:pt x="20198" y="115335"/>
                  </a:lnTo>
                  <a:lnTo>
                    <a:pt x="13810" y="115335"/>
                  </a:lnTo>
                  <a:lnTo>
                    <a:pt x="13810" y="109250"/>
                  </a:lnTo>
                  <a:close/>
                  <a:moveTo>
                    <a:pt x="26942" y="109250"/>
                  </a:moveTo>
                  <a:lnTo>
                    <a:pt x="26942" y="115335"/>
                  </a:lnTo>
                  <a:lnTo>
                    <a:pt x="20537" y="115335"/>
                  </a:lnTo>
                  <a:lnTo>
                    <a:pt x="20537" y="109250"/>
                  </a:lnTo>
                  <a:close/>
                  <a:moveTo>
                    <a:pt x="33669" y="109250"/>
                  </a:moveTo>
                  <a:lnTo>
                    <a:pt x="33669" y="115335"/>
                  </a:lnTo>
                  <a:lnTo>
                    <a:pt x="27281" y="115335"/>
                  </a:lnTo>
                  <a:lnTo>
                    <a:pt x="27281" y="109250"/>
                  </a:lnTo>
                  <a:close/>
                  <a:moveTo>
                    <a:pt x="40414" y="109250"/>
                  </a:moveTo>
                  <a:lnTo>
                    <a:pt x="40414" y="115335"/>
                  </a:lnTo>
                  <a:lnTo>
                    <a:pt x="34008" y="115335"/>
                  </a:lnTo>
                  <a:lnTo>
                    <a:pt x="34008" y="109250"/>
                  </a:lnTo>
                  <a:close/>
                  <a:moveTo>
                    <a:pt x="47140" y="109250"/>
                  </a:moveTo>
                  <a:lnTo>
                    <a:pt x="47140" y="115335"/>
                  </a:lnTo>
                  <a:lnTo>
                    <a:pt x="40753" y="115335"/>
                  </a:lnTo>
                  <a:lnTo>
                    <a:pt x="40753" y="109250"/>
                  </a:lnTo>
                  <a:close/>
                  <a:moveTo>
                    <a:pt x="53885" y="109250"/>
                  </a:moveTo>
                  <a:lnTo>
                    <a:pt x="53885" y="115335"/>
                  </a:lnTo>
                  <a:lnTo>
                    <a:pt x="47479" y="115335"/>
                  </a:lnTo>
                  <a:lnTo>
                    <a:pt x="47479" y="109250"/>
                  </a:lnTo>
                  <a:close/>
                  <a:moveTo>
                    <a:pt x="60611" y="109250"/>
                  </a:moveTo>
                  <a:lnTo>
                    <a:pt x="60611" y="115335"/>
                  </a:lnTo>
                  <a:lnTo>
                    <a:pt x="54206" y="115335"/>
                  </a:lnTo>
                  <a:lnTo>
                    <a:pt x="54206" y="109250"/>
                  </a:lnTo>
                  <a:close/>
                  <a:moveTo>
                    <a:pt x="67338" y="109250"/>
                  </a:moveTo>
                  <a:lnTo>
                    <a:pt x="67338" y="115335"/>
                  </a:lnTo>
                  <a:lnTo>
                    <a:pt x="60950" y="115335"/>
                  </a:lnTo>
                  <a:lnTo>
                    <a:pt x="60950" y="109250"/>
                  </a:lnTo>
                  <a:close/>
                  <a:moveTo>
                    <a:pt x="74083" y="109250"/>
                  </a:moveTo>
                  <a:lnTo>
                    <a:pt x="74083" y="115335"/>
                  </a:lnTo>
                  <a:lnTo>
                    <a:pt x="67677" y="115335"/>
                  </a:lnTo>
                  <a:lnTo>
                    <a:pt x="67677" y="109250"/>
                  </a:lnTo>
                  <a:close/>
                  <a:moveTo>
                    <a:pt x="80809" y="109250"/>
                  </a:moveTo>
                  <a:lnTo>
                    <a:pt x="80809" y="115335"/>
                  </a:lnTo>
                  <a:lnTo>
                    <a:pt x="74422" y="115335"/>
                  </a:lnTo>
                  <a:lnTo>
                    <a:pt x="74422" y="109250"/>
                  </a:lnTo>
                  <a:close/>
                  <a:moveTo>
                    <a:pt x="87554" y="109250"/>
                  </a:moveTo>
                  <a:lnTo>
                    <a:pt x="87554" y="115335"/>
                  </a:lnTo>
                  <a:lnTo>
                    <a:pt x="81148" y="115335"/>
                  </a:lnTo>
                  <a:lnTo>
                    <a:pt x="81148" y="109250"/>
                  </a:lnTo>
                  <a:close/>
                  <a:moveTo>
                    <a:pt x="94281" y="109250"/>
                  </a:moveTo>
                  <a:lnTo>
                    <a:pt x="94281" y="115335"/>
                  </a:lnTo>
                  <a:lnTo>
                    <a:pt x="87893" y="115335"/>
                  </a:lnTo>
                  <a:lnTo>
                    <a:pt x="87893" y="109250"/>
                  </a:lnTo>
                  <a:close/>
                  <a:moveTo>
                    <a:pt x="101007" y="109250"/>
                  </a:moveTo>
                  <a:lnTo>
                    <a:pt x="101007" y="115335"/>
                  </a:lnTo>
                  <a:lnTo>
                    <a:pt x="94620" y="115335"/>
                  </a:lnTo>
                  <a:lnTo>
                    <a:pt x="94620" y="109250"/>
                  </a:lnTo>
                  <a:close/>
                  <a:moveTo>
                    <a:pt x="107752" y="109250"/>
                  </a:moveTo>
                  <a:lnTo>
                    <a:pt x="107752" y="115335"/>
                  </a:lnTo>
                  <a:lnTo>
                    <a:pt x="101346" y="115335"/>
                  </a:lnTo>
                  <a:lnTo>
                    <a:pt x="101346" y="109250"/>
                  </a:lnTo>
                  <a:close/>
                  <a:moveTo>
                    <a:pt x="114478" y="109250"/>
                  </a:moveTo>
                  <a:lnTo>
                    <a:pt x="114478" y="115335"/>
                  </a:lnTo>
                  <a:lnTo>
                    <a:pt x="108091" y="115335"/>
                  </a:lnTo>
                  <a:lnTo>
                    <a:pt x="108091" y="109250"/>
                  </a:lnTo>
                  <a:close/>
                  <a:moveTo>
                    <a:pt x="121223" y="109250"/>
                  </a:moveTo>
                  <a:lnTo>
                    <a:pt x="121223" y="115335"/>
                  </a:lnTo>
                  <a:lnTo>
                    <a:pt x="114817" y="115335"/>
                  </a:lnTo>
                  <a:lnTo>
                    <a:pt x="114817" y="109250"/>
                  </a:lnTo>
                  <a:close/>
                  <a:moveTo>
                    <a:pt x="127950" y="109250"/>
                  </a:moveTo>
                  <a:lnTo>
                    <a:pt x="127950" y="115335"/>
                  </a:lnTo>
                  <a:lnTo>
                    <a:pt x="121562" y="115335"/>
                  </a:lnTo>
                  <a:lnTo>
                    <a:pt x="121562" y="109250"/>
                  </a:lnTo>
                  <a:close/>
                  <a:moveTo>
                    <a:pt x="134694" y="109250"/>
                  </a:moveTo>
                  <a:lnTo>
                    <a:pt x="134694" y="115335"/>
                  </a:lnTo>
                  <a:lnTo>
                    <a:pt x="128289" y="115335"/>
                  </a:lnTo>
                  <a:lnTo>
                    <a:pt x="128289" y="109250"/>
                  </a:lnTo>
                  <a:close/>
                  <a:moveTo>
                    <a:pt x="141421" y="109250"/>
                  </a:moveTo>
                  <a:lnTo>
                    <a:pt x="141421" y="115335"/>
                  </a:lnTo>
                  <a:lnTo>
                    <a:pt x="135033" y="115335"/>
                  </a:lnTo>
                  <a:lnTo>
                    <a:pt x="135033" y="109250"/>
                  </a:lnTo>
                  <a:close/>
                  <a:moveTo>
                    <a:pt x="148148" y="109250"/>
                  </a:moveTo>
                  <a:lnTo>
                    <a:pt x="148148" y="115335"/>
                  </a:lnTo>
                  <a:lnTo>
                    <a:pt x="141760" y="115335"/>
                  </a:lnTo>
                  <a:lnTo>
                    <a:pt x="141760" y="109250"/>
                  </a:lnTo>
                  <a:close/>
                  <a:moveTo>
                    <a:pt x="154892" y="109250"/>
                  </a:moveTo>
                  <a:lnTo>
                    <a:pt x="154892" y="115335"/>
                  </a:lnTo>
                  <a:lnTo>
                    <a:pt x="148487" y="115335"/>
                  </a:lnTo>
                  <a:lnTo>
                    <a:pt x="148487" y="109250"/>
                  </a:lnTo>
                  <a:close/>
                  <a:moveTo>
                    <a:pt x="161619" y="109250"/>
                  </a:moveTo>
                  <a:lnTo>
                    <a:pt x="161619" y="115335"/>
                  </a:lnTo>
                  <a:lnTo>
                    <a:pt x="155231" y="115335"/>
                  </a:lnTo>
                  <a:lnTo>
                    <a:pt x="155231" y="109250"/>
                  </a:lnTo>
                  <a:close/>
                  <a:moveTo>
                    <a:pt x="168363" y="109250"/>
                  </a:moveTo>
                  <a:lnTo>
                    <a:pt x="168363" y="115335"/>
                  </a:lnTo>
                  <a:lnTo>
                    <a:pt x="161958" y="115335"/>
                  </a:lnTo>
                  <a:lnTo>
                    <a:pt x="161958" y="109250"/>
                  </a:lnTo>
                  <a:close/>
                  <a:moveTo>
                    <a:pt x="175090" y="109250"/>
                  </a:moveTo>
                  <a:lnTo>
                    <a:pt x="175090" y="115335"/>
                  </a:lnTo>
                  <a:lnTo>
                    <a:pt x="168702" y="115335"/>
                  </a:lnTo>
                  <a:lnTo>
                    <a:pt x="168702" y="109250"/>
                  </a:lnTo>
                  <a:close/>
                  <a:moveTo>
                    <a:pt x="181834" y="109250"/>
                  </a:moveTo>
                  <a:lnTo>
                    <a:pt x="181834" y="115335"/>
                  </a:lnTo>
                  <a:lnTo>
                    <a:pt x="175429" y="115335"/>
                  </a:lnTo>
                  <a:lnTo>
                    <a:pt x="175429" y="109250"/>
                  </a:lnTo>
                  <a:close/>
                  <a:moveTo>
                    <a:pt x="188561" y="109250"/>
                  </a:moveTo>
                  <a:lnTo>
                    <a:pt x="188561" y="115335"/>
                  </a:lnTo>
                  <a:lnTo>
                    <a:pt x="182173" y="115335"/>
                  </a:lnTo>
                  <a:lnTo>
                    <a:pt x="182173" y="109250"/>
                  </a:lnTo>
                  <a:close/>
                  <a:moveTo>
                    <a:pt x="195288" y="109250"/>
                  </a:moveTo>
                  <a:lnTo>
                    <a:pt x="195288" y="115335"/>
                  </a:lnTo>
                  <a:lnTo>
                    <a:pt x="188900" y="115335"/>
                  </a:lnTo>
                  <a:lnTo>
                    <a:pt x="188900" y="109250"/>
                  </a:lnTo>
                  <a:close/>
                  <a:moveTo>
                    <a:pt x="202032" y="109250"/>
                  </a:moveTo>
                  <a:lnTo>
                    <a:pt x="202032" y="115335"/>
                  </a:lnTo>
                  <a:lnTo>
                    <a:pt x="195627" y="115335"/>
                  </a:lnTo>
                  <a:lnTo>
                    <a:pt x="195627" y="109250"/>
                  </a:lnTo>
                  <a:close/>
                  <a:moveTo>
                    <a:pt x="208759" y="109250"/>
                  </a:moveTo>
                  <a:lnTo>
                    <a:pt x="208759" y="115335"/>
                  </a:lnTo>
                  <a:lnTo>
                    <a:pt x="202371" y="115335"/>
                  </a:lnTo>
                  <a:lnTo>
                    <a:pt x="202371" y="109250"/>
                  </a:lnTo>
                  <a:close/>
                  <a:moveTo>
                    <a:pt x="215504" y="109250"/>
                  </a:moveTo>
                  <a:lnTo>
                    <a:pt x="215504" y="115335"/>
                  </a:lnTo>
                  <a:lnTo>
                    <a:pt x="209098" y="115335"/>
                  </a:lnTo>
                  <a:lnTo>
                    <a:pt x="209098" y="109250"/>
                  </a:lnTo>
                  <a:close/>
                  <a:moveTo>
                    <a:pt x="222230" y="109250"/>
                  </a:moveTo>
                  <a:lnTo>
                    <a:pt x="222230" y="115335"/>
                  </a:lnTo>
                  <a:lnTo>
                    <a:pt x="215843" y="115335"/>
                  </a:lnTo>
                  <a:lnTo>
                    <a:pt x="215843" y="109250"/>
                  </a:lnTo>
                  <a:close/>
                  <a:moveTo>
                    <a:pt x="228975" y="109250"/>
                  </a:moveTo>
                  <a:lnTo>
                    <a:pt x="228975" y="115335"/>
                  </a:lnTo>
                  <a:lnTo>
                    <a:pt x="222569" y="115335"/>
                  </a:lnTo>
                  <a:lnTo>
                    <a:pt x="222569" y="109250"/>
                  </a:lnTo>
                  <a:close/>
                  <a:moveTo>
                    <a:pt x="235701" y="109250"/>
                  </a:moveTo>
                  <a:lnTo>
                    <a:pt x="235701" y="115335"/>
                  </a:lnTo>
                  <a:lnTo>
                    <a:pt x="229296" y="115335"/>
                  </a:lnTo>
                  <a:lnTo>
                    <a:pt x="229296" y="109250"/>
                  </a:lnTo>
                  <a:close/>
                  <a:moveTo>
                    <a:pt x="242428" y="109250"/>
                  </a:moveTo>
                  <a:lnTo>
                    <a:pt x="242428" y="115335"/>
                  </a:lnTo>
                  <a:lnTo>
                    <a:pt x="236040" y="115335"/>
                  </a:lnTo>
                  <a:lnTo>
                    <a:pt x="236040" y="109250"/>
                  </a:lnTo>
                  <a:close/>
                  <a:moveTo>
                    <a:pt x="249173" y="109250"/>
                  </a:moveTo>
                  <a:lnTo>
                    <a:pt x="249173" y="115335"/>
                  </a:lnTo>
                  <a:lnTo>
                    <a:pt x="242767" y="115335"/>
                  </a:lnTo>
                  <a:lnTo>
                    <a:pt x="242767" y="109250"/>
                  </a:lnTo>
                  <a:close/>
                  <a:moveTo>
                    <a:pt x="255899" y="109250"/>
                  </a:moveTo>
                  <a:lnTo>
                    <a:pt x="255899" y="115335"/>
                  </a:lnTo>
                  <a:lnTo>
                    <a:pt x="249512" y="115335"/>
                  </a:lnTo>
                  <a:lnTo>
                    <a:pt x="249512" y="109250"/>
                  </a:lnTo>
                  <a:close/>
                  <a:moveTo>
                    <a:pt x="262644" y="109250"/>
                  </a:moveTo>
                  <a:lnTo>
                    <a:pt x="262644" y="115335"/>
                  </a:lnTo>
                  <a:lnTo>
                    <a:pt x="256238" y="115335"/>
                  </a:lnTo>
                  <a:lnTo>
                    <a:pt x="256238" y="109250"/>
                  </a:lnTo>
                  <a:close/>
                  <a:moveTo>
                    <a:pt x="269370" y="109250"/>
                  </a:moveTo>
                  <a:lnTo>
                    <a:pt x="269370" y="115335"/>
                  </a:lnTo>
                  <a:lnTo>
                    <a:pt x="262983" y="115335"/>
                  </a:lnTo>
                  <a:lnTo>
                    <a:pt x="262983" y="109250"/>
                  </a:lnTo>
                  <a:close/>
                  <a:moveTo>
                    <a:pt x="276115" y="109250"/>
                  </a:moveTo>
                  <a:lnTo>
                    <a:pt x="276115" y="115335"/>
                  </a:lnTo>
                  <a:lnTo>
                    <a:pt x="269709" y="115335"/>
                  </a:lnTo>
                  <a:lnTo>
                    <a:pt x="269709" y="109250"/>
                  </a:lnTo>
                  <a:close/>
                  <a:moveTo>
                    <a:pt x="282842" y="109250"/>
                  </a:moveTo>
                  <a:lnTo>
                    <a:pt x="282842" y="115335"/>
                  </a:lnTo>
                  <a:lnTo>
                    <a:pt x="276436" y="115335"/>
                  </a:lnTo>
                  <a:lnTo>
                    <a:pt x="276436" y="109250"/>
                  </a:lnTo>
                  <a:close/>
                  <a:moveTo>
                    <a:pt x="6745" y="115656"/>
                  </a:moveTo>
                  <a:lnTo>
                    <a:pt x="6745" y="121740"/>
                  </a:lnTo>
                  <a:lnTo>
                    <a:pt x="339" y="121740"/>
                  </a:lnTo>
                  <a:lnTo>
                    <a:pt x="339" y="115656"/>
                  </a:lnTo>
                  <a:close/>
                  <a:moveTo>
                    <a:pt x="13471" y="115656"/>
                  </a:moveTo>
                  <a:lnTo>
                    <a:pt x="13471" y="121740"/>
                  </a:lnTo>
                  <a:lnTo>
                    <a:pt x="7066" y="121740"/>
                  </a:lnTo>
                  <a:lnTo>
                    <a:pt x="7066" y="115656"/>
                  </a:lnTo>
                  <a:close/>
                  <a:moveTo>
                    <a:pt x="20198" y="115656"/>
                  </a:moveTo>
                  <a:lnTo>
                    <a:pt x="20198" y="121740"/>
                  </a:lnTo>
                  <a:lnTo>
                    <a:pt x="13810" y="121740"/>
                  </a:lnTo>
                  <a:lnTo>
                    <a:pt x="13810" y="115656"/>
                  </a:lnTo>
                  <a:close/>
                  <a:moveTo>
                    <a:pt x="26942" y="115656"/>
                  </a:moveTo>
                  <a:lnTo>
                    <a:pt x="26942" y="121740"/>
                  </a:lnTo>
                  <a:lnTo>
                    <a:pt x="20537" y="121740"/>
                  </a:lnTo>
                  <a:lnTo>
                    <a:pt x="20537" y="115656"/>
                  </a:lnTo>
                  <a:close/>
                  <a:moveTo>
                    <a:pt x="33669" y="115656"/>
                  </a:moveTo>
                  <a:lnTo>
                    <a:pt x="33669" y="121740"/>
                  </a:lnTo>
                  <a:lnTo>
                    <a:pt x="27281" y="121740"/>
                  </a:lnTo>
                  <a:lnTo>
                    <a:pt x="27281" y="115656"/>
                  </a:lnTo>
                  <a:close/>
                  <a:moveTo>
                    <a:pt x="40414" y="115656"/>
                  </a:moveTo>
                  <a:lnTo>
                    <a:pt x="40414" y="121740"/>
                  </a:lnTo>
                  <a:lnTo>
                    <a:pt x="34008" y="121740"/>
                  </a:lnTo>
                  <a:lnTo>
                    <a:pt x="34008" y="115656"/>
                  </a:lnTo>
                  <a:close/>
                  <a:moveTo>
                    <a:pt x="47140" y="115656"/>
                  </a:moveTo>
                  <a:lnTo>
                    <a:pt x="47140" y="121740"/>
                  </a:lnTo>
                  <a:lnTo>
                    <a:pt x="40753" y="121740"/>
                  </a:lnTo>
                  <a:lnTo>
                    <a:pt x="40753" y="115656"/>
                  </a:lnTo>
                  <a:close/>
                  <a:moveTo>
                    <a:pt x="53885" y="115656"/>
                  </a:moveTo>
                  <a:lnTo>
                    <a:pt x="53885" y="121740"/>
                  </a:lnTo>
                  <a:lnTo>
                    <a:pt x="47479" y="121740"/>
                  </a:lnTo>
                  <a:lnTo>
                    <a:pt x="47479" y="115656"/>
                  </a:lnTo>
                  <a:close/>
                  <a:moveTo>
                    <a:pt x="60611" y="115656"/>
                  </a:moveTo>
                  <a:lnTo>
                    <a:pt x="60611" y="121740"/>
                  </a:lnTo>
                  <a:lnTo>
                    <a:pt x="54206" y="121740"/>
                  </a:lnTo>
                  <a:lnTo>
                    <a:pt x="54206" y="115656"/>
                  </a:lnTo>
                  <a:close/>
                  <a:moveTo>
                    <a:pt x="67338" y="115656"/>
                  </a:moveTo>
                  <a:lnTo>
                    <a:pt x="67338" y="121740"/>
                  </a:lnTo>
                  <a:lnTo>
                    <a:pt x="60950" y="121740"/>
                  </a:lnTo>
                  <a:lnTo>
                    <a:pt x="60950" y="115656"/>
                  </a:lnTo>
                  <a:close/>
                  <a:moveTo>
                    <a:pt x="74083" y="115656"/>
                  </a:moveTo>
                  <a:lnTo>
                    <a:pt x="74083" y="121740"/>
                  </a:lnTo>
                  <a:lnTo>
                    <a:pt x="67677" y="121740"/>
                  </a:lnTo>
                  <a:lnTo>
                    <a:pt x="67677" y="115656"/>
                  </a:lnTo>
                  <a:close/>
                  <a:moveTo>
                    <a:pt x="80809" y="115656"/>
                  </a:moveTo>
                  <a:lnTo>
                    <a:pt x="80809" y="121740"/>
                  </a:lnTo>
                  <a:lnTo>
                    <a:pt x="74422" y="121740"/>
                  </a:lnTo>
                  <a:lnTo>
                    <a:pt x="74422" y="115656"/>
                  </a:lnTo>
                  <a:close/>
                  <a:moveTo>
                    <a:pt x="87554" y="115656"/>
                  </a:moveTo>
                  <a:lnTo>
                    <a:pt x="87554" y="121740"/>
                  </a:lnTo>
                  <a:lnTo>
                    <a:pt x="81148" y="121740"/>
                  </a:lnTo>
                  <a:lnTo>
                    <a:pt x="81148" y="115656"/>
                  </a:lnTo>
                  <a:close/>
                  <a:moveTo>
                    <a:pt x="94281" y="115656"/>
                  </a:moveTo>
                  <a:lnTo>
                    <a:pt x="94281" y="121740"/>
                  </a:lnTo>
                  <a:lnTo>
                    <a:pt x="87893" y="121740"/>
                  </a:lnTo>
                  <a:lnTo>
                    <a:pt x="87893" y="115656"/>
                  </a:lnTo>
                  <a:close/>
                  <a:moveTo>
                    <a:pt x="101007" y="115656"/>
                  </a:moveTo>
                  <a:lnTo>
                    <a:pt x="101007" y="121740"/>
                  </a:lnTo>
                  <a:lnTo>
                    <a:pt x="94620" y="121740"/>
                  </a:lnTo>
                  <a:lnTo>
                    <a:pt x="94620" y="115656"/>
                  </a:lnTo>
                  <a:close/>
                  <a:moveTo>
                    <a:pt x="107752" y="115656"/>
                  </a:moveTo>
                  <a:lnTo>
                    <a:pt x="107752" y="121740"/>
                  </a:lnTo>
                  <a:lnTo>
                    <a:pt x="101346" y="121740"/>
                  </a:lnTo>
                  <a:lnTo>
                    <a:pt x="101346" y="115656"/>
                  </a:lnTo>
                  <a:close/>
                  <a:moveTo>
                    <a:pt x="114478" y="115656"/>
                  </a:moveTo>
                  <a:lnTo>
                    <a:pt x="114478" y="121740"/>
                  </a:lnTo>
                  <a:lnTo>
                    <a:pt x="108091" y="121740"/>
                  </a:lnTo>
                  <a:lnTo>
                    <a:pt x="108091" y="115656"/>
                  </a:lnTo>
                  <a:close/>
                  <a:moveTo>
                    <a:pt x="121223" y="115656"/>
                  </a:moveTo>
                  <a:lnTo>
                    <a:pt x="121223" y="121740"/>
                  </a:lnTo>
                  <a:lnTo>
                    <a:pt x="114817" y="121740"/>
                  </a:lnTo>
                  <a:lnTo>
                    <a:pt x="114817" y="115656"/>
                  </a:lnTo>
                  <a:close/>
                  <a:moveTo>
                    <a:pt x="127950" y="115656"/>
                  </a:moveTo>
                  <a:lnTo>
                    <a:pt x="127950" y="121740"/>
                  </a:lnTo>
                  <a:lnTo>
                    <a:pt x="121562" y="121740"/>
                  </a:lnTo>
                  <a:lnTo>
                    <a:pt x="121562" y="115656"/>
                  </a:lnTo>
                  <a:close/>
                  <a:moveTo>
                    <a:pt x="134694" y="115656"/>
                  </a:moveTo>
                  <a:lnTo>
                    <a:pt x="134694" y="121740"/>
                  </a:lnTo>
                  <a:lnTo>
                    <a:pt x="128289" y="121740"/>
                  </a:lnTo>
                  <a:lnTo>
                    <a:pt x="128289" y="115656"/>
                  </a:lnTo>
                  <a:close/>
                  <a:moveTo>
                    <a:pt x="141421" y="115656"/>
                  </a:moveTo>
                  <a:lnTo>
                    <a:pt x="141421" y="121740"/>
                  </a:lnTo>
                  <a:lnTo>
                    <a:pt x="135033" y="121740"/>
                  </a:lnTo>
                  <a:lnTo>
                    <a:pt x="135033" y="115656"/>
                  </a:lnTo>
                  <a:close/>
                  <a:moveTo>
                    <a:pt x="148148" y="115656"/>
                  </a:moveTo>
                  <a:lnTo>
                    <a:pt x="148148" y="121740"/>
                  </a:lnTo>
                  <a:lnTo>
                    <a:pt x="141760" y="121740"/>
                  </a:lnTo>
                  <a:lnTo>
                    <a:pt x="141760" y="115656"/>
                  </a:lnTo>
                  <a:close/>
                  <a:moveTo>
                    <a:pt x="154892" y="115656"/>
                  </a:moveTo>
                  <a:lnTo>
                    <a:pt x="154892" y="121740"/>
                  </a:lnTo>
                  <a:lnTo>
                    <a:pt x="148487" y="121740"/>
                  </a:lnTo>
                  <a:lnTo>
                    <a:pt x="148487" y="115656"/>
                  </a:lnTo>
                  <a:close/>
                  <a:moveTo>
                    <a:pt x="161619" y="115656"/>
                  </a:moveTo>
                  <a:lnTo>
                    <a:pt x="161619" y="121740"/>
                  </a:lnTo>
                  <a:lnTo>
                    <a:pt x="155231" y="121740"/>
                  </a:lnTo>
                  <a:lnTo>
                    <a:pt x="155231" y="115656"/>
                  </a:lnTo>
                  <a:close/>
                  <a:moveTo>
                    <a:pt x="168363" y="115656"/>
                  </a:moveTo>
                  <a:lnTo>
                    <a:pt x="168363" y="121740"/>
                  </a:lnTo>
                  <a:lnTo>
                    <a:pt x="161958" y="121740"/>
                  </a:lnTo>
                  <a:lnTo>
                    <a:pt x="161958" y="115656"/>
                  </a:lnTo>
                  <a:close/>
                  <a:moveTo>
                    <a:pt x="175090" y="115656"/>
                  </a:moveTo>
                  <a:lnTo>
                    <a:pt x="175090" y="121740"/>
                  </a:lnTo>
                  <a:lnTo>
                    <a:pt x="168702" y="121740"/>
                  </a:lnTo>
                  <a:lnTo>
                    <a:pt x="168702" y="115656"/>
                  </a:lnTo>
                  <a:close/>
                  <a:moveTo>
                    <a:pt x="181834" y="115656"/>
                  </a:moveTo>
                  <a:lnTo>
                    <a:pt x="181834" y="121740"/>
                  </a:lnTo>
                  <a:lnTo>
                    <a:pt x="175429" y="121740"/>
                  </a:lnTo>
                  <a:lnTo>
                    <a:pt x="175429" y="115656"/>
                  </a:lnTo>
                  <a:close/>
                  <a:moveTo>
                    <a:pt x="188561" y="115656"/>
                  </a:moveTo>
                  <a:lnTo>
                    <a:pt x="188561" y="121740"/>
                  </a:lnTo>
                  <a:lnTo>
                    <a:pt x="182173" y="121740"/>
                  </a:lnTo>
                  <a:lnTo>
                    <a:pt x="182173" y="115656"/>
                  </a:lnTo>
                  <a:close/>
                  <a:moveTo>
                    <a:pt x="195288" y="115656"/>
                  </a:moveTo>
                  <a:lnTo>
                    <a:pt x="195288" y="121740"/>
                  </a:lnTo>
                  <a:lnTo>
                    <a:pt x="188900" y="121740"/>
                  </a:lnTo>
                  <a:lnTo>
                    <a:pt x="188900" y="115656"/>
                  </a:lnTo>
                  <a:close/>
                  <a:moveTo>
                    <a:pt x="202032" y="115656"/>
                  </a:moveTo>
                  <a:lnTo>
                    <a:pt x="202032" y="121740"/>
                  </a:lnTo>
                  <a:lnTo>
                    <a:pt x="195627" y="121740"/>
                  </a:lnTo>
                  <a:lnTo>
                    <a:pt x="195627" y="115656"/>
                  </a:lnTo>
                  <a:close/>
                  <a:moveTo>
                    <a:pt x="208759" y="115656"/>
                  </a:moveTo>
                  <a:lnTo>
                    <a:pt x="208759" y="121740"/>
                  </a:lnTo>
                  <a:lnTo>
                    <a:pt x="202371" y="121740"/>
                  </a:lnTo>
                  <a:lnTo>
                    <a:pt x="202371" y="115656"/>
                  </a:lnTo>
                  <a:close/>
                  <a:moveTo>
                    <a:pt x="215504" y="115656"/>
                  </a:moveTo>
                  <a:lnTo>
                    <a:pt x="215504" y="121740"/>
                  </a:lnTo>
                  <a:lnTo>
                    <a:pt x="209098" y="121740"/>
                  </a:lnTo>
                  <a:lnTo>
                    <a:pt x="209098" y="115656"/>
                  </a:lnTo>
                  <a:close/>
                  <a:moveTo>
                    <a:pt x="222230" y="115656"/>
                  </a:moveTo>
                  <a:lnTo>
                    <a:pt x="222230" y="121740"/>
                  </a:lnTo>
                  <a:lnTo>
                    <a:pt x="215843" y="121740"/>
                  </a:lnTo>
                  <a:lnTo>
                    <a:pt x="215843" y="115656"/>
                  </a:lnTo>
                  <a:close/>
                  <a:moveTo>
                    <a:pt x="228975" y="115656"/>
                  </a:moveTo>
                  <a:lnTo>
                    <a:pt x="228975" y="121740"/>
                  </a:lnTo>
                  <a:lnTo>
                    <a:pt x="222569" y="121740"/>
                  </a:lnTo>
                  <a:lnTo>
                    <a:pt x="222569" y="115656"/>
                  </a:lnTo>
                  <a:close/>
                  <a:moveTo>
                    <a:pt x="235701" y="115656"/>
                  </a:moveTo>
                  <a:lnTo>
                    <a:pt x="235701" y="121740"/>
                  </a:lnTo>
                  <a:lnTo>
                    <a:pt x="229296" y="121740"/>
                  </a:lnTo>
                  <a:lnTo>
                    <a:pt x="229296" y="115656"/>
                  </a:lnTo>
                  <a:close/>
                  <a:moveTo>
                    <a:pt x="242428" y="115656"/>
                  </a:moveTo>
                  <a:lnTo>
                    <a:pt x="242428" y="121740"/>
                  </a:lnTo>
                  <a:lnTo>
                    <a:pt x="236040" y="121740"/>
                  </a:lnTo>
                  <a:lnTo>
                    <a:pt x="236040" y="115656"/>
                  </a:lnTo>
                  <a:close/>
                  <a:moveTo>
                    <a:pt x="249173" y="115656"/>
                  </a:moveTo>
                  <a:lnTo>
                    <a:pt x="249173" y="121740"/>
                  </a:lnTo>
                  <a:lnTo>
                    <a:pt x="242767" y="121740"/>
                  </a:lnTo>
                  <a:lnTo>
                    <a:pt x="242767" y="115656"/>
                  </a:lnTo>
                  <a:close/>
                  <a:moveTo>
                    <a:pt x="255899" y="115656"/>
                  </a:moveTo>
                  <a:lnTo>
                    <a:pt x="255899" y="121740"/>
                  </a:lnTo>
                  <a:lnTo>
                    <a:pt x="249512" y="121740"/>
                  </a:lnTo>
                  <a:lnTo>
                    <a:pt x="249512" y="115656"/>
                  </a:lnTo>
                  <a:close/>
                  <a:moveTo>
                    <a:pt x="262644" y="115656"/>
                  </a:moveTo>
                  <a:lnTo>
                    <a:pt x="262644" y="121740"/>
                  </a:lnTo>
                  <a:lnTo>
                    <a:pt x="256238" y="121740"/>
                  </a:lnTo>
                  <a:lnTo>
                    <a:pt x="256238" y="115656"/>
                  </a:lnTo>
                  <a:close/>
                  <a:moveTo>
                    <a:pt x="269370" y="115656"/>
                  </a:moveTo>
                  <a:lnTo>
                    <a:pt x="269370" y="121740"/>
                  </a:lnTo>
                  <a:lnTo>
                    <a:pt x="262983" y="121740"/>
                  </a:lnTo>
                  <a:lnTo>
                    <a:pt x="262983" y="115656"/>
                  </a:lnTo>
                  <a:close/>
                  <a:moveTo>
                    <a:pt x="276115" y="115656"/>
                  </a:moveTo>
                  <a:lnTo>
                    <a:pt x="276115" y="121740"/>
                  </a:lnTo>
                  <a:lnTo>
                    <a:pt x="269709" y="121740"/>
                  </a:lnTo>
                  <a:lnTo>
                    <a:pt x="269709" y="115656"/>
                  </a:lnTo>
                  <a:close/>
                  <a:moveTo>
                    <a:pt x="282842" y="115656"/>
                  </a:moveTo>
                  <a:lnTo>
                    <a:pt x="282842" y="121740"/>
                  </a:lnTo>
                  <a:lnTo>
                    <a:pt x="276436" y="121740"/>
                  </a:lnTo>
                  <a:lnTo>
                    <a:pt x="276436" y="115656"/>
                  </a:lnTo>
                  <a:close/>
                  <a:moveTo>
                    <a:pt x="6745" y="122061"/>
                  </a:moveTo>
                  <a:lnTo>
                    <a:pt x="6745" y="128146"/>
                  </a:lnTo>
                  <a:lnTo>
                    <a:pt x="339" y="128146"/>
                  </a:lnTo>
                  <a:lnTo>
                    <a:pt x="339" y="122061"/>
                  </a:lnTo>
                  <a:close/>
                  <a:moveTo>
                    <a:pt x="13471" y="122061"/>
                  </a:moveTo>
                  <a:lnTo>
                    <a:pt x="13471" y="128146"/>
                  </a:lnTo>
                  <a:lnTo>
                    <a:pt x="7066" y="128146"/>
                  </a:lnTo>
                  <a:lnTo>
                    <a:pt x="7066" y="122061"/>
                  </a:lnTo>
                  <a:close/>
                  <a:moveTo>
                    <a:pt x="20198" y="122061"/>
                  </a:moveTo>
                  <a:lnTo>
                    <a:pt x="20198" y="128146"/>
                  </a:lnTo>
                  <a:lnTo>
                    <a:pt x="13810" y="128146"/>
                  </a:lnTo>
                  <a:lnTo>
                    <a:pt x="13810" y="122061"/>
                  </a:lnTo>
                  <a:close/>
                  <a:moveTo>
                    <a:pt x="26942" y="122061"/>
                  </a:moveTo>
                  <a:lnTo>
                    <a:pt x="26942" y="128146"/>
                  </a:lnTo>
                  <a:lnTo>
                    <a:pt x="20537" y="128146"/>
                  </a:lnTo>
                  <a:lnTo>
                    <a:pt x="20537" y="122061"/>
                  </a:lnTo>
                  <a:close/>
                  <a:moveTo>
                    <a:pt x="33669" y="122061"/>
                  </a:moveTo>
                  <a:lnTo>
                    <a:pt x="33669" y="128146"/>
                  </a:lnTo>
                  <a:lnTo>
                    <a:pt x="27281" y="128146"/>
                  </a:lnTo>
                  <a:lnTo>
                    <a:pt x="27281" y="122061"/>
                  </a:lnTo>
                  <a:close/>
                  <a:moveTo>
                    <a:pt x="40414" y="122061"/>
                  </a:moveTo>
                  <a:lnTo>
                    <a:pt x="40414" y="128146"/>
                  </a:lnTo>
                  <a:lnTo>
                    <a:pt x="34008" y="128146"/>
                  </a:lnTo>
                  <a:lnTo>
                    <a:pt x="34008" y="122061"/>
                  </a:lnTo>
                  <a:close/>
                  <a:moveTo>
                    <a:pt x="47140" y="122061"/>
                  </a:moveTo>
                  <a:lnTo>
                    <a:pt x="47140" y="128146"/>
                  </a:lnTo>
                  <a:lnTo>
                    <a:pt x="40753" y="128146"/>
                  </a:lnTo>
                  <a:lnTo>
                    <a:pt x="40753" y="122061"/>
                  </a:lnTo>
                  <a:close/>
                  <a:moveTo>
                    <a:pt x="53885" y="122061"/>
                  </a:moveTo>
                  <a:lnTo>
                    <a:pt x="53885" y="128146"/>
                  </a:lnTo>
                  <a:lnTo>
                    <a:pt x="47479" y="128146"/>
                  </a:lnTo>
                  <a:lnTo>
                    <a:pt x="47479" y="122061"/>
                  </a:lnTo>
                  <a:close/>
                  <a:moveTo>
                    <a:pt x="60611" y="122061"/>
                  </a:moveTo>
                  <a:lnTo>
                    <a:pt x="60611" y="128146"/>
                  </a:lnTo>
                  <a:lnTo>
                    <a:pt x="54206" y="128146"/>
                  </a:lnTo>
                  <a:lnTo>
                    <a:pt x="54206" y="122061"/>
                  </a:lnTo>
                  <a:close/>
                  <a:moveTo>
                    <a:pt x="67338" y="122061"/>
                  </a:moveTo>
                  <a:lnTo>
                    <a:pt x="67338" y="128146"/>
                  </a:lnTo>
                  <a:lnTo>
                    <a:pt x="60950" y="128146"/>
                  </a:lnTo>
                  <a:lnTo>
                    <a:pt x="60950" y="122061"/>
                  </a:lnTo>
                  <a:close/>
                  <a:moveTo>
                    <a:pt x="74083" y="122061"/>
                  </a:moveTo>
                  <a:lnTo>
                    <a:pt x="74083" y="128146"/>
                  </a:lnTo>
                  <a:lnTo>
                    <a:pt x="67677" y="128146"/>
                  </a:lnTo>
                  <a:lnTo>
                    <a:pt x="67677" y="122061"/>
                  </a:lnTo>
                  <a:close/>
                  <a:moveTo>
                    <a:pt x="80809" y="122061"/>
                  </a:moveTo>
                  <a:lnTo>
                    <a:pt x="80809" y="128146"/>
                  </a:lnTo>
                  <a:lnTo>
                    <a:pt x="74422" y="128146"/>
                  </a:lnTo>
                  <a:lnTo>
                    <a:pt x="74422" y="122061"/>
                  </a:lnTo>
                  <a:close/>
                  <a:moveTo>
                    <a:pt x="87554" y="122061"/>
                  </a:moveTo>
                  <a:lnTo>
                    <a:pt x="87554" y="128146"/>
                  </a:lnTo>
                  <a:lnTo>
                    <a:pt x="81148" y="128146"/>
                  </a:lnTo>
                  <a:lnTo>
                    <a:pt x="81148" y="122061"/>
                  </a:lnTo>
                  <a:close/>
                  <a:moveTo>
                    <a:pt x="94281" y="122061"/>
                  </a:moveTo>
                  <a:lnTo>
                    <a:pt x="94281" y="128146"/>
                  </a:lnTo>
                  <a:lnTo>
                    <a:pt x="87893" y="128146"/>
                  </a:lnTo>
                  <a:lnTo>
                    <a:pt x="87893" y="122061"/>
                  </a:lnTo>
                  <a:close/>
                  <a:moveTo>
                    <a:pt x="101007" y="122061"/>
                  </a:moveTo>
                  <a:lnTo>
                    <a:pt x="101007" y="128146"/>
                  </a:lnTo>
                  <a:lnTo>
                    <a:pt x="94620" y="128146"/>
                  </a:lnTo>
                  <a:lnTo>
                    <a:pt x="94620" y="122061"/>
                  </a:lnTo>
                  <a:close/>
                  <a:moveTo>
                    <a:pt x="107752" y="122061"/>
                  </a:moveTo>
                  <a:lnTo>
                    <a:pt x="107752" y="128146"/>
                  </a:lnTo>
                  <a:lnTo>
                    <a:pt x="101346" y="128146"/>
                  </a:lnTo>
                  <a:lnTo>
                    <a:pt x="101346" y="122061"/>
                  </a:lnTo>
                  <a:close/>
                  <a:moveTo>
                    <a:pt x="114478" y="122061"/>
                  </a:moveTo>
                  <a:lnTo>
                    <a:pt x="114478" y="128146"/>
                  </a:lnTo>
                  <a:lnTo>
                    <a:pt x="108091" y="128146"/>
                  </a:lnTo>
                  <a:lnTo>
                    <a:pt x="108091" y="122061"/>
                  </a:lnTo>
                  <a:close/>
                  <a:moveTo>
                    <a:pt x="121223" y="122061"/>
                  </a:moveTo>
                  <a:lnTo>
                    <a:pt x="121223" y="128146"/>
                  </a:lnTo>
                  <a:lnTo>
                    <a:pt x="114817" y="128146"/>
                  </a:lnTo>
                  <a:lnTo>
                    <a:pt x="114817" y="122061"/>
                  </a:lnTo>
                  <a:close/>
                  <a:moveTo>
                    <a:pt x="127950" y="122061"/>
                  </a:moveTo>
                  <a:lnTo>
                    <a:pt x="127950" y="128146"/>
                  </a:lnTo>
                  <a:lnTo>
                    <a:pt x="121562" y="128146"/>
                  </a:lnTo>
                  <a:lnTo>
                    <a:pt x="121562" y="122061"/>
                  </a:lnTo>
                  <a:close/>
                  <a:moveTo>
                    <a:pt x="134694" y="122061"/>
                  </a:moveTo>
                  <a:lnTo>
                    <a:pt x="134694" y="128146"/>
                  </a:lnTo>
                  <a:lnTo>
                    <a:pt x="128289" y="128146"/>
                  </a:lnTo>
                  <a:lnTo>
                    <a:pt x="128289" y="122061"/>
                  </a:lnTo>
                  <a:close/>
                  <a:moveTo>
                    <a:pt x="141421" y="122061"/>
                  </a:moveTo>
                  <a:lnTo>
                    <a:pt x="141421" y="128146"/>
                  </a:lnTo>
                  <a:lnTo>
                    <a:pt x="135033" y="128146"/>
                  </a:lnTo>
                  <a:lnTo>
                    <a:pt x="135033" y="122061"/>
                  </a:lnTo>
                  <a:close/>
                  <a:moveTo>
                    <a:pt x="148148" y="122061"/>
                  </a:moveTo>
                  <a:lnTo>
                    <a:pt x="148148" y="128146"/>
                  </a:lnTo>
                  <a:lnTo>
                    <a:pt x="141760" y="128146"/>
                  </a:lnTo>
                  <a:lnTo>
                    <a:pt x="141760" y="122061"/>
                  </a:lnTo>
                  <a:close/>
                  <a:moveTo>
                    <a:pt x="154892" y="122061"/>
                  </a:moveTo>
                  <a:lnTo>
                    <a:pt x="154892" y="128146"/>
                  </a:lnTo>
                  <a:lnTo>
                    <a:pt x="148487" y="128146"/>
                  </a:lnTo>
                  <a:lnTo>
                    <a:pt x="148487" y="122061"/>
                  </a:lnTo>
                  <a:close/>
                  <a:moveTo>
                    <a:pt x="161619" y="122061"/>
                  </a:moveTo>
                  <a:lnTo>
                    <a:pt x="161619" y="128146"/>
                  </a:lnTo>
                  <a:lnTo>
                    <a:pt x="155231" y="128146"/>
                  </a:lnTo>
                  <a:lnTo>
                    <a:pt x="155231" y="122061"/>
                  </a:lnTo>
                  <a:close/>
                  <a:moveTo>
                    <a:pt x="168363" y="122061"/>
                  </a:moveTo>
                  <a:lnTo>
                    <a:pt x="168363" y="128146"/>
                  </a:lnTo>
                  <a:lnTo>
                    <a:pt x="161958" y="128146"/>
                  </a:lnTo>
                  <a:lnTo>
                    <a:pt x="161958" y="122061"/>
                  </a:lnTo>
                  <a:close/>
                  <a:moveTo>
                    <a:pt x="175090" y="122061"/>
                  </a:moveTo>
                  <a:lnTo>
                    <a:pt x="175090" y="128146"/>
                  </a:lnTo>
                  <a:lnTo>
                    <a:pt x="168702" y="128146"/>
                  </a:lnTo>
                  <a:lnTo>
                    <a:pt x="168702" y="122061"/>
                  </a:lnTo>
                  <a:close/>
                  <a:moveTo>
                    <a:pt x="181834" y="122061"/>
                  </a:moveTo>
                  <a:lnTo>
                    <a:pt x="181834" y="128146"/>
                  </a:lnTo>
                  <a:lnTo>
                    <a:pt x="175429" y="128146"/>
                  </a:lnTo>
                  <a:lnTo>
                    <a:pt x="175429" y="122061"/>
                  </a:lnTo>
                  <a:close/>
                  <a:moveTo>
                    <a:pt x="188561" y="122061"/>
                  </a:moveTo>
                  <a:lnTo>
                    <a:pt x="188561" y="128146"/>
                  </a:lnTo>
                  <a:lnTo>
                    <a:pt x="182173" y="128146"/>
                  </a:lnTo>
                  <a:lnTo>
                    <a:pt x="182173" y="122061"/>
                  </a:lnTo>
                  <a:close/>
                  <a:moveTo>
                    <a:pt x="195288" y="122061"/>
                  </a:moveTo>
                  <a:lnTo>
                    <a:pt x="195288" y="128146"/>
                  </a:lnTo>
                  <a:lnTo>
                    <a:pt x="188900" y="128146"/>
                  </a:lnTo>
                  <a:lnTo>
                    <a:pt x="188900" y="122061"/>
                  </a:lnTo>
                  <a:close/>
                  <a:moveTo>
                    <a:pt x="202032" y="122061"/>
                  </a:moveTo>
                  <a:lnTo>
                    <a:pt x="202032" y="128146"/>
                  </a:lnTo>
                  <a:lnTo>
                    <a:pt x="195627" y="128146"/>
                  </a:lnTo>
                  <a:lnTo>
                    <a:pt x="195627" y="122061"/>
                  </a:lnTo>
                  <a:close/>
                  <a:moveTo>
                    <a:pt x="208759" y="122061"/>
                  </a:moveTo>
                  <a:lnTo>
                    <a:pt x="208759" y="128146"/>
                  </a:lnTo>
                  <a:lnTo>
                    <a:pt x="202371" y="128146"/>
                  </a:lnTo>
                  <a:lnTo>
                    <a:pt x="202371" y="122061"/>
                  </a:lnTo>
                  <a:close/>
                  <a:moveTo>
                    <a:pt x="215504" y="122061"/>
                  </a:moveTo>
                  <a:lnTo>
                    <a:pt x="215504" y="128146"/>
                  </a:lnTo>
                  <a:lnTo>
                    <a:pt x="209098" y="128146"/>
                  </a:lnTo>
                  <a:lnTo>
                    <a:pt x="209098" y="122061"/>
                  </a:lnTo>
                  <a:close/>
                  <a:moveTo>
                    <a:pt x="222230" y="122061"/>
                  </a:moveTo>
                  <a:lnTo>
                    <a:pt x="222230" y="128146"/>
                  </a:lnTo>
                  <a:lnTo>
                    <a:pt x="215843" y="128146"/>
                  </a:lnTo>
                  <a:lnTo>
                    <a:pt x="215843" y="122061"/>
                  </a:lnTo>
                  <a:close/>
                  <a:moveTo>
                    <a:pt x="228975" y="122061"/>
                  </a:moveTo>
                  <a:lnTo>
                    <a:pt x="228975" y="128146"/>
                  </a:lnTo>
                  <a:lnTo>
                    <a:pt x="222569" y="128146"/>
                  </a:lnTo>
                  <a:lnTo>
                    <a:pt x="222569" y="122061"/>
                  </a:lnTo>
                  <a:close/>
                  <a:moveTo>
                    <a:pt x="235701" y="122061"/>
                  </a:moveTo>
                  <a:lnTo>
                    <a:pt x="235701" y="128146"/>
                  </a:lnTo>
                  <a:lnTo>
                    <a:pt x="229296" y="128146"/>
                  </a:lnTo>
                  <a:lnTo>
                    <a:pt x="229296" y="122061"/>
                  </a:lnTo>
                  <a:close/>
                  <a:moveTo>
                    <a:pt x="242428" y="122061"/>
                  </a:moveTo>
                  <a:lnTo>
                    <a:pt x="242428" y="128146"/>
                  </a:lnTo>
                  <a:lnTo>
                    <a:pt x="236040" y="128146"/>
                  </a:lnTo>
                  <a:lnTo>
                    <a:pt x="236040" y="122061"/>
                  </a:lnTo>
                  <a:close/>
                  <a:moveTo>
                    <a:pt x="249173" y="122061"/>
                  </a:moveTo>
                  <a:lnTo>
                    <a:pt x="249173" y="128146"/>
                  </a:lnTo>
                  <a:lnTo>
                    <a:pt x="242767" y="128146"/>
                  </a:lnTo>
                  <a:lnTo>
                    <a:pt x="242767" y="122061"/>
                  </a:lnTo>
                  <a:close/>
                  <a:moveTo>
                    <a:pt x="255899" y="122061"/>
                  </a:moveTo>
                  <a:lnTo>
                    <a:pt x="255899" y="128146"/>
                  </a:lnTo>
                  <a:lnTo>
                    <a:pt x="249512" y="128146"/>
                  </a:lnTo>
                  <a:lnTo>
                    <a:pt x="249512" y="122061"/>
                  </a:lnTo>
                  <a:close/>
                  <a:moveTo>
                    <a:pt x="262644" y="122061"/>
                  </a:moveTo>
                  <a:lnTo>
                    <a:pt x="262644" y="128146"/>
                  </a:lnTo>
                  <a:lnTo>
                    <a:pt x="256238" y="128146"/>
                  </a:lnTo>
                  <a:lnTo>
                    <a:pt x="256238" y="122061"/>
                  </a:lnTo>
                  <a:close/>
                  <a:moveTo>
                    <a:pt x="269370" y="122061"/>
                  </a:moveTo>
                  <a:lnTo>
                    <a:pt x="269370" y="128146"/>
                  </a:lnTo>
                  <a:lnTo>
                    <a:pt x="262983" y="128146"/>
                  </a:lnTo>
                  <a:lnTo>
                    <a:pt x="262983" y="122061"/>
                  </a:lnTo>
                  <a:close/>
                  <a:moveTo>
                    <a:pt x="276115" y="122061"/>
                  </a:moveTo>
                  <a:lnTo>
                    <a:pt x="276115" y="128146"/>
                  </a:lnTo>
                  <a:lnTo>
                    <a:pt x="269709" y="128146"/>
                  </a:lnTo>
                  <a:lnTo>
                    <a:pt x="269709" y="122061"/>
                  </a:lnTo>
                  <a:close/>
                  <a:moveTo>
                    <a:pt x="282842" y="122061"/>
                  </a:moveTo>
                  <a:lnTo>
                    <a:pt x="282842" y="128146"/>
                  </a:lnTo>
                  <a:lnTo>
                    <a:pt x="276436" y="128146"/>
                  </a:lnTo>
                  <a:lnTo>
                    <a:pt x="276436" y="122061"/>
                  </a:lnTo>
                  <a:close/>
                  <a:moveTo>
                    <a:pt x="6745" y="128467"/>
                  </a:moveTo>
                  <a:lnTo>
                    <a:pt x="6745" y="134551"/>
                  </a:lnTo>
                  <a:lnTo>
                    <a:pt x="339" y="134551"/>
                  </a:lnTo>
                  <a:lnTo>
                    <a:pt x="339" y="128467"/>
                  </a:lnTo>
                  <a:close/>
                  <a:moveTo>
                    <a:pt x="13471" y="128467"/>
                  </a:moveTo>
                  <a:lnTo>
                    <a:pt x="13471" y="134551"/>
                  </a:lnTo>
                  <a:lnTo>
                    <a:pt x="7066" y="134551"/>
                  </a:lnTo>
                  <a:lnTo>
                    <a:pt x="7066" y="128467"/>
                  </a:lnTo>
                  <a:close/>
                  <a:moveTo>
                    <a:pt x="20198" y="128467"/>
                  </a:moveTo>
                  <a:lnTo>
                    <a:pt x="20198" y="134551"/>
                  </a:lnTo>
                  <a:lnTo>
                    <a:pt x="13810" y="134551"/>
                  </a:lnTo>
                  <a:lnTo>
                    <a:pt x="13810" y="128467"/>
                  </a:lnTo>
                  <a:close/>
                  <a:moveTo>
                    <a:pt x="26942" y="128467"/>
                  </a:moveTo>
                  <a:lnTo>
                    <a:pt x="26942" y="134551"/>
                  </a:lnTo>
                  <a:lnTo>
                    <a:pt x="20537" y="134551"/>
                  </a:lnTo>
                  <a:lnTo>
                    <a:pt x="20537" y="128467"/>
                  </a:lnTo>
                  <a:close/>
                  <a:moveTo>
                    <a:pt x="33669" y="128467"/>
                  </a:moveTo>
                  <a:lnTo>
                    <a:pt x="33669" y="134551"/>
                  </a:lnTo>
                  <a:lnTo>
                    <a:pt x="27281" y="134551"/>
                  </a:lnTo>
                  <a:lnTo>
                    <a:pt x="27281" y="128467"/>
                  </a:lnTo>
                  <a:close/>
                  <a:moveTo>
                    <a:pt x="40414" y="128467"/>
                  </a:moveTo>
                  <a:lnTo>
                    <a:pt x="40414" y="134551"/>
                  </a:lnTo>
                  <a:lnTo>
                    <a:pt x="34008" y="134551"/>
                  </a:lnTo>
                  <a:lnTo>
                    <a:pt x="34008" y="128467"/>
                  </a:lnTo>
                  <a:close/>
                  <a:moveTo>
                    <a:pt x="47140" y="128467"/>
                  </a:moveTo>
                  <a:lnTo>
                    <a:pt x="47140" y="134551"/>
                  </a:lnTo>
                  <a:lnTo>
                    <a:pt x="40753" y="134551"/>
                  </a:lnTo>
                  <a:lnTo>
                    <a:pt x="40753" y="128467"/>
                  </a:lnTo>
                  <a:close/>
                  <a:moveTo>
                    <a:pt x="53885" y="128467"/>
                  </a:moveTo>
                  <a:lnTo>
                    <a:pt x="53885" y="134551"/>
                  </a:lnTo>
                  <a:lnTo>
                    <a:pt x="47479" y="134551"/>
                  </a:lnTo>
                  <a:lnTo>
                    <a:pt x="47479" y="128467"/>
                  </a:lnTo>
                  <a:close/>
                  <a:moveTo>
                    <a:pt x="60611" y="128467"/>
                  </a:moveTo>
                  <a:lnTo>
                    <a:pt x="60611" y="134551"/>
                  </a:lnTo>
                  <a:lnTo>
                    <a:pt x="54206" y="134551"/>
                  </a:lnTo>
                  <a:lnTo>
                    <a:pt x="54206" y="128467"/>
                  </a:lnTo>
                  <a:close/>
                  <a:moveTo>
                    <a:pt x="67338" y="128467"/>
                  </a:moveTo>
                  <a:lnTo>
                    <a:pt x="67338" y="134551"/>
                  </a:lnTo>
                  <a:lnTo>
                    <a:pt x="60950" y="134551"/>
                  </a:lnTo>
                  <a:lnTo>
                    <a:pt x="60950" y="128467"/>
                  </a:lnTo>
                  <a:close/>
                  <a:moveTo>
                    <a:pt x="74083" y="128467"/>
                  </a:moveTo>
                  <a:lnTo>
                    <a:pt x="74083" y="134551"/>
                  </a:lnTo>
                  <a:lnTo>
                    <a:pt x="67677" y="134551"/>
                  </a:lnTo>
                  <a:lnTo>
                    <a:pt x="67677" y="128467"/>
                  </a:lnTo>
                  <a:close/>
                  <a:moveTo>
                    <a:pt x="80809" y="128467"/>
                  </a:moveTo>
                  <a:lnTo>
                    <a:pt x="80809" y="134551"/>
                  </a:lnTo>
                  <a:lnTo>
                    <a:pt x="74422" y="134551"/>
                  </a:lnTo>
                  <a:lnTo>
                    <a:pt x="74422" y="128467"/>
                  </a:lnTo>
                  <a:close/>
                  <a:moveTo>
                    <a:pt x="87554" y="128467"/>
                  </a:moveTo>
                  <a:lnTo>
                    <a:pt x="87554" y="134551"/>
                  </a:lnTo>
                  <a:lnTo>
                    <a:pt x="81148" y="134551"/>
                  </a:lnTo>
                  <a:lnTo>
                    <a:pt x="81148" y="128467"/>
                  </a:lnTo>
                  <a:close/>
                  <a:moveTo>
                    <a:pt x="94281" y="128467"/>
                  </a:moveTo>
                  <a:lnTo>
                    <a:pt x="94281" y="134551"/>
                  </a:lnTo>
                  <a:lnTo>
                    <a:pt x="87893" y="134551"/>
                  </a:lnTo>
                  <a:lnTo>
                    <a:pt x="87893" y="128467"/>
                  </a:lnTo>
                  <a:close/>
                  <a:moveTo>
                    <a:pt x="101007" y="128467"/>
                  </a:moveTo>
                  <a:lnTo>
                    <a:pt x="101007" y="134551"/>
                  </a:lnTo>
                  <a:lnTo>
                    <a:pt x="94620" y="134551"/>
                  </a:lnTo>
                  <a:lnTo>
                    <a:pt x="94620" y="128467"/>
                  </a:lnTo>
                  <a:close/>
                  <a:moveTo>
                    <a:pt x="107752" y="128467"/>
                  </a:moveTo>
                  <a:lnTo>
                    <a:pt x="107752" y="134551"/>
                  </a:lnTo>
                  <a:lnTo>
                    <a:pt x="101346" y="134551"/>
                  </a:lnTo>
                  <a:lnTo>
                    <a:pt x="101346" y="128467"/>
                  </a:lnTo>
                  <a:close/>
                  <a:moveTo>
                    <a:pt x="114478" y="128467"/>
                  </a:moveTo>
                  <a:lnTo>
                    <a:pt x="114478" y="134551"/>
                  </a:lnTo>
                  <a:lnTo>
                    <a:pt x="108091" y="134551"/>
                  </a:lnTo>
                  <a:lnTo>
                    <a:pt x="108091" y="128467"/>
                  </a:lnTo>
                  <a:close/>
                  <a:moveTo>
                    <a:pt x="121223" y="128467"/>
                  </a:moveTo>
                  <a:lnTo>
                    <a:pt x="121223" y="134551"/>
                  </a:lnTo>
                  <a:lnTo>
                    <a:pt x="114817" y="134551"/>
                  </a:lnTo>
                  <a:lnTo>
                    <a:pt x="114817" y="128467"/>
                  </a:lnTo>
                  <a:close/>
                  <a:moveTo>
                    <a:pt x="127950" y="128467"/>
                  </a:moveTo>
                  <a:lnTo>
                    <a:pt x="127950" y="134551"/>
                  </a:lnTo>
                  <a:lnTo>
                    <a:pt x="121562" y="134551"/>
                  </a:lnTo>
                  <a:lnTo>
                    <a:pt x="121562" y="128467"/>
                  </a:lnTo>
                  <a:close/>
                  <a:moveTo>
                    <a:pt x="134694" y="128467"/>
                  </a:moveTo>
                  <a:lnTo>
                    <a:pt x="134694" y="134551"/>
                  </a:lnTo>
                  <a:lnTo>
                    <a:pt x="128289" y="134551"/>
                  </a:lnTo>
                  <a:lnTo>
                    <a:pt x="128289" y="128467"/>
                  </a:lnTo>
                  <a:close/>
                  <a:moveTo>
                    <a:pt x="141421" y="128467"/>
                  </a:moveTo>
                  <a:lnTo>
                    <a:pt x="141421" y="134551"/>
                  </a:lnTo>
                  <a:lnTo>
                    <a:pt x="135033" y="134551"/>
                  </a:lnTo>
                  <a:lnTo>
                    <a:pt x="135033" y="128467"/>
                  </a:lnTo>
                  <a:close/>
                  <a:moveTo>
                    <a:pt x="148148" y="128467"/>
                  </a:moveTo>
                  <a:lnTo>
                    <a:pt x="148148" y="134551"/>
                  </a:lnTo>
                  <a:lnTo>
                    <a:pt x="141760" y="134551"/>
                  </a:lnTo>
                  <a:lnTo>
                    <a:pt x="141760" y="128467"/>
                  </a:lnTo>
                  <a:close/>
                  <a:moveTo>
                    <a:pt x="154892" y="128467"/>
                  </a:moveTo>
                  <a:lnTo>
                    <a:pt x="154892" y="134551"/>
                  </a:lnTo>
                  <a:lnTo>
                    <a:pt x="148487" y="134551"/>
                  </a:lnTo>
                  <a:lnTo>
                    <a:pt x="148487" y="128467"/>
                  </a:lnTo>
                  <a:close/>
                  <a:moveTo>
                    <a:pt x="161619" y="128467"/>
                  </a:moveTo>
                  <a:lnTo>
                    <a:pt x="161619" y="134551"/>
                  </a:lnTo>
                  <a:lnTo>
                    <a:pt x="155231" y="134551"/>
                  </a:lnTo>
                  <a:lnTo>
                    <a:pt x="155231" y="128467"/>
                  </a:lnTo>
                  <a:close/>
                  <a:moveTo>
                    <a:pt x="168363" y="128467"/>
                  </a:moveTo>
                  <a:lnTo>
                    <a:pt x="168363" y="134551"/>
                  </a:lnTo>
                  <a:lnTo>
                    <a:pt x="161958" y="134551"/>
                  </a:lnTo>
                  <a:lnTo>
                    <a:pt x="161958" y="128467"/>
                  </a:lnTo>
                  <a:close/>
                  <a:moveTo>
                    <a:pt x="175090" y="128467"/>
                  </a:moveTo>
                  <a:lnTo>
                    <a:pt x="175090" y="134551"/>
                  </a:lnTo>
                  <a:lnTo>
                    <a:pt x="168702" y="134551"/>
                  </a:lnTo>
                  <a:lnTo>
                    <a:pt x="168702" y="128467"/>
                  </a:lnTo>
                  <a:close/>
                  <a:moveTo>
                    <a:pt x="181834" y="128467"/>
                  </a:moveTo>
                  <a:lnTo>
                    <a:pt x="181834" y="134551"/>
                  </a:lnTo>
                  <a:lnTo>
                    <a:pt x="175429" y="134551"/>
                  </a:lnTo>
                  <a:lnTo>
                    <a:pt x="175429" y="128467"/>
                  </a:lnTo>
                  <a:close/>
                  <a:moveTo>
                    <a:pt x="188561" y="128467"/>
                  </a:moveTo>
                  <a:lnTo>
                    <a:pt x="188561" y="134551"/>
                  </a:lnTo>
                  <a:lnTo>
                    <a:pt x="182173" y="134551"/>
                  </a:lnTo>
                  <a:lnTo>
                    <a:pt x="182173" y="128467"/>
                  </a:lnTo>
                  <a:close/>
                  <a:moveTo>
                    <a:pt x="195288" y="128467"/>
                  </a:moveTo>
                  <a:lnTo>
                    <a:pt x="195288" y="134551"/>
                  </a:lnTo>
                  <a:lnTo>
                    <a:pt x="188900" y="134551"/>
                  </a:lnTo>
                  <a:lnTo>
                    <a:pt x="188900" y="128467"/>
                  </a:lnTo>
                  <a:close/>
                  <a:moveTo>
                    <a:pt x="202032" y="128467"/>
                  </a:moveTo>
                  <a:lnTo>
                    <a:pt x="202032" y="134551"/>
                  </a:lnTo>
                  <a:lnTo>
                    <a:pt x="195627" y="134551"/>
                  </a:lnTo>
                  <a:lnTo>
                    <a:pt x="195627" y="128467"/>
                  </a:lnTo>
                  <a:close/>
                  <a:moveTo>
                    <a:pt x="208759" y="128467"/>
                  </a:moveTo>
                  <a:lnTo>
                    <a:pt x="208759" y="134551"/>
                  </a:lnTo>
                  <a:lnTo>
                    <a:pt x="202371" y="134551"/>
                  </a:lnTo>
                  <a:lnTo>
                    <a:pt x="202371" y="128467"/>
                  </a:lnTo>
                  <a:close/>
                  <a:moveTo>
                    <a:pt x="215504" y="128467"/>
                  </a:moveTo>
                  <a:lnTo>
                    <a:pt x="215504" y="134551"/>
                  </a:lnTo>
                  <a:lnTo>
                    <a:pt x="209098" y="134551"/>
                  </a:lnTo>
                  <a:lnTo>
                    <a:pt x="209098" y="128467"/>
                  </a:lnTo>
                  <a:close/>
                  <a:moveTo>
                    <a:pt x="222230" y="128467"/>
                  </a:moveTo>
                  <a:lnTo>
                    <a:pt x="222230" y="134551"/>
                  </a:lnTo>
                  <a:lnTo>
                    <a:pt x="215843" y="134551"/>
                  </a:lnTo>
                  <a:lnTo>
                    <a:pt x="215843" y="128467"/>
                  </a:lnTo>
                  <a:close/>
                  <a:moveTo>
                    <a:pt x="228975" y="128467"/>
                  </a:moveTo>
                  <a:lnTo>
                    <a:pt x="228975" y="134551"/>
                  </a:lnTo>
                  <a:lnTo>
                    <a:pt x="222569" y="134551"/>
                  </a:lnTo>
                  <a:lnTo>
                    <a:pt x="222569" y="128467"/>
                  </a:lnTo>
                  <a:close/>
                  <a:moveTo>
                    <a:pt x="235701" y="128467"/>
                  </a:moveTo>
                  <a:lnTo>
                    <a:pt x="235701" y="134551"/>
                  </a:lnTo>
                  <a:lnTo>
                    <a:pt x="229296" y="134551"/>
                  </a:lnTo>
                  <a:lnTo>
                    <a:pt x="229296" y="128467"/>
                  </a:lnTo>
                  <a:close/>
                  <a:moveTo>
                    <a:pt x="242428" y="128467"/>
                  </a:moveTo>
                  <a:lnTo>
                    <a:pt x="242428" y="134551"/>
                  </a:lnTo>
                  <a:lnTo>
                    <a:pt x="236040" y="134551"/>
                  </a:lnTo>
                  <a:lnTo>
                    <a:pt x="236040" y="128467"/>
                  </a:lnTo>
                  <a:close/>
                  <a:moveTo>
                    <a:pt x="249173" y="128467"/>
                  </a:moveTo>
                  <a:lnTo>
                    <a:pt x="249173" y="134551"/>
                  </a:lnTo>
                  <a:lnTo>
                    <a:pt x="242767" y="134551"/>
                  </a:lnTo>
                  <a:lnTo>
                    <a:pt x="242767" y="128467"/>
                  </a:lnTo>
                  <a:close/>
                  <a:moveTo>
                    <a:pt x="255899" y="128467"/>
                  </a:moveTo>
                  <a:lnTo>
                    <a:pt x="255899" y="134551"/>
                  </a:lnTo>
                  <a:lnTo>
                    <a:pt x="249512" y="134551"/>
                  </a:lnTo>
                  <a:lnTo>
                    <a:pt x="249512" y="128467"/>
                  </a:lnTo>
                  <a:close/>
                  <a:moveTo>
                    <a:pt x="262644" y="128467"/>
                  </a:moveTo>
                  <a:lnTo>
                    <a:pt x="262644" y="134551"/>
                  </a:lnTo>
                  <a:lnTo>
                    <a:pt x="256238" y="134551"/>
                  </a:lnTo>
                  <a:lnTo>
                    <a:pt x="256238" y="128467"/>
                  </a:lnTo>
                  <a:close/>
                  <a:moveTo>
                    <a:pt x="269370" y="128467"/>
                  </a:moveTo>
                  <a:lnTo>
                    <a:pt x="269370" y="134551"/>
                  </a:lnTo>
                  <a:lnTo>
                    <a:pt x="262983" y="134551"/>
                  </a:lnTo>
                  <a:lnTo>
                    <a:pt x="262983" y="128467"/>
                  </a:lnTo>
                  <a:close/>
                  <a:moveTo>
                    <a:pt x="276115" y="128467"/>
                  </a:moveTo>
                  <a:lnTo>
                    <a:pt x="276115" y="134551"/>
                  </a:lnTo>
                  <a:lnTo>
                    <a:pt x="269709" y="134551"/>
                  </a:lnTo>
                  <a:lnTo>
                    <a:pt x="269709" y="128467"/>
                  </a:lnTo>
                  <a:close/>
                  <a:moveTo>
                    <a:pt x="282842" y="128467"/>
                  </a:moveTo>
                  <a:lnTo>
                    <a:pt x="282842" y="134551"/>
                  </a:lnTo>
                  <a:lnTo>
                    <a:pt x="276436" y="134551"/>
                  </a:lnTo>
                  <a:lnTo>
                    <a:pt x="276436" y="128467"/>
                  </a:lnTo>
                  <a:close/>
                  <a:moveTo>
                    <a:pt x="6745" y="134872"/>
                  </a:moveTo>
                  <a:lnTo>
                    <a:pt x="6745" y="140957"/>
                  </a:lnTo>
                  <a:lnTo>
                    <a:pt x="339" y="140957"/>
                  </a:lnTo>
                  <a:lnTo>
                    <a:pt x="339" y="134872"/>
                  </a:lnTo>
                  <a:close/>
                  <a:moveTo>
                    <a:pt x="13471" y="134872"/>
                  </a:moveTo>
                  <a:lnTo>
                    <a:pt x="13471" y="140957"/>
                  </a:lnTo>
                  <a:lnTo>
                    <a:pt x="7066" y="140957"/>
                  </a:lnTo>
                  <a:lnTo>
                    <a:pt x="7066" y="134872"/>
                  </a:lnTo>
                  <a:close/>
                  <a:moveTo>
                    <a:pt x="20198" y="134872"/>
                  </a:moveTo>
                  <a:lnTo>
                    <a:pt x="20198" y="140957"/>
                  </a:lnTo>
                  <a:lnTo>
                    <a:pt x="13810" y="140957"/>
                  </a:lnTo>
                  <a:lnTo>
                    <a:pt x="13810" y="134872"/>
                  </a:lnTo>
                  <a:close/>
                  <a:moveTo>
                    <a:pt x="26942" y="134872"/>
                  </a:moveTo>
                  <a:lnTo>
                    <a:pt x="26942" y="140957"/>
                  </a:lnTo>
                  <a:lnTo>
                    <a:pt x="20537" y="140957"/>
                  </a:lnTo>
                  <a:lnTo>
                    <a:pt x="20537" y="134872"/>
                  </a:lnTo>
                  <a:close/>
                  <a:moveTo>
                    <a:pt x="33669" y="134872"/>
                  </a:moveTo>
                  <a:lnTo>
                    <a:pt x="33669" y="140957"/>
                  </a:lnTo>
                  <a:lnTo>
                    <a:pt x="27281" y="140957"/>
                  </a:lnTo>
                  <a:lnTo>
                    <a:pt x="27281" y="134872"/>
                  </a:lnTo>
                  <a:close/>
                  <a:moveTo>
                    <a:pt x="40414" y="134872"/>
                  </a:moveTo>
                  <a:lnTo>
                    <a:pt x="40414" y="140957"/>
                  </a:lnTo>
                  <a:lnTo>
                    <a:pt x="34008" y="140957"/>
                  </a:lnTo>
                  <a:lnTo>
                    <a:pt x="34008" y="134872"/>
                  </a:lnTo>
                  <a:close/>
                  <a:moveTo>
                    <a:pt x="47140" y="134872"/>
                  </a:moveTo>
                  <a:lnTo>
                    <a:pt x="47140" y="140957"/>
                  </a:lnTo>
                  <a:lnTo>
                    <a:pt x="40753" y="140957"/>
                  </a:lnTo>
                  <a:lnTo>
                    <a:pt x="40753" y="134872"/>
                  </a:lnTo>
                  <a:close/>
                  <a:moveTo>
                    <a:pt x="53885" y="134872"/>
                  </a:moveTo>
                  <a:lnTo>
                    <a:pt x="53885" y="140957"/>
                  </a:lnTo>
                  <a:lnTo>
                    <a:pt x="47479" y="140957"/>
                  </a:lnTo>
                  <a:lnTo>
                    <a:pt x="47479" y="134872"/>
                  </a:lnTo>
                  <a:close/>
                  <a:moveTo>
                    <a:pt x="60611" y="134872"/>
                  </a:moveTo>
                  <a:lnTo>
                    <a:pt x="60611" y="140957"/>
                  </a:lnTo>
                  <a:lnTo>
                    <a:pt x="54206" y="140957"/>
                  </a:lnTo>
                  <a:lnTo>
                    <a:pt x="54206" y="134872"/>
                  </a:lnTo>
                  <a:close/>
                  <a:moveTo>
                    <a:pt x="67338" y="134872"/>
                  </a:moveTo>
                  <a:lnTo>
                    <a:pt x="67338" y="140957"/>
                  </a:lnTo>
                  <a:lnTo>
                    <a:pt x="60950" y="140957"/>
                  </a:lnTo>
                  <a:lnTo>
                    <a:pt x="60950" y="134872"/>
                  </a:lnTo>
                  <a:close/>
                  <a:moveTo>
                    <a:pt x="74083" y="134872"/>
                  </a:moveTo>
                  <a:lnTo>
                    <a:pt x="74083" y="140957"/>
                  </a:lnTo>
                  <a:lnTo>
                    <a:pt x="67677" y="140957"/>
                  </a:lnTo>
                  <a:lnTo>
                    <a:pt x="67677" y="134872"/>
                  </a:lnTo>
                  <a:close/>
                  <a:moveTo>
                    <a:pt x="80809" y="134872"/>
                  </a:moveTo>
                  <a:lnTo>
                    <a:pt x="80809" y="140957"/>
                  </a:lnTo>
                  <a:lnTo>
                    <a:pt x="74422" y="140957"/>
                  </a:lnTo>
                  <a:lnTo>
                    <a:pt x="74422" y="134872"/>
                  </a:lnTo>
                  <a:close/>
                  <a:moveTo>
                    <a:pt x="87554" y="134872"/>
                  </a:moveTo>
                  <a:lnTo>
                    <a:pt x="87554" y="140957"/>
                  </a:lnTo>
                  <a:lnTo>
                    <a:pt x="81148" y="140957"/>
                  </a:lnTo>
                  <a:lnTo>
                    <a:pt x="81148" y="134872"/>
                  </a:lnTo>
                  <a:close/>
                  <a:moveTo>
                    <a:pt x="94281" y="134872"/>
                  </a:moveTo>
                  <a:lnTo>
                    <a:pt x="94281" y="140957"/>
                  </a:lnTo>
                  <a:lnTo>
                    <a:pt x="87893" y="140957"/>
                  </a:lnTo>
                  <a:lnTo>
                    <a:pt x="87893" y="134872"/>
                  </a:lnTo>
                  <a:close/>
                  <a:moveTo>
                    <a:pt x="101007" y="134872"/>
                  </a:moveTo>
                  <a:lnTo>
                    <a:pt x="101007" y="140957"/>
                  </a:lnTo>
                  <a:lnTo>
                    <a:pt x="94620" y="140957"/>
                  </a:lnTo>
                  <a:lnTo>
                    <a:pt x="94620" y="134872"/>
                  </a:lnTo>
                  <a:close/>
                  <a:moveTo>
                    <a:pt x="107752" y="134872"/>
                  </a:moveTo>
                  <a:lnTo>
                    <a:pt x="107752" y="140957"/>
                  </a:lnTo>
                  <a:lnTo>
                    <a:pt x="101346" y="140957"/>
                  </a:lnTo>
                  <a:lnTo>
                    <a:pt x="101346" y="134872"/>
                  </a:lnTo>
                  <a:close/>
                  <a:moveTo>
                    <a:pt x="114478" y="134872"/>
                  </a:moveTo>
                  <a:lnTo>
                    <a:pt x="114478" y="140957"/>
                  </a:lnTo>
                  <a:lnTo>
                    <a:pt x="108091" y="140957"/>
                  </a:lnTo>
                  <a:lnTo>
                    <a:pt x="108091" y="134872"/>
                  </a:lnTo>
                  <a:close/>
                  <a:moveTo>
                    <a:pt x="121223" y="134872"/>
                  </a:moveTo>
                  <a:lnTo>
                    <a:pt x="121223" y="140957"/>
                  </a:lnTo>
                  <a:lnTo>
                    <a:pt x="114817" y="140957"/>
                  </a:lnTo>
                  <a:lnTo>
                    <a:pt x="114817" y="134872"/>
                  </a:lnTo>
                  <a:close/>
                  <a:moveTo>
                    <a:pt x="127950" y="134872"/>
                  </a:moveTo>
                  <a:lnTo>
                    <a:pt x="127950" y="140957"/>
                  </a:lnTo>
                  <a:lnTo>
                    <a:pt x="121562" y="140957"/>
                  </a:lnTo>
                  <a:lnTo>
                    <a:pt x="121562" y="134872"/>
                  </a:lnTo>
                  <a:close/>
                  <a:moveTo>
                    <a:pt x="134694" y="134872"/>
                  </a:moveTo>
                  <a:lnTo>
                    <a:pt x="134694" y="140957"/>
                  </a:lnTo>
                  <a:lnTo>
                    <a:pt x="128289" y="140957"/>
                  </a:lnTo>
                  <a:lnTo>
                    <a:pt x="128289" y="134872"/>
                  </a:lnTo>
                  <a:close/>
                  <a:moveTo>
                    <a:pt x="141421" y="134872"/>
                  </a:moveTo>
                  <a:lnTo>
                    <a:pt x="141421" y="140957"/>
                  </a:lnTo>
                  <a:lnTo>
                    <a:pt x="135033" y="140957"/>
                  </a:lnTo>
                  <a:lnTo>
                    <a:pt x="135033" y="134872"/>
                  </a:lnTo>
                  <a:close/>
                  <a:moveTo>
                    <a:pt x="148148" y="134872"/>
                  </a:moveTo>
                  <a:lnTo>
                    <a:pt x="148148" y="140957"/>
                  </a:lnTo>
                  <a:lnTo>
                    <a:pt x="141760" y="140957"/>
                  </a:lnTo>
                  <a:lnTo>
                    <a:pt x="141760" y="134872"/>
                  </a:lnTo>
                  <a:close/>
                  <a:moveTo>
                    <a:pt x="154892" y="134872"/>
                  </a:moveTo>
                  <a:lnTo>
                    <a:pt x="154892" y="140957"/>
                  </a:lnTo>
                  <a:lnTo>
                    <a:pt x="148487" y="140957"/>
                  </a:lnTo>
                  <a:lnTo>
                    <a:pt x="148487" y="134872"/>
                  </a:lnTo>
                  <a:close/>
                  <a:moveTo>
                    <a:pt x="161619" y="134872"/>
                  </a:moveTo>
                  <a:lnTo>
                    <a:pt x="161619" y="140957"/>
                  </a:lnTo>
                  <a:lnTo>
                    <a:pt x="155231" y="140957"/>
                  </a:lnTo>
                  <a:lnTo>
                    <a:pt x="155231" y="134872"/>
                  </a:lnTo>
                  <a:close/>
                  <a:moveTo>
                    <a:pt x="168363" y="134872"/>
                  </a:moveTo>
                  <a:lnTo>
                    <a:pt x="168363" y="140957"/>
                  </a:lnTo>
                  <a:lnTo>
                    <a:pt x="161958" y="140957"/>
                  </a:lnTo>
                  <a:lnTo>
                    <a:pt x="161958" y="134872"/>
                  </a:lnTo>
                  <a:close/>
                  <a:moveTo>
                    <a:pt x="175090" y="134872"/>
                  </a:moveTo>
                  <a:lnTo>
                    <a:pt x="175090" y="140957"/>
                  </a:lnTo>
                  <a:lnTo>
                    <a:pt x="168702" y="140957"/>
                  </a:lnTo>
                  <a:lnTo>
                    <a:pt x="168702" y="134872"/>
                  </a:lnTo>
                  <a:close/>
                  <a:moveTo>
                    <a:pt x="181834" y="134872"/>
                  </a:moveTo>
                  <a:lnTo>
                    <a:pt x="181834" y="140957"/>
                  </a:lnTo>
                  <a:lnTo>
                    <a:pt x="175429" y="140957"/>
                  </a:lnTo>
                  <a:lnTo>
                    <a:pt x="175429" y="134872"/>
                  </a:lnTo>
                  <a:close/>
                  <a:moveTo>
                    <a:pt x="188561" y="134872"/>
                  </a:moveTo>
                  <a:lnTo>
                    <a:pt x="188561" y="140957"/>
                  </a:lnTo>
                  <a:lnTo>
                    <a:pt x="182173" y="140957"/>
                  </a:lnTo>
                  <a:lnTo>
                    <a:pt x="182173" y="134872"/>
                  </a:lnTo>
                  <a:close/>
                  <a:moveTo>
                    <a:pt x="195288" y="134872"/>
                  </a:moveTo>
                  <a:lnTo>
                    <a:pt x="195288" y="140957"/>
                  </a:lnTo>
                  <a:lnTo>
                    <a:pt x="188900" y="140957"/>
                  </a:lnTo>
                  <a:lnTo>
                    <a:pt x="188900" y="134872"/>
                  </a:lnTo>
                  <a:close/>
                  <a:moveTo>
                    <a:pt x="202032" y="134872"/>
                  </a:moveTo>
                  <a:lnTo>
                    <a:pt x="202032" y="140957"/>
                  </a:lnTo>
                  <a:lnTo>
                    <a:pt x="195627" y="140957"/>
                  </a:lnTo>
                  <a:lnTo>
                    <a:pt x="195627" y="134872"/>
                  </a:lnTo>
                  <a:close/>
                  <a:moveTo>
                    <a:pt x="208759" y="134872"/>
                  </a:moveTo>
                  <a:lnTo>
                    <a:pt x="208759" y="140957"/>
                  </a:lnTo>
                  <a:lnTo>
                    <a:pt x="202371" y="140957"/>
                  </a:lnTo>
                  <a:lnTo>
                    <a:pt x="202371" y="134872"/>
                  </a:lnTo>
                  <a:close/>
                  <a:moveTo>
                    <a:pt x="215504" y="134872"/>
                  </a:moveTo>
                  <a:lnTo>
                    <a:pt x="215504" y="140957"/>
                  </a:lnTo>
                  <a:lnTo>
                    <a:pt x="209098" y="140957"/>
                  </a:lnTo>
                  <a:lnTo>
                    <a:pt x="209098" y="134872"/>
                  </a:lnTo>
                  <a:close/>
                  <a:moveTo>
                    <a:pt x="222230" y="134872"/>
                  </a:moveTo>
                  <a:lnTo>
                    <a:pt x="222230" y="140957"/>
                  </a:lnTo>
                  <a:lnTo>
                    <a:pt x="215843" y="140957"/>
                  </a:lnTo>
                  <a:lnTo>
                    <a:pt x="215843" y="134872"/>
                  </a:lnTo>
                  <a:close/>
                  <a:moveTo>
                    <a:pt x="228975" y="134872"/>
                  </a:moveTo>
                  <a:lnTo>
                    <a:pt x="228975" y="140957"/>
                  </a:lnTo>
                  <a:lnTo>
                    <a:pt x="222569" y="140957"/>
                  </a:lnTo>
                  <a:lnTo>
                    <a:pt x="222569" y="134872"/>
                  </a:lnTo>
                  <a:close/>
                  <a:moveTo>
                    <a:pt x="235701" y="134872"/>
                  </a:moveTo>
                  <a:lnTo>
                    <a:pt x="235701" y="140957"/>
                  </a:lnTo>
                  <a:lnTo>
                    <a:pt x="229296" y="140957"/>
                  </a:lnTo>
                  <a:lnTo>
                    <a:pt x="229296" y="134872"/>
                  </a:lnTo>
                  <a:close/>
                  <a:moveTo>
                    <a:pt x="242428" y="134872"/>
                  </a:moveTo>
                  <a:lnTo>
                    <a:pt x="242428" y="140957"/>
                  </a:lnTo>
                  <a:lnTo>
                    <a:pt x="236040" y="140957"/>
                  </a:lnTo>
                  <a:lnTo>
                    <a:pt x="236040" y="134872"/>
                  </a:lnTo>
                  <a:close/>
                  <a:moveTo>
                    <a:pt x="249173" y="134872"/>
                  </a:moveTo>
                  <a:lnTo>
                    <a:pt x="249173" y="140957"/>
                  </a:lnTo>
                  <a:lnTo>
                    <a:pt x="242767" y="140957"/>
                  </a:lnTo>
                  <a:lnTo>
                    <a:pt x="242767" y="134872"/>
                  </a:lnTo>
                  <a:close/>
                  <a:moveTo>
                    <a:pt x="255899" y="134872"/>
                  </a:moveTo>
                  <a:lnTo>
                    <a:pt x="255899" y="140957"/>
                  </a:lnTo>
                  <a:lnTo>
                    <a:pt x="249512" y="140957"/>
                  </a:lnTo>
                  <a:lnTo>
                    <a:pt x="249512" y="134872"/>
                  </a:lnTo>
                  <a:close/>
                  <a:moveTo>
                    <a:pt x="262644" y="134872"/>
                  </a:moveTo>
                  <a:lnTo>
                    <a:pt x="262644" y="140957"/>
                  </a:lnTo>
                  <a:lnTo>
                    <a:pt x="256238" y="140957"/>
                  </a:lnTo>
                  <a:lnTo>
                    <a:pt x="256238" y="134872"/>
                  </a:lnTo>
                  <a:close/>
                  <a:moveTo>
                    <a:pt x="269370" y="134872"/>
                  </a:moveTo>
                  <a:lnTo>
                    <a:pt x="269370" y="140957"/>
                  </a:lnTo>
                  <a:lnTo>
                    <a:pt x="262983" y="140957"/>
                  </a:lnTo>
                  <a:lnTo>
                    <a:pt x="262983" y="134872"/>
                  </a:lnTo>
                  <a:close/>
                  <a:moveTo>
                    <a:pt x="276115" y="134872"/>
                  </a:moveTo>
                  <a:lnTo>
                    <a:pt x="276115" y="140957"/>
                  </a:lnTo>
                  <a:lnTo>
                    <a:pt x="269709" y="140957"/>
                  </a:lnTo>
                  <a:lnTo>
                    <a:pt x="269709" y="134872"/>
                  </a:lnTo>
                  <a:close/>
                  <a:moveTo>
                    <a:pt x="282842" y="134872"/>
                  </a:moveTo>
                  <a:lnTo>
                    <a:pt x="282842" y="140957"/>
                  </a:lnTo>
                  <a:lnTo>
                    <a:pt x="276436" y="140957"/>
                  </a:lnTo>
                  <a:lnTo>
                    <a:pt x="276436" y="134872"/>
                  </a:lnTo>
                  <a:close/>
                  <a:moveTo>
                    <a:pt x="6745" y="141278"/>
                  </a:moveTo>
                  <a:lnTo>
                    <a:pt x="6745" y="147362"/>
                  </a:lnTo>
                  <a:lnTo>
                    <a:pt x="339" y="147362"/>
                  </a:lnTo>
                  <a:lnTo>
                    <a:pt x="339" y="141278"/>
                  </a:lnTo>
                  <a:close/>
                  <a:moveTo>
                    <a:pt x="13471" y="141278"/>
                  </a:moveTo>
                  <a:lnTo>
                    <a:pt x="13471" y="147362"/>
                  </a:lnTo>
                  <a:lnTo>
                    <a:pt x="7066" y="147362"/>
                  </a:lnTo>
                  <a:lnTo>
                    <a:pt x="7066" y="141278"/>
                  </a:lnTo>
                  <a:close/>
                  <a:moveTo>
                    <a:pt x="20198" y="141278"/>
                  </a:moveTo>
                  <a:lnTo>
                    <a:pt x="20198" y="147362"/>
                  </a:lnTo>
                  <a:lnTo>
                    <a:pt x="13810" y="147362"/>
                  </a:lnTo>
                  <a:lnTo>
                    <a:pt x="13810" y="141278"/>
                  </a:lnTo>
                  <a:close/>
                  <a:moveTo>
                    <a:pt x="26942" y="141278"/>
                  </a:moveTo>
                  <a:lnTo>
                    <a:pt x="26942" y="147362"/>
                  </a:lnTo>
                  <a:lnTo>
                    <a:pt x="20537" y="147362"/>
                  </a:lnTo>
                  <a:lnTo>
                    <a:pt x="20537" y="141278"/>
                  </a:lnTo>
                  <a:close/>
                  <a:moveTo>
                    <a:pt x="33669" y="141278"/>
                  </a:moveTo>
                  <a:lnTo>
                    <a:pt x="33669" y="147362"/>
                  </a:lnTo>
                  <a:lnTo>
                    <a:pt x="27281" y="147362"/>
                  </a:lnTo>
                  <a:lnTo>
                    <a:pt x="27281" y="141278"/>
                  </a:lnTo>
                  <a:close/>
                  <a:moveTo>
                    <a:pt x="40414" y="141278"/>
                  </a:moveTo>
                  <a:lnTo>
                    <a:pt x="40414" y="147362"/>
                  </a:lnTo>
                  <a:lnTo>
                    <a:pt x="34008" y="147362"/>
                  </a:lnTo>
                  <a:lnTo>
                    <a:pt x="34008" y="141278"/>
                  </a:lnTo>
                  <a:close/>
                  <a:moveTo>
                    <a:pt x="47140" y="141278"/>
                  </a:moveTo>
                  <a:lnTo>
                    <a:pt x="47140" y="147362"/>
                  </a:lnTo>
                  <a:lnTo>
                    <a:pt x="40753" y="147362"/>
                  </a:lnTo>
                  <a:lnTo>
                    <a:pt x="40753" y="141278"/>
                  </a:lnTo>
                  <a:close/>
                  <a:moveTo>
                    <a:pt x="53885" y="141278"/>
                  </a:moveTo>
                  <a:lnTo>
                    <a:pt x="53885" y="147362"/>
                  </a:lnTo>
                  <a:lnTo>
                    <a:pt x="47479" y="147362"/>
                  </a:lnTo>
                  <a:lnTo>
                    <a:pt x="47479" y="141278"/>
                  </a:lnTo>
                  <a:close/>
                  <a:moveTo>
                    <a:pt x="60611" y="141278"/>
                  </a:moveTo>
                  <a:lnTo>
                    <a:pt x="60611" y="147362"/>
                  </a:lnTo>
                  <a:lnTo>
                    <a:pt x="54206" y="147362"/>
                  </a:lnTo>
                  <a:lnTo>
                    <a:pt x="54206" y="141278"/>
                  </a:lnTo>
                  <a:close/>
                  <a:moveTo>
                    <a:pt x="67338" y="141278"/>
                  </a:moveTo>
                  <a:lnTo>
                    <a:pt x="67338" y="147362"/>
                  </a:lnTo>
                  <a:lnTo>
                    <a:pt x="60950" y="147362"/>
                  </a:lnTo>
                  <a:lnTo>
                    <a:pt x="60950" y="141278"/>
                  </a:lnTo>
                  <a:close/>
                  <a:moveTo>
                    <a:pt x="74083" y="141278"/>
                  </a:moveTo>
                  <a:lnTo>
                    <a:pt x="74083" y="147362"/>
                  </a:lnTo>
                  <a:lnTo>
                    <a:pt x="67677" y="147362"/>
                  </a:lnTo>
                  <a:lnTo>
                    <a:pt x="67677" y="141278"/>
                  </a:lnTo>
                  <a:close/>
                  <a:moveTo>
                    <a:pt x="80809" y="141278"/>
                  </a:moveTo>
                  <a:lnTo>
                    <a:pt x="80809" y="147362"/>
                  </a:lnTo>
                  <a:lnTo>
                    <a:pt x="74422" y="147362"/>
                  </a:lnTo>
                  <a:lnTo>
                    <a:pt x="74422" y="141278"/>
                  </a:lnTo>
                  <a:close/>
                  <a:moveTo>
                    <a:pt x="87554" y="141278"/>
                  </a:moveTo>
                  <a:lnTo>
                    <a:pt x="87554" y="147362"/>
                  </a:lnTo>
                  <a:lnTo>
                    <a:pt x="81148" y="147362"/>
                  </a:lnTo>
                  <a:lnTo>
                    <a:pt x="81148" y="141278"/>
                  </a:lnTo>
                  <a:close/>
                  <a:moveTo>
                    <a:pt x="94281" y="141278"/>
                  </a:moveTo>
                  <a:lnTo>
                    <a:pt x="94281" y="147362"/>
                  </a:lnTo>
                  <a:lnTo>
                    <a:pt x="87893" y="147362"/>
                  </a:lnTo>
                  <a:lnTo>
                    <a:pt x="87893" y="141278"/>
                  </a:lnTo>
                  <a:close/>
                  <a:moveTo>
                    <a:pt x="101007" y="141278"/>
                  </a:moveTo>
                  <a:lnTo>
                    <a:pt x="101007" y="147362"/>
                  </a:lnTo>
                  <a:lnTo>
                    <a:pt x="94620" y="147362"/>
                  </a:lnTo>
                  <a:lnTo>
                    <a:pt x="94620" y="141278"/>
                  </a:lnTo>
                  <a:close/>
                  <a:moveTo>
                    <a:pt x="107752" y="141278"/>
                  </a:moveTo>
                  <a:lnTo>
                    <a:pt x="107752" y="147362"/>
                  </a:lnTo>
                  <a:lnTo>
                    <a:pt x="101346" y="147362"/>
                  </a:lnTo>
                  <a:lnTo>
                    <a:pt x="101346" y="141278"/>
                  </a:lnTo>
                  <a:close/>
                  <a:moveTo>
                    <a:pt x="114478" y="141278"/>
                  </a:moveTo>
                  <a:lnTo>
                    <a:pt x="114478" y="147362"/>
                  </a:lnTo>
                  <a:lnTo>
                    <a:pt x="108091" y="147362"/>
                  </a:lnTo>
                  <a:lnTo>
                    <a:pt x="108091" y="141278"/>
                  </a:lnTo>
                  <a:close/>
                  <a:moveTo>
                    <a:pt x="121223" y="141278"/>
                  </a:moveTo>
                  <a:lnTo>
                    <a:pt x="121223" y="147362"/>
                  </a:lnTo>
                  <a:lnTo>
                    <a:pt x="114817" y="147362"/>
                  </a:lnTo>
                  <a:lnTo>
                    <a:pt x="114817" y="141278"/>
                  </a:lnTo>
                  <a:close/>
                  <a:moveTo>
                    <a:pt x="127950" y="141278"/>
                  </a:moveTo>
                  <a:lnTo>
                    <a:pt x="127950" y="147362"/>
                  </a:lnTo>
                  <a:lnTo>
                    <a:pt x="121562" y="147362"/>
                  </a:lnTo>
                  <a:lnTo>
                    <a:pt x="121562" y="141278"/>
                  </a:lnTo>
                  <a:close/>
                  <a:moveTo>
                    <a:pt x="134694" y="141278"/>
                  </a:moveTo>
                  <a:lnTo>
                    <a:pt x="134694" y="147362"/>
                  </a:lnTo>
                  <a:lnTo>
                    <a:pt x="128289" y="147362"/>
                  </a:lnTo>
                  <a:lnTo>
                    <a:pt x="128289" y="141278"/>
                  </a:lnTo>
                  <a:close/>
                  <a:moveTo>
                    <a:pt x="141421" y="141278"/>
                  </a:moveTo>
                  <a:lnTo>
                    <a:pt x="141421" y="147362"/>
                  </a:lnTo>
                  <a:lnTo>
                    <a:pt x="135033" y="147362"/>
                  </a:lnTo>
                  <a:lnTo>
                    <a:pt x="135033" y="141278"/>
                  </a:lnTo>
                  <a:close/>
                  <a:moveTo>
                    <a:pt x="148148" y="141278"/>
                  </a:moveTo>
                  <a:lnTo>
                    <a:pt x="148148" y="147362"/>
                  </a:lnTo>
                  <a:lnTo>
                    <a:pt x="141760" y="147362"/>
                  </a:lnTo>
                  <a:lnTo>
                    <a:pt x="141760" y="141278"/>
                  </a:lnTo>
                  <a:close/>
                  <a:moveTo>
                    <a:pt x="154892" y="141278"/>
                  </a:moveTo>
                  <a:lnTo>
                    <a:pt x="154892" y="147362"/>
                  </a:lnTo>
                  <a:lnTo>
                    <a:pt x="148487" y="147362"/>
                  </a:lnTo>
                  <a:lnTo>
                    <a:pt x="148487" y="141278"/>
                  </a:lnTo>
                  <a:close/>
                  <a:moveTo>
                    <a:pt x="161619" y="141278"/>
                  </a:moveTo>
                  <a:lnTo>
                    <a:pt x="161619" y="147362"/>
                  </a:lnTo>
                  <a:lnTo>
                    <a:pt x="155231" y="147362"/>
                  </a:lnTo>
                  <a:lnTo>
                    <a:pt x="155231" y="141278"/>
                  </a:lnTo>
                  <a:close/>
                  <a:moveTo>
                    <a:pt x="168363" y="141278"/>
                  </a:moveTo>
                  <a:lnTo>
                    <a:pt x="168363" y="147362"/>
                  </a:lnTo>
                  <a:lnTo>
                    <a:pt x="161958" y="147362"/>
                  </a:lnTo>
                  <a:lnTo>
                    <a:pt x="161958" y="141278"/>
                  </a:lnTo>
                  <a:close/>
                  <a:moveTo>
                    <a:pt x="175090" y="141278"/>
                  </a:moveTo>
                  <a:lnTo>
                    <a:pt x="175090" y="147362"/>
                  </a:lnTo>
                  <a:lnTo>
                    <a:pt x="168702" y="147362"/>
                  </a:lnTo>
                  <a:lnTo>
                    <a:pt x="168702" y="141278"/>
                  </a:lnTo>
                  <a:close/>
                  <a:moveTo>
                    <a:pt x="181834" y="141278"/>
                  </a:moveTo>
                  <a:lnTo>
                    <a:pt x="181834" y="147362"/>
                  </a:lnTo>
                  <a:lnTo>
                    <a:pt x="175429" y="147362"/>
                  </a:lnTo>
                  <a:lnTo>
                    <a:pt x="175429" y="141278"/>
                  </a:lnTo>
                  <a:close/>
                  <a:moveTo>
                    <a:pt x="188561" y="141278"/>
                  </a:moveTo>
                  <a:lnTo>
                    <a:pt x="188561" y="147362"/>
                  </a:lnTo>
                  <a:lnTo>
                    <a:pt x="182173" y="147362"/>
                  </a:lnTo>
                  <a:lnTo>
                    <a:pt x="182173" y="141278"/>
                  </a:lnTo>
                  <a:close/>
                  <a:moveTo>
                    <a:pt x="195288" y="141278"/>
                  </a:moveTo>
                  <a:lnTo>
                    <a:pt x="195288" y="147362"/>
                  </a:lnTo>
                  <a:lnTo>
                    <a:pt x="188900" y="147362"/>
                  </a:lnTo>
                  <a:lnTo>
                    <a:pt x="188900" y="141278"/>
                  </a:lnTo>
                  <a:close/>
                  <a:moveTo>
                    <a:pt x="202032" y="141278"/>
                  </a:moveTo>
                  <a:lnTo>
                    <a:pt x="202032" y="147362"/>
                  </a:lnTo>
                  <a:lnTo>
                    <a:pt x="195627" y="147362"/>
                  </a:lnTo>
                  <a:lnTo>
                    <a:pt x="195627" y="141278"/>
                  </a:lnTo>
                  <a:close/>
                  <a:moveTo>
                    <a:pt x="208759" y="141278"/>
                  </a:moveTo>
                  <a:lnTo>
                    <a:pt x="208759" y="147362"/>
                  </a:lnTo>
                  <a:lnTo>
                    <a:pt x="202371" y="147362"/>
                  </a:lnTo>
                  <a:lnTo>
                    <a:pt x="202371" y="141278"/>
                  </a:lnTo>
                  <a:close/>
                  <a:moveTo>
                    <a:pt x="215504" y="141278"/>
                  </a:moveTo>
                  <a:lnTo>
                    <a:pt x="215504" y="147362"/>
                  </a:lnTo>
                  <a:lnTo>
                    <a:pt x="209098" y="147362"/>
                  </a:lnTo>
                  <a:lnTo>
                    <a:pt x="209098" y="141278"/>
                  </a:lnTo>
                  <a:close/>
                  <a:moveTo>
                    <a:pt x="222230" y="141278"/>
                  </a:moveTo>
                  <a:lnTo>
                    <a:pt x="222230" y="147362"/>
                  </a:lnTo>
                  <a:lnTo>
                    <a:pt x="215843" y="147362"/>
                  </a:lnTo>
                  <a:lnTo>
                    <a:pt x="215843" y="141278"/>
                  </a:lnTo>
                  <a:close/>
                  <a:moveTo>
                    <a:pt x="228975" y="141278"/>
                  </a:moveTo>
                  <a:lnTo>
                    <a:pt x="228975" y="147362"/>
                  </a:lnTo>
                  <a:lnTo>
                    <a:pt x="222569" y="147362"/>
                  </a:lnTo>
                  <a:lnTo>
                    <a:pt x="222569" y="141278"/>
                  </a:lnTo>
                  <a:close/>
                  <a:moveTo>
                    <a:pt x="235701" y="141278"/>
                  </a:moveTo>
                  <a:lnTo>
                    <a:pt x="235701" y="147362"/>
                  </a:lnTo>
                  <a:lnTo>
                    <a:pt x="229296" y="147362"/>
                  </a:lnTo>
                  <a:lnTo>
                    <a:pt x="229296" y="141278"/>
                  </a:lnTo>
                  <a:close/>
                  <a:moveTo>
                    <a:pt x="242428" y="141278"/>
                  </a:moveTo>
                  <a:lnTo>
                    <a:pt x="242428" y="147362"/>
                  </a:lnTo>
                  <a:lnTo>
                    <a:pt x="236040" y="147362"/>
                  </a:lnTo>
                  <a:lnTo>
                    <a:pt x="236040" y="141278"/>
                  </a:lnTo>
                  <a:close/>
                  <a:moveTo>
                    <a:pt x="249173" y="141278"/>
                  </a:moveTo>
                  <a:lnTo>
                    <a:pt x="249173" y="147362"/>
                  </a:lnTo>
                  <a:lnTo>
                    <a:pt x="242767" y="147362"/>
                  </a:lnTo>
                  <a:lnTo>
                    <a:pt x="242767" y="141278"/>
                  </a:lnTo>
                  <a:close/>
                  <a:moveTo>
                    <a:pt x="255899" y="141278"/>
                  </a:moveTo>
                  <a:lnTo>
                    <a:pt x="255899" y="147362"/>
                  </a:lnTo>
                  <a:lnTo>
                    <a:pt x="249512" y="147362"/>
                  </a:lnTo>
                  <a:lnTo>
                    <a:pt x="249512" y="141278"/>
                  </a:lnTo>
                  <a:close/>
                  <a:moveTo>
                    <a:pt x="262644" y="141278"/>
                  </a:moveTo>
                  <a:lnTo>
                    <a:pt x="262644" y="147362"/>
                  </a:lnTo>
                  <a:lnTo>
                    <a:pt x="256238" y="147362"/>
                  </a:lnTo>
                  <a:lnTo>
                    <a:pt x="256238" y="141278"/>
                  </a:lnTo>
                  <a:close/>
                  <a:moveTo>
                    <a:pt x="269370" y="141278"/>
                  </a:moveTo>
                  <a:lnTo>
                    <a:pt x="269370" y="147362"/>
                  </a:lnTo>
                  <a:lnTo>
                    <a:pt x="262983" y="147362"/>
                  </a:lnTo>
                  <a:lnTo>
                    <a:pt x="262983" y="141278"/>
                  </a:lnTo>
                  <a:close/>
                  <a:moveTo>
                    <a:pt x="276115" y="141278"/>
                  </a:moveTo>
                  <a:lnTo>
                    <a:pt x="276115" y="147362"/>
                  </a:lnTo>
                  <a:lnTo>
                    <a:pt x="269709" y="147362"/>
                  </a:lnTo>
                  <a:lnTo>
                    <a:pt x="269709" y="141278"/>
                  </a:lnTo>
                  <a:close/>
                  <a:moveTo>
                    <a:pt x="282842" y="141278"/>
                  </a:moveTo>
                  <a:lnTo>
                    <a:pt x="282842" y="147362"/>
                  </a:lnTo>
                  <a:lnTo>
                    <a:pt x="276436" y="147362"/>
                  </a:lnTo>
                  <a:lnTo>
                    <a:pt x="276436" y="141278"/>
                  </a:lnTo>
                  <a:close/>
                  <a:moveTo>
                    <a:pt x="6745" y="147683"/>
                  </a:moveTo>
                  <a:lnTo>
                    <a:pt x="6745" y="153768"/>
                  </a:lnTo>
                  <a:lnTo>
                    <a:pt x="339" y="153768"/>
                  </a:lnTo>
                  <a:lnTo>
                    <a:pt x="339" y="147683"/>
                  </a:lnTo>
                  <a:close/>
                  <a:moveTo>
                    <a:pt x="13471" y="147683"/>
                  </a:moveTo>
                  <a:lnTo>
                    <a:pt x="13471" y="153768"/>
                  </a:lnTo>
                  <a:lnTo>
                    <a:pt x="7066" y="153768"/>
                  </a:lnTo>
                  <a:lnTo>
                    <a:pt x="7066" y="147683"/>
                  </a:lnTo>
                  <a:close/>
                  <a:moveTo>
                    <a:pt x="20198" y="147683"/>
                  </a:moveTo>
                  <a:lnTo>
                    <a:pt x="20198" y="153768"/>
                  </a:lnTo>
                  <a:lnTo>
                    <a:pt x="13810" y="153768"/>
                  </a:lnTo>
                  <a:lnTo>
                    <a:pt x="13810" y="147683"/>
                  </a:lnTo>
                  <a:close/>
                  <a:moveTo>
                    <a:pt x="26942" y="147683"/>
                  </a:moveTo>
                  <a:lnTo>
                    <a:pt x="26942" y="153768"/>
                  </a:lnTo>
                  <a:lnTo>
                    <a:pt x="20537" y="153768"/>
                  </a:lnTo>
                  <a:lnTo>
                    <a:pt x="20537" y="147683"/>
                  </a:lnTo>
                  <a:close/>
                  <a:moveTo>
                    <a:pt x="33669" y="147683"/>
                  </a:moveTo>
                  <a:lnTo>
                    <a:pt x="33669" y="153768"/>
                  </a:lnTo>
                  <a:lnTo>
                    <a:pt x="27281" y="153768"/>
                  </a:lnTo>
                  <a:lnTo>
                    <a:pt x="27281" y="147683"/>
                  </a:lnTo>
                  <a:close/>
                  <a:moveTo>
                    <a:pt x="40414" y="147683"/>
                  </a:moveTo>
                  <a:lnTo>
                    <a:pt x="40414" y="153768"/>
                  </a:lnTo>
                  <a:lnTo>
                    <a:pt x="34008" y="153768"/>
                  </a:lnTo>
                  <a:lnTo>
                    <a:pt x="34008" y="147683"/>
                  </a:lnTo>
                  <a:close/>
                  <a:moveTo>
                    <a:pt x="47140" y="147683"/>
                  </a:moveTo>
                  <a:lnTo>
                    <a:pt x="47140" y="153768"/>
                  </a:lnTo>
                  <a:lnTo>
                    <a:pt x="40753" y="153768"/>
                  </a:lnTo>
                  <a:lnTo>
                    <a:pt x="40753" y="147683"/>
                  </a:lnTo>
                  <a:close/>
                  <a:moveTo>
                    <a:pt x="53885" y="147683"/>
                  </a:moveTo>
                  <a:lnTo>
                    <a:pt x="53885" y="153768"/>
                  </a:lnTo>
                  <a:lnTo>
                    <a:pt x="47479" y="153768"/>
                  </a:lnTo>
                  <a:lnTo>
                    <a:pt x="47479" y="147683"/>
                  </a:lnTo>
                  <a:close/>
                  <a:moveTo>
                    <a:pt x="60611" y="147683"/>
                  </a:moveTo>
                  <a:lnTo>
                    <a:pt x="60611" y="153768"/>
                  </a:lnTo>
                  <a:lnTo>
                    <a:pt x="54206" y="153768"/>
                  </a:lnTo>
                  <a:lnTo>
                    <a:pt x="54206" y="147683"/>
                  </a:lnTo>
                  <a:close/>
                  <a:moveTo>
                    <a:pt x="67338" y="147683"/>
                  </a:moveTo>
                  <a:lnTo>
                    <a:pt x="67338" y="153768"/>
                  </a:lnTo>
                  <a:lnTo>
                    <a:pt x="60950" y="153768"/>
                  </a:lnTo>
                  <a:lnTo>
                    <a:pt x="60950" y="147683"/>
                  </a:lnTo>
                  <a:close/>
                  <a:moveTo>
                    <a:pt x="74083" y="147683"/>
                  </a:moveTo>
                  <a:lnTo>
                    <a:pt x="74083" y="153768"/>
                  </a:lnTo>
                  <a:lnTo>
                    <a:pt x="67677" y="153768"/>
                  </a:lnTo>
                  <a:lnTo>
                    <a:pt x="67677" y="147683"/>
                  </a:lnTo>
                  <a:close/>
                  <a:moveTo>
                    <a:pt x="80809" y="147683"/>
                  </a:moveTo>
                  <a:lnTo>
                    <a:pt x="80809" y="153768"/>
                  </a:lnTo>
                  <a:lnTo>
                    <a:pt x="74422" y="153768"/>
                  </a:lnTo>
                  <a:lnTo>
                    <a:pt x="74422" y="147683"/>
                  </a:lnTo>
                  <a:close/>
                  <a:moveTo>
                    <a:pt x="87554" y="147683"/>
                  </a:moveTo>
                  <a:lnTo>
                    <a:pt x="87554" y="153768"/>
                  </a:lnTo>
                  <a:lnTo>
                    <a:pt x="81148" y="153768"/>
                  </a:lnTo>
                  <a:lnTo>
                    <a:pt x="81148" y="147683"/>
                  </a:lnTo>
                  <a:close/>
                  <a:moveTo>
                    <a:pt x="94281" y="147683"/>
                  </a:moveTo>
                  <a:lnTo>
                    <a:pt x="94281" y="153768"/>
                  </a:lnTo>
                  <a:lnTo>
                    <a:pt x="87893" y="153768"/>
                  </a:lnTo>
                  <a:lnTo>
                    <a:pt x="87893" y="147683"/>
                  </a:lnTo>
                  <a:close/>
                  <a:moveTo>
                    <a:pt x="101007" y="147683"/>
                  </a:moveTo>
                  <a:lnTo>
                    <a:pt x="101007" y="153768"/>
                  </a:lnTo>
                  <a:lnTo>
                    <a:pt x="94620" y="153768"/>
                  </a:lnTo>
                  <a:lnTo>
                    <a:pt x="94620" y="147683"/>
                  </a:lnTo>
                  <a:close/>
                  <a:moveTo>
                    <a:pt x="107752" y="147683"/>
                  </a:moveTo>
                  <a:lnTo>
                    <a:pt x="107752" y="153768"/>
                  </a:lnTo>
                  <a:lnTo>
                    <a:pt x="101346" y="153768"/>
                  </a:lnTo>
                  <a:lnTo>
                    <a:pt x="101346" y="147683"/>
                  </a:lnTo>
                  <a:close/>
                  <a:moveTo>
                    <a:pt x="114478" y="147683"/>
                  </a:moveTo>
                  <a:lnTo>
                    <a:pt x="114478" y="153768"/>
                  </a:lnTo>
                  <a:lnTo>
                    <a:pt x="108091" y="153768"/>
                  </a:lnTo>
                  <a:lnTo>
                    <a:pt x="108091" y="147683"/>
                  </a:lnTo>
                  <a:close/>
                  <a:moveTo>
                    <a:pt x="121223" y="147683"/>
                  </a:moveTo>
                  <a:lnTo>
                    <a:pt x="121223" y="153768"/>
                  </a:lnTo>
                  <a:lnTo>
                    <a:pt x="114817" y="153768"/>
                  </a:lnTo>
                  <a:lnTo>
                    <a:pt x="114817" y="147683"/>
                  </a:lnTo>
                  <a:close/>
                  <a:moveTo>
                    <a:pt x="127950" y="147683"/>
                  </a:moveTo>
                  <a:lnTo>
                    <a:pt x="127950" y="153768"/>
                  </a:lnTo>
                  <a:lnTo>
                    <a:pt x="121562" y="153768"/>
                  </a:lnTo>
                  <a:lnTo>
                    <a:pt x="121562" y="147683"/>
                  </a:lnTo>
                  <a:close/>
                  <a:moveTo>
                    <a:pt x="134694" y="147683"/>
                  </a:moveTo>
                  <a:lnTo>
                    <a:pt x="134694" y="153768"/>
                  </a:lnTo>
                  <a:lnTo>
                    <a:pt x="128289" y="153768"/>
                  </a:lnTo>
                  <a:lnTo>
                    <a:pt x="128289" y="147683"/>
                  </a:lnTo>
                  <a:close/>
                  <a:moveTo>
                    <a:pt x="141421" y="147683"/>
                  </a:moveTo>
                  <a:lnTo>
                    <a:pt x="141421" y="153768"/>
                  </a:lnTo>
                  <a:lnTo>
                    <a:pt x="135033" y="153768"/>
                  </a:lnTo>
                  <a:lnTo>
                    <a:pt x="135033" y="147683"/>
                  </a:lnTo>
                  <a:close/>
                  <a:moveTo>
                    <a:pt x="148148" y="147683"/>
                  </a:moveTo>
                  <a:lnTo>
                    <a:pt x="148148" y="153768"/>
                  </a:lnTo>
                  <a:lnTo>
                    <a:pt x="141760" y="153768"/>
                  </a:lnTo>
                  <a:lnTo>
                    <a:pt x="141760" y="147683"/>
                  </a:lnTo>
                  <a:close/>
                  <a:moveTo>
                    <a:pt x="154892" y="147683"/>
                  </a:moveTo>
                  <a:lnTo>
                    <a:pt x="154892" y="153768"/>
                  </a:lnTo>
                  <a:lnTo>
                    <a:pt x="148487" y="153768"/>
                  </a:lnTo>
                  <a:lnTo>
                    <a:pt x="148487" y="147683"/>
                  </a:lnTo>
                  <a:close/>
                  <a:moveTo>
                    <a:pt x="161619" y="147683"/>
                  </a:moveTo>
                  <a:lnTo>
                    <a:pt x="161619" y="153768"/>
                  </a:lnTo>
                  <a:lnTo>
                    <a:pt x="155231" y="153768"/>
                  </a:lnTo>
                  <a:lnTo>
                    <a:pt x="155231" y="147683"/>
                  </a:lnTo>
                  <a:close/>
                  <a:moveTo>
                    <a:pt x="168363" y="147683"/>
                  </a:moveTo>
                  <a:lnTo>
                    <a:pt x="168363" y="153768"/>
                  </a:lnTo>
                  <a:lnTo>
                    <a:pt x="161958" y="153768"/>
                  </a:lnTo>
                  <a:lnTo>
                    <a:pt x="161958" y="147683"/>
                  </a:lnTo>
                  <a:close/>
                  <a:moveTo>
                    <a:pt x="175090" y="147683"/>
                  </a:moveTo>
                  <a:lnTo>
                    <a:pt x="175090" y="153768"/>
                  </a:lnTo>
                  <a:lnTo>
                    <a:pt x="168702" y="153768"/>
                  </a:lnTo>
                  <a:lnTo>
                    <a:pt x="168702" y="147683"/>
                  </a:lnTo>
                  <a:close/>
                  <a:moveTo>
                    <a:pt x="181834" y="147683"/>
                  </a:moveTo>
                  <a:lnTo>
                    <a:pt x="181834" y="153768"/>
                  </a:lnTo>
                  <a:lnTo>
                    <a:pt x="175429" y="153768"/>
                  </a:lnTo>
                  <a:lnTo>
                    <a:pt x="175429" y="147683"/>
                  </a:lnTo>
                  <a:close/>
                  <a:moveTo>
                    <a:pt x="188561" y="147683"/>
                  </a:moveTo>
                  <a:lnTo>
                    <a:pt x="188561" y="153768"/>
                  </a:lnTo>
                  <a:lnTo>
                    <a:pt x="182173" y="153768"/>
                  </a:lnTo>
                  <a:lnTo>
                    <a:pt x="182173" y="147683"/>
                  </a:lnTo>
                  <a:close/>
                  <a:moveTo>
                    <a:pt x="195288" y="147683"/>
                  </a:moveTo>
                  <a:lnTo>
                    <a:pt x="195288" y="153768"/>
                  </a:lnTo>
                  <a:lnTo>
                    <a:pt x="188900" y="153768"/>
                  </a:lnTo>
                  <a:lnTo>
                    <a:pt x="188900" y="147683"/>
                  </a:lnTo>
                  <a:close/>
                  <a:moveTo>
                    <a:pt x="202032" y="147683"/>
                  </a:moveTo>
                  <a:lnTo>
                    <a:pt x="202032" y="153768"/>
                  </a:lnTo>
                  <a:lnTo>
                    <a:pt x="195627" y="153768"/>
                  </a:lnTo>
                  <a:lnTo>
                    <a:pt x="195627" y="147683"/>
                  </a:lnTo>
                  <a:close/>
                  <a:moveTo>
                    <a:pt x="208759" y="147683"/>
                  </a:moveTo>
                  <a:lnTo>
                    <a:pt x="208759" y="153768"/>
                  </a:lnTo>
                  <a:lnTo>
                    <a:pt x="202371" y="153768"/>
                  </a:lnTo>
                  <a:lnTo>
                    <a:pt x="202371" y="147683"/>
                  </a:lnTo>
                  <a:close/>
                  <a:moveTo>
                    <a:pt x="215504" y="147683"/>
                  </a:moveTo>
                  <a:lnTo>
                    <a:pt x="215504" y="153768"/>
                  </a:lnTo>
                  <a:lnTo>
                    <a:pt x="209098" y="153768"/>
                  </a:lnTo>
                  <a:lnTo>
                    <a:pt x="209098" y="147683"/>
                  </a:lnTo>
                  <a:close/>
                  <a:moveTo>
                    <a:pt x="222230" y="147683"/>
                  </a:moveTo>
                  <a:lnTo>
                    <a:pt x="222230" y="153768"/>
                  </a:lnTo>
                  <a:lnTo>
                    <a:pt x="215843" y="153768"/>
                  </a:lnTo>
                  <a:lnTo>
                    <a:pt x="215843" y="147683"/>
                  </a:lnTo>
                  <a:close/>
                  <a:moveTo>
                    <a:pt x="228975" y="147683"/>
                  </a:moveTo>
                  <a:lnTo>
                    <a:pt x="228975" y="153768"/>
                  </a:lnTo>
                  <a:lnTo>
                    <a:pt x="222569" y="153768"/>
                  </a:lnTo>
                  <a:lnTo>
                    <a:pt x="222569" y="147683"/>
                  </a:lnTo>
                  <a:close/>
                  <a:moveTo>
                    <a:pt x="235701" y="147683"/>
                  </a:moveTo>
                  <a:lnTo>
                    <a:pt x="235701" y="153768"/>
                  </a:lnTo>
                  <a:lnTo>
                    <a:pt x="229296" y="153768"/>
                  </a:lnTo>
                  <a:lnTo>
                    <a:pt x="229296" y="147683"/>
                  </a:lnTo>
                  <a:close/>
                  <a:moveTo>
                    <a:pt x="242428" y="147683"/>
                  </a:moveTo>
                  <a:lnTo>
                    <a:pt x="242428" y="153768"/>
                  </a:lnTo>
                  <a:lnTo>
                    <a:pt x="236040" y="153768"/>
                  </a:lnTo>
                  <a:lnTo>
                    <a:pt x="236040" y="147683"/>
                  </a:lnTo>
                  <a:close/>
                  <a:moveTo>
                    <a:pt x="249173" y="147683"/>
                  </a:moveTo>
                  <a:lnTo>
                    <a:pt x="249173" y="153768"/>
                  </a:lnTo>
                  <a:lnTo>
                    <a:pt x="242767" y="153768"/>
                  </a:lnTo>
                  <a:lnTo>
                    <a:pt x="242767" y="147683"/>
                  </a:lnTo>
                  <a:close/>
                  <a:moveTo>
                    <a:pt x="255899" y="147683"/>
                  </a:moveTo>
                  <a:lnTo>
                    <a:pt x="255899" y="153768"/>
                  </a:lnTo>
                  <a:lnTo>
                    <a:pt x="249512" y="153768"/>
                  </a:lnTo>
                  <a:lnTo>
                    <a:pt x="249512" y="147683"/>
                  </a:lnTo>
                  <a:close/>
                  <a:moveTo>
                    <a:pt x="262644" y="147683"/>
                  </a:moveTo>
                  <a:lnTo>
                    <a:pt x="262644" y="153768"/>
                  </a:lnTo>
                  <a:lnTo>
                    <a:pt x="256238" y="153768"/>
                  </a:lnTo>
                  <a:lnTo>
                    <a:pt x="256238" y="147683"/>
                  </a:lnTo>
                  <a:close/>
                  <a:moveTo>
                    <a:pt x="269370" y="147683"/>
                  </a:moveTo>
                  <a:lnTo>
                    <a:pt x="269370" y="153768"/>
                  </a:lnTo>
                  <a:lnTo>
                    <a:pt x="262983" y="153768"/>
                  </a:lnTo>
                  <a:lnTo>
                    <a:pt x="262983" y="147683"/>
                  </a:lnTo>
                  <a:close/>
                  <a:moveTo>
                    <a:pt x="276115" y="147683"/>
                  </a:moveTo>
                  <a:lnTo>
                    <a:pt x="276115" y="153768"/>
                  </a:lnTo>
                  <a:lnTo>
                    <a:pt x="269709" y="153768"/>
                  </a:lnTo>
                  <a:lnTo>
                    <a:pt x="269709" y="147683"/>
                  </a:lnTo>
                  <a:close/>
                  <a:moveTo>
                    <a:pt x="282842" y="147683"/>
                  </a:moveTo>
                  <a:lnTo>
                    <a:pt x="282842" y="153768"/>
                  </a:lnTo>
                  <a:lnTo>
                    <a:pt x="276436" y="153768"/>
                  </a:lnTo>
                  <a:lnTo>
                    <a:pt x="276436" y="147683"/>
                  </a:lnTo>
                  <a:close/>
                  <a:moveTo>
                    <a:pt x="6745" y="154089"/>
                  </a:moveTo>
                  <a:lnTo>
                    <a:pt x="6745" y="160173"/>
                  </a:lnTo>
                  <a:lnTo>
                    <a:pt x="339" y="160173"/>
                  </a:lnTo>
                  <a:lnTo>
                    <a:pt x="339" y="154089"/>
                  </a:lnTo>
                  <a:close/>
                  <a:moveTo>
                    <a:pt x="13471" y="154089"/>
                  </a:moveTo>
                  <a:lnTo>
                    <a:pt x="13471" y="160173"/>
                  </a:lnTo>
                  <a:lnTo>
                    <a:pt x="7066" y="160173"/>
                  </a:lnTo>
                  <a:lnTo>
                    <a:pt x="7066" y="154089"/>
                  </a:lnTo>
                  <a:close/>
                  <a:moveTo>
                    <a:pt x="20198" y="154089"/>
                  </a:moveTo>
                  <a:lnTo>
                    <a:pt x="20198" y="160173"/>
                  </a:lnTo>
                  <a:lnTo>
                    <a:pt x="13810" y="160173"/>
                  </a:lnTo>
                  <a:lnTo>
                    <a:pt x="13810" y="154089"/>
                  </a:lnTo>
                  <a:close/>
                  <a:moveTo>
                    <a:pt x="26942" y="154089"/>
                  </a:moveTo>
                  <a:lnTo>
                    <a:pt x="26942" y="160173"/>
                  </a:lnTo>
                  <a:lnTo>
                    <a:pt x="20537" y="160173"/>
                  </a:lnTo>
                  <a:lnTo>
                    <a:pt x="20537" y="154089"/>
                  </a:lnTo>
                  <a:close/>
                  <a:moveTo>
                    <a:pt x="33669" y="154089"/>
                  </a:moveTo>
                  <a:lnTo>
                    <a:pt x="33669" y="160173"/>
                  </a:lnTo>
                  <a:lnTo>
                    <a:pt x="27281" y="160173"/>
                  </a:lnTo>
                  <a:lnTo>
                    <a:pt x="27281" y="154089"/>
                  </a:lnTo>
                  <a:close/>
                  <a:moveTo>
                    <a:pt x="40414" y="154089"/>
                  </a:moveTo>
                  <a:lnTo>
                    <a:pt x="40414" y="160173"/>
                  </a:lnTo>
                  <a:lnTo>
                    <a:pt x="34008" y="160173"/>
                  </a:lnTo>
                  <a:lnTo>
                    <a:pt x="34008" y="154089"/>
                  </a:lnTo>
                  <a:close/>
                  <a:moveTo>
                    <a:pt x="47140" y="154089"/>
                  </a:moveTo>
                  <a:lnTo>
                    <a:pt x="47140" y="160173"/>
                  </a:lnTo>
                  <a:lnTo>
                    <a:pt x="40753" y="160173"/>
                  </a:lnTo>
                  <a:lnTo>
                    <a:pt x="40753" y="154089"/>
                  </a:lnTo>
                  <a:close/>
                  <a:moveTo>
                    <a:pt x="53885" y="154089"/>
                  </a:moveTo>
                  <a:lnTo>
                    <a:pt x="53885" y="160173"/>
                  </a:lnTo>
                  <a:lnTo>
                    <a:pt x="47479" y="160173"/>
                  </a:lnTo>
                  <a:lnTo>
                    <a:pt x="47479" y="154089"/>
                  </a:lnTo>
                  <a:close/>
                  <a:moveTo>
                    <a:pt x="60611" y="154089"/>
                  </a:moveTo>
                  <a:lnTo>
                    <a:pt x="60611" y="160173"/>
                  </a:lnTo>
                  <a:lnTo>
                    <a:pt x="54206" y="160173"/>
                  </a:lnTo>
                  <a:lnTo>
                    <a:pt x="54206" y="154089"/>
                  </a:lnTo>
                  <a:close/>
                  <a:moveTo>
                    <a:pt x="67338" y="154089"/>
                  </a:moveTo>
                  <a:lnTo>
                    <a:pt x="67338" y="160173"/>
                  </a:lnTo>
                  <a:lnTo>
                    <a:pt x="60950" y="160173"/>
                  </a:lnTo>
                  <a:lnTo>
                    <a:pt x="60950" y="154089"/>
                  </a:lnTo>
                  <a:close/>
                  <a:moveTo>
                    <a:pt x="74083" y="154089"/>
                  </a:moveTo>
                  <a:lnTo>
                    <a:pt x="74083" y="160173"/>
                  </a:lnTo>
                  <a:lnTo>
                    <a:pt x="67677" y="160173"/>
                  </a:lnTo>
                  <a:lnTo>
                    <a:pt x="67677" y="154089"/>
                  </a:lnTo>
                  <a:close/>
                  <a:moveTo>
                    <a:pt x="80809" y="154089"/>
                  </a:moveTo>
                  <a:lnTo>
                    <a:pt x="80809" y="160173"/>
                  </a:lnTo>
                  <a:lnTo>
                    <a:pt x="74422" y="160173"/>
                  </a:lnTo>
                  <a:lnTo>
                    <a:pt x="74422" y="154089"/>
                  </a:lnTo>
                  <a:close/>
                  <a:moveTo>
                    <a:pt x="87554" y="154089"/>
                  </a:moveTo>
                  <a:lnTo>
                    <a:pt x="87554" y="160173"/>
                  </a:lnTo>
                  <a:lnTo>
                    <a:pt x="81148" y="160173"/>
                  </a:lnTo>
                  <a:lnTo>
                    <a:pt x="81148" y="154089"/>
                  </a:lnTo>
                  <a:close/>
                  <a:moveTo>
                    <a:pt x="94281" y="154089"/>
                  </a:moveTo>
                  <a:lnTo>
                    <a:pt x="94281" y="160173"/>
                  </a:lnTo>
                  <a:lnTo>
                    <a:pt x="87893" y="160173"/>
                  </a:lnTo>
                  <a:lnTo>
                    <a:pt x="87893" y="154089"/>
                  </a:lnTo>
                  <a:close/>
                  <a:moveTo>
                    <a:pt x="101007" y="154089"/>
                  </a:moveTo>
                  <a:lnTo>
                    <a:pt x="101007" y="160173"/>
                  </a:lnTo>
                  <a:lnTo>
                    <a:pt x="94620" y="160173"/>
                  </a:lnTo>
                  <a:lnTo>
                    <a:pt x="94620" y="154089"/>
                  </a:lnTo>
                  <a:close/>
                  <a:moveTo>
                    <a:pt x="107752" y="154089"/>
                  </a:moveTo>
                  <a:lnTo>
                    <a:pt x="107752" y="160173"/>
                  </a:lnTo>
                  <a:lnTo>
                    <a:pt x="101346" y="160173"/>
                  </a:lnTo>
                  <a:lnTo>
                    <a:pt x="101346" y="154089"/>
                  </a:lnTo>
                  <a:close/>
                  <a:moveTo>
                    <a:pt x="114478" y="154089"/>
                  </a:moveTo>
                  <a:lnTo>
                    <a:pt x="114478" y="160173"/>
                  </a:lnTo>
                  <a:lnTo>
                    <a:pt x="108091" y="160173"/>
                  </a:lnTo>
                  <a:lnTo>
                    <a:pt x="108091" y="154089"/>
                  </a:lnTo>
                  <a:close/>
                  <a:moveTo>
                    <a:pt x="121223" y="154089"/>
                  </a:moveTo>
                  <a:lnTo>
                    <a:pt x="121223" y="160173"/>
                  </a:lnTo>
                  <a:lnTo>
                    <a:pt x="114817" y="160173"/>
                  </a:lnTo>
                  <a:lnTo>
                    <a:pt x="114817" y="154089"/>
                  </a:lnTo>
                  <a:close/>
                  <a:moveTo>
                    <a:pt x="127950" y="154089"/>
                  </a:moveTo>
                  <a:lnTo>
                    <a:pt x="127950" y="160173"/>
                  </a:lnTo>
                  <a:lnTo>
                    <a:pt x="121562" y="160173"/>
                  </a:lnTo>
                  <a:lnTo>
                    <a:pt x="121562" y="154089"/>
                  </a:lnTo>
                  <a:close/>
                  <a:moveTo>
                    <a:pt x="134694" y="154089"/>
                  </a:moveTo>
                  <a:lnTo>
                    <a:pt x="134694" y="160173"/>
                  </a:lnTo>
                  <a:lnTo>
                    <a:pt x="128289" y="160173"/>
                  </a:lnTo>
                  <a:lnTo>
                    <a:pt x="128289" y="154089"/>
                  </a:lnTo>
                  <a:close/>
                  <a:moveTo>
                    <a:pt x="141421" y="154089"/>
                  </a:moveTo>
                  <a:lnTo>
                    <a:pt x="141421" y="160173"/>
                  </a:lnTo>
                  <a:lnTo>
                    <a:pt x="135033" y="160173"/>
                  </a:lnTo>
                  <a:lnTo>
                    <a:pt x="135033" y="154089"/>
                  </a:lnTo>
                  <a:close/>
                  <a:moveTo>
                    <a:pt x="148148" y="154089"/>
                  </a:moveTo>
                  <a:lnTo>
                    <a:pt x="148148" y="160173"/>
                  </a:lnTo>
                  <a:lnTo>
                    <a:pt x="141760" y="160173"/>
                  </a:lnTo>
                  <a:lnTo>
                    <a:pt x="141760" y="154089"/>
                  </a:lnTo>
                  <a:close/>
                  <a:moveTo>
                    <a:pt x="154892" y="154089"/>
                  </a:moveTo>
                  <a:lnTo>
                    <a:pt x="154892" y="160173"/>
                  </a:lnTo>
                  <a:lnTo>
                    <a:pt x="148487" y="160173"/>
                  </a:lnTo>
                  <a:lnTo>
                    <a:pt x="148487" y="154089"/>
                  </a:lnTo>
                  <a:close/>
                  <a:moveTo>
                    <a:pt x="161619" y="154089"/>
                  </a:moveTo>
                  <a:lnTo>
                    <a:pt x="161619" y="160173"/>
                  </a:lnTo>
                  <a:lnTo>
                    <a:pt x="155231" y="160173"/>
                  </a:lnTo>
                  <a:lnTo>
                    <a:pt x="155231" y="154089"/>
                  </a:lnTo>
                  <a:close/>
                  <a:moveTo>
                    <a:pt x="168363" y="154089"/>
                  </a:moveTo>
                  <a:lnTo>
                    <a:pt x="168363" y="160173"/>
                  </a:lnTo>
                  <a:lnTo>
                    <a:pt x="161958" y="160173"/>
                  </a:lnTo>
                  <a:lnTo>
                    <a:pt x="161958" y="154089"/>
                  </a:lnTo>
                  <a:close/>
                  <a:moveTo>
                    <a:pt x="175090" y="154089"/>
                  </a:moveTo>
                  <a:lnTo>
                    <a:pt x="175090" y="160173"/>
                  </a:lnTo>
                  <a:lnTo>
                    <a:pt x="168702" y="160173"/>
                  </a:lnTo>
                  <a:lnTo>
                    <a:pt x="168702" y="154089"/>
                  </a:lnTo>
                  <a:close/>
                  <a:moveTo>
                    <a:pt x="181834" y="154089"/>
                  </a:moveTo>
                  <a:lnTo>
                    <a:pt x="181834" y="160173"/>
                  </a:lnTo>
                  <a:lnTo>
                    <a:pt x="175429" y="160173"/>
                  </a:lnTo>
                  <a:lnTo>
                    <a:pt x="175429" y="154089"/>
                  </a:lnTo>
                  <a:close/>
                  <a:moveTo>
                    <a:pt x="188561" y="154089"/>
                  </a:moveTo>
                  <a:lnTo>
                    <a:pt x="188561" y="160173"/>
                  </a:lnTo>
                  <a:lnTo>
                    <a:pt x="182173" y="160173"/>
                  </a:lnTo>
                  <a:lnTo>
                    <a:pt x="182173" y="154089"/>
                  </a:lnTo>
                  <a:close/>
                  <a:moveTo>
                    <a:pt x="195288" y="154089"/>
                  </a:moveTo>
                  <a:lnTo>
                    <a:pt x="195288" y="160173"/>
                  </a:lnTo>
                  <a:lnTo>
                    <a:pt x="188900" y="160173"/>
                  </a:lnTo>
                  <a:lnTo>
                    <a:pt x="188900" y="154089"/>
                  </a:lnTo>
                  <a:close/>
                  <a:moveTo>
                    <a:pt x="202032" y="154089"/>
                  </a:moveTo>
                  <a:lnTo>
                    <a:pt x="202032" y="160173"/>
                  </a:lnTo>
                  <a:lnTo>
                    <a:pt x="195627" y="160173"/>
                  </a:lnTo>
                  <a:lnTo>
                    <a:pt x="195627" y="154089"/>
                  </a:lnTo>
                  <a:close/>
                  <a:moveTo>
                    <a:pt x="208759" y="154089"/>
                  </a:moveTo>
                  <a:lnTo>
                    <a:pt x="208759" y="160173"/>
                  </a:lnTo>
                  <a:lnTo>
                    <a:pt x="202371" y="160173"/>
                  </a:lnTo>
                  <a:lnTo>
                    <a:pt x="202371" y="154089"/>
                  </a:lnTo>
                  <a:close/>
                  <a:moveTo>
                    <a:pt x="215504" y="154089"/>
                  </a:moveTo>
                  <a:lnTo>
                    <a:pt x="215504" y="160173"/>
                  </a:lnTo>
                  <a:lnTo>
                    <a:pt x="209098" y="160173"/>
                  </a:lnTo>
                  <a:lnTo>
                    <a:pt x="209098" y="154089"/>
                  </a:lnTo>
                  <a:close/>
                  <a:moveTo>
                    <a:pt x="222230" y="154089"/>
                  </a:moveTo>
                  <a:lnTo>
                    <a:pt x="222230" y="160173"/>
                  </a:lnTo>
                  <a:lnTo>
                    <a:pt x="215843" y="160173"/>
                  </a:lnTo>
                  <a:lnTo>
                    <a:pt x="215843" y="154089"/>
                  </a:lnTo>
                  <a:close/>
                  <a:moveTo>
                    <a:pt x="228975" y="154089"/>
                  </a:moveTo>
                  <a:lnTo>
                    <a:pt x="228975" y="160173"/>
                  </a:lnTo>
                  <a:lnTo>
                    <a:pt x="222569" y="160173"/>
                  </a:lnTo>
                  <a:lnTo>
                    <a:pt x="222569" y="154089"/>
                  </a:lnTo>
                  <a:close/>
                  <a:moveTo>
                    <a:pt x="235701" y="154089"/>
                  </a:moveTo>
                  <a:lnTo>
                    <a:pt x="235701" y="160173"/>
                  </a:lnTo>
                  <a:lnTo>
                    <a:pt x="229296" y="160173"/>
                  </a:lnTo>
                  <a:lnTo>
                    <a:pt x="229296" y="154089"/>
                  </a:lnTo>
                  <a:close/>
                  <a:moveTo>
                    <a:pt x="242428" y="154089"/>
                  </a:moveTo>
                  <a:lnTo>
                    <a:pt x="242428" y="160173"/>
                  </a:lnTo>
                  <a:lnTo>
                    <a:pt x="236040" y="160173"/>
                  </a:lnTo>
                  <a:lnTo>
                    <a:pt x="236040" y="154089"/>
                  </a:lnTo>
                  <a:close/>
                  <a:moveTo>
                    <a:pt x="249173" y="154089"/>
                  </a:moveTo>
                  <a:lnTo>
                    <a:pt x="249173" y="160173"/>
                  </a:lnTo>
                  <a:lnTo>
                    <a:pt x="242767" y="160173"/>
                  </a:lnTo>
                  <a:lnTo>
                    <a:pt x="242767" y="154089"/>
                  </a:lnTo>
                  <a:close/>
                  <a:moveTo>
                    <a:pt x="255899" y="154089"/>
                  </a:moveTo>
                  <a:lnTo>
                    <a:pt x="255899" y="160173"/>
                  </a:lnTo>
                  <a:lnTo>
                    <a:pt x="249512" y="160173"/>
                  </a:lnTo>
                  <a:lnTo>
                    <a:pt x="249512" y="154089"/>
                  </a:lnTo>
                  <a:close/>
                  <a:moveTo>
                    <a:pt x="262644" y="154089"/>
                  </a:moveTo>
                  <a:lnTo>
                    <a:pt x="262644" y="160173"/>
                  </a:lnTo>
                  <a:lnTo>
                    <a:pt x="256238" y="160173"/>
                  </a:lnTo>
                  <a:lnTo>
                    <a:pt x="256238" y="154089"/>
                  </a:lnTo>
                  <a:close/>
                  <a:moveTo>
                    <a:pt x="269370" y="154089"/>
                  </a:moveTo>
                  <a:lnTo>
                    <a:pt x="269370" y="160173"/>
                  </a:lnTo>
                  <a:lnTo>
                    <a:pt x="262983" y="160173"/>
                  </a:lnTo>
                  <a:lnTo>
                    <a:pt x="262983" y="154089"/>
                  </a:lnTo>
                  <a:close/>
                  <a:moveTo>
                    <a:pt x="276115" y="154089"/>
                  </a:moveTo>
                  <a:lnTo>
                    <a:pt x="276115" y="160173"/>
                  </a:lnTo>
                  <a:lnTo>
                    <a:pt x="269709" y="160173"/>
                  </a:lnTo>
                  <a:lnTo>
                    <a:pt x="269709" y="154089"/>
                  </a:lnTo>
                  <a:close/>
                  <a:moveTo>
                    <a:pt x="282842" y="154089"/>
                  </a:moveTo>
                  <a:lnTo>
                    <a:pt x="282842" y="160173"/>
                  </a:lnTo>
                  <a:lnTo>
                    <a:pt x="276436" y="160173"/>
                  </a:lnTo>
                  <a:lnTo>
                    <a:pt x="276436" y="154089"/>
                  </a:lnTo>
                  <a:close/>
                  <a:moveTo>
                    <a:pt x="178" y="0"/>
                  </a:moveTo>
                  <a:lnTo>
                    <a:pt x="178" y="161"/>
                  </a:lnTo>
                  <a:lnTo>
                    <a:pt x="0" y="161"/>
                  </a:lnTo>
                  <a:lnTo>
                    <a:pt x="0" y="160334"/>
                  </a:lnTo>
                  <a:lnTo>
                    <a:pt x="178" y="160334"/>
                  </a:lnTo>
                  <a:lnTo>
                    <a:pt x="178" y="160494"/>
                  </a:lnTo>
                  <a:lnTo>
                    <a:pt x="285482" y="160494"/>
                  </a:lnTo>
                  <a:lnTo>
                    <a:pt x="285482" y="160173"/>
                  </a:lnTo>
                  <a:lnTo>
                    <a:pt x="283181" y="160173"/>
                  </a:lnTo>
                  <a:lnTo>
                    <a:pt x="283181" y="154089"/>
                  </a:lnTo>
                  <a:lnTo>
                    <a:pt x="285482" y="154089"/>
                  </a:lnTo>
                  <a:lnTo>
                    <a:pt x="285482" y="153768"/>
                  </a:lnTo>
                  <a:lnTo>
                    <a:pt x="283181" y="153768"/>
                  </a:lnTo>
                  <a:lnTo>
                    <a:pt x="283181" y="147683"/>
                  </a:lnTo>
                  <a:lnTo>
                    <a:pt x="285482" y="147683"/>
                  </a:lnTo>
                  <a:lnTo>
                    <a:pt x="285482" y="147362"/>
                  </a:lnTo>
                  <a:lnTo>
                    <a:pt x="283181" y="147362"/>
                  </a:lnTo>
                  <a:lnTo>
                    <a:pt x="283181" y="141278"/>
                  </a:lnTo>
                  <a:lnTo>
                    <a:pt x="285482" y="141278"/>
                  </a:lnTo>
                  <a:lnTo>
                    <a:pt x="285482" y="140957"/>
                  </a:lnTo>
                  <a:lnTo>
                    <a:pt x="283181" y="140957"/>
                  </a:lnTo>
                  <a:lnTo>
                    <a:pt x="283181" y="134872"/>
                  </a:lnTo>
                  <a:lnTo>
                    <a:pt x="285482" y="134872"/>
                  </a:lnTo>
                  <a:lnTo>
                    <a:pt x="285482" y="134551"/>
                  </a:lnTo>
                  <a:lnTo>
                    <a:pt x="283181" y="134551"/>
                  </a:lnTo>
                  <a:lnTo>
                    <a:pt x="283181" y="128467"/>
                  </a:lnTo>
                  <a:lnTo>
                    <a:pt x="285482" y="128467"/>
                  </a:lnTo>
                  <a:lnTo>
                    <a:pt x="285482" y="128146"/>
                  </a:lnTo>
                  <a:lnTo>
                    <a:pt x="283181" y="128146"/>
                  </a:lnTo>
                  <a:lnTo>
                    <a:pt x="283181" y="122061"/>
                  </a:lnTo>
                  <a:lnTo>
                    <a:pt x="285482" y="122061"/>
                  </a:lnTo>
                  <a:lnTo>
                    <a:pt x="285482" y="121740"/>
                  </a:lnTo>
                  <a:lnTo>
                    <a:pt x="283181" y="121740"/>
                  </a:lnTo>
                  <a:lnTo>
                    <a:pt x="283181" y="115656"/>
                  </a:lnTo>
                  <a:lnTo>
                    <a:pt x="285482" y="115656"/>
                  </a:lnTo>
                  <a:lnTo>
                    <a:pt x="285482" y="115335"/>
                  </a:lnTo>
                  <a:lnTo>
                    <a:pt x="283181" y="115335"/>
                  </a:lnTo>
                  <a:lnTo>
                    <a:pt x="283181" y="109250"/>
                  </a:lnTo>
                  <a:lnTo>
                    <a:pt x="285482" y="109250"/>
                  </a:lnTo>
                  <a:lnTo>
                    <a:pt x="285482" y="108929"/>
                  </a:lnTo>
                  <a:lnTo>
                    <a:pt x="283181" y="108929"/>
                  </a:lnTo>
                  <a:lnTo>
                    <a:pt x="283181" y="102827"/>
                  </a:lnTo>
                  <a:lnTo>
                    <a:pt x="285482" y="102827"/>
                  </a:lnTo>
                  <a:lnTo>
                    <a:pt x="285482" y="102524"/>
                  </a:lnTo>
                  <a:lnTo>
                    <a:pt x="283181" y="102524"/>
                  </a:lnTo>
                  <a:lnTo>
                    <a:pt x="283181" y="96422"/>
                  </a:lnTo>
                  <a:lnTo>
                    <a:pt x="285482" y="96422"/>
                  </a:lnTo>
                  <a:lnTo>
                    <a:pt x="285482" y="96100"/>
                  </a:lnTo>
                  <a:lnTo>
                    <a:pt x="283181" y="96100"/>
                  </a:lnTo>
                  <a:lnTo>
                    <a:pt x="283181" y="90016"/>
                  </a:lnTo>
                  <a:lnTo>
                    <a:pt x="285482" y="90016"/>
                  </a:lnTo>
                  <a:lnTo>
                    <a:pt x="285482" y="89695"/>
                  </a:lnTo>
                  <a:lnTo>
                    <a:pt x="283181" y="89695"/>
                  </a:lnTo>
                  <a:lnTo>
                    <a:pt x="283181" y="83611"/>
                  </a:lnTo>
                  <a:lnTo>
                    <a:pt x="285482" y="83611"/>
                  </a:lnTo>
                  <a:lnTo>
                    <a:pt x="285482" y="83289"/>
                  </a:lnTo>
                  <a:lnTo>
                    <a:pt x="283181" y="83289"/>
                  </a:lnTo>
                  <a:lnTo>
                    <a:pt x="283181" y="77205"/>
                  </a:lnTo>
                  <a:lnTo>
                    <a:pt x="285482" y="77205"/>
                  </a:lnTo>
                  <a:lnTo>
                    <a:pt x="285482" y="76884"/>
                  </a:lnTo>
                  <a:lnTo>
                    <a:pt x="283181" y="76884"/>
                  </a:lnTo>
                  <a:lnTo>
                    <a:pt x="283181" y="70800"/>
                  </a:lnTo>
                  <a:lnTo>
                    <a:pt x="285482" y="70800"/>
                  </a:lnTo>
                  <a:lnTo>
                    <a:pt x="285482" y="70478"/>
                  </a:lnTo>
                  <a:lnTo>
                    <a:pt x="283181" y="70478"/>
                  </a:lnTo>
                  <a:lnTo>
                    <a:pt x="283181" y="64394"/>
                  </a:lnTo>
                  <a:lnTo>
                    <a:pt x="285482" y="64394"/>
                  </a:lnTo>
                  <a:lnTo>
                    <a:pt x="285482" y="64073"/>
                  </a:lnTo>
                  <a:lnTo>
                    <a:pt x="283181" y="64073"/>
                  </a:lnTo>
                  <a:lnTo>
                    <a:pt x="283181" y="57989"/>
                  </a:lnTo>
                  <a:lnTo>
                    <a:pt x="285482" y="57989"/>
                  </a:lnTo>
                  <a:lnTo>
                    <a:pt x="285482" y="57667"/>
                  </a:lnTo>
                  <a:lnTo>
                    <a:pt x="283181" y="57667"/>
                  </a:lnTo>
                  <a:lnTo>
                    <a:pt x="283181" y="51583"/>
                  </a:lnTo>
                  <a:lnTo>
                    <a:pt x="285482" y="51583"/>
                  </a:lnTo>
                  <a:lnTo>
                    <a:pt x="285482" y="51262"/>
                  </a:lnTo>
                  <a:lnTo>
                    <a:pt x="283181" y="51262"/>
                  </a:lnTo>
                  <a:lnTo>
                    <a:pt x="283181" y="45178"/>
                  </a:lnTo>
                  <a:lnTo>
                    <a:pt x="285482" y="45178"/>
                  </a:lnTo>
                  <a:lnTo>
                    <a:pt x="285482" y="44856"/>
                  </a:lnTo>
                  <a:lnTo>
                    <a:pt x="283181" y="44856"/>
                  </a:lnTo>
                  <a:lnTo>
                    <a:pt x="283181" y="38772"/>
                  </a:lnTo>
                  <a:lnTo>
                    <a:pt x="285482" y="38772"/>
                  </a:lnTo>
                  <a:lnTo>
                    <a:pt x="285482" y="38451"/>
                  </a:lnTo>
                  <a:lnTo>
                    <a:pt x="283181" y="38451"/>
                  </a:lnTo>
                  <a:lnTo>
                    <a:pt x="283181" y="32367"/>
                  </a:lnTo>
                  <a:lnTo>
                    <a:pt x="285482" y="32367"/>
                  </a:lnTo>
                  <a:lnTo>
                    <a:pt x="285482" y="32028"/>
                  </a:lnTo>
                  <a:lnTo>
                    <a:pt x="283181" y="32028"/>
                  </a:lnTo>
                  <a:lnTo>
                    <a:pt x="283181" y="25943"/>
                  </a:lnTo>
                  <a:lnTo>
                    <a:pt x="285482" y="25943"/>
                  </a:lnTo>
                  <a:lnTo>
                    <a:pt x="285482" y="25622"/>
                  </a:lnTo>
                  <a:lnTo>
                    <a:pt x="283181" y="25622"/>
                  </a:lnTo>
                  <a:lnTo>
                    <a:pt x="283181" y="19538"/>
                  </a:lnTo>
                  <a:lnTo>
                    <a:pt x="285482" y="19538"/>
                  </a:lnTo>
                  <a:lnTo>
                    <a:pt x="285482" y="19217"/>
                  </a:lnTo>
                  <a:lnTo>
                    <a:pt x="283181" y="19217"/>
                  </a:lnTo>
                  <a:lnTo>
                    <a:pt x="283181" y="13132"/>
                  </a:lnTo>
                  <a:lnTo>
                    <a:pt x="285482" y="13132"/>
                  </a:lnTo>
                  <a:lnTo>
                    <a:pt x="285482" y="12811"/>
                  </a:lnTo>
                  <a:lnTo>
                    <a:pt x="283181" y="12811"/>
                  </a:lnTo>
                  <a:lnTo>
                    <a:pt x="283181" y="6727"/>
                  </a:lnTo>
                  <a:lnTo>
                    <a:pt x="285482" y="6727"/>
                  </a:lnTo>
                  <a:lnTo>
                    <a:pt x="285482" y="6406"/>
                  </a:lnTo>
                  <a:lnTo>
                    <a:pt x="283181" y="6406"/>
                  </a:lnTo>
                  <a:lnTo>
                    <a:pt x="283181" y="321"/>
                  </a:lnTo>
                  <a:lnTo>
                    <a:pt x="285482" y="321"/>
                  </a:lnTo>
                  <a:lnTo>
                    <a:pt x="285482"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9"/>
            <p:cNvSpPr/>
            <p:nvPr/>
          </p:nvSpPr>
          <p:spPr>
            <a:xfrm>
              <a:off x="576225" y="847300"/>
              <a:ext cx="25" cy="4012375"/>
            </a:xfrm>
            <a:custGeom>
              <a:avLst/>
              <a:gdLst/>
              <a:ahLst/>
              <a:cxnLst/>
              <a:rect l="l" t="t" r="r" b="b"/>
              <a:pathLst>
                <a:path w="1" h="160495" extrusionOk="0">
                  <a:moveTo>
                    <a:pt x="1" y="0"/>
                  </a:moveTo>
                  <a:lnTo>
                    <a:pt x="1" y="160495"/>
                  </a:lnTo>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9"/>
            <p:cNvSpPr/>
            <p:nvPr/>
          </p:nvSpPr>
          <p:spPr>
            <a:xfrm>
              <a:off x="7375175" y="45291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9"/>
            <p:cNvSpPr/>
            <p:nvPr/>
          </p:nvSpPr>
          <p:spPr>
            <a:xfrm>
              <a:off x="7375175" y="276715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9"/>
            <p:cNvSpPr/>
            <p:nvPr/>
          </p:nvSpPr>
          <p:spPr>
            <a:xfrm>
              <a:off x="7375175" y="43689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9"/>
            <p:cNvSpPr/>
            <p:nvPr/>
          </p:nvSpPr>
          <p:spPr>
            <a:xfrm>
              <a:off x="7375175" y="42088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9"/>
            <p:cNvSpPr/>
            <p:nvPr/>
          </p:nvSpPr>
          <p:spPr>
            <a:xfrm>
              <a:off x="7375175" y="3248025"/>
              <a:ext cx="3150" cy="7600"/>
            </a:xfrm>
            <a:custGeom>
              <a:avLst/>
              <a:gdLst/>
              <a:ahLst/>
              <a:cxnLst/>
              <a:rect l="l" t="t" r="r" b="b"/>
              <a:pathLst>
                <a:path w="126" h="304" extrusionOk="0">
                  <a:moveTo>
                    <a:pt x="0" y="0"/>
                  </a:moveTo>
                  <a:lnTo>
                    <a:pt x="0" y="304"/>
                  </a:lnTo>
                  <a:lnTo>
                    <a:pt x="125" y="304"/>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9"/>
            <p:cNvSpPr/>
            <p:nvPr/>
          </p:nvSpPr>
          <p:spPr>
            <a:xfrm>
              <a:off x="7375175" y="372842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9"/>
            <p:cNvSpPr/>
            <p:nvPr/>
          </p:nvSpPr>
          <p:spPr>
            <a:xfrm>
              <a:off x="7375175" y="35683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9"/>
            <p:cNvSpPr/>
            <p:nvPr/>
          </p:nvSpPr>
          <p:spPr>
            <a:xfrm>
              <a:off x="7375175" y="38885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9"/>
            <p:cNvSpPr/>
            <p:nvPr/>
          </p:nvSpPr>
          <p:spPr>
            <a:xfrm>
              <a:off x="7375175" y="30874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9"/>
            <p:cNvSpPr/>
            <p:nvPr/>
          </p:nvSpPr>
          <p:spPr>
            <a:xfrm>
              <a:off x="7375175" y="484940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9"/>
            <p:cNvSpPr/>
            <p:nvPr/>
          </p:nvSpPr>
          <p:spPr>
            <a:xfrm>
              <a:off x="7375175" y="292730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9"/>
            <p:cNvSpPr/>
            <p:nvPr/>
          </p:nvSpPr>
          <p:spPr>
            <a:xfrm>
              <a:off x="7375175" y="40487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9"/>
            <p:cNvSpPr/>
            <p:nvPr/>
          </p:nvSpPr>
          <p:spPr>
            <a:xfrm>
              <a:off x="7375175" y="244687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9"/>
            <p:cNvSpPr/>
            <p:nvPr/>
          </p:nvSpPr>
          <p:spPr>
            <a:xfrm>
              <a:off x="7375175" y="100520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9"/>
            <p:cNvSpPr/>
            <p:nvPr/>
          </p:nvSpPr>
          <p:spPr>
            <a:xfrm>
              <a:off x="7375175" y="1645750"/>
              <a:ext cx="3150" cy="8500"/>
            </a:xfrm>
            <a:custGeom>
              <a:avLst/>
              <a:gdLst/>
              <a:ahLst/>
              <a:cxnLst/>
              <a:rect l="l" t="t" r="r" b="b"/>
              <a:pathLst>
                <a:path w="126" h="340" extrusionOk="0">
                  <a:moveTo>
                    <a:pt x="0" y="1"/>
                  </a:moveTo>
                  <a:lnTo>
                    <a:pt x="0" y="340"/>
                  </a:lnTo>
                  <a:lnTo>
                    <a:pt x="125" y="340"/>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9"/>
            <p:cNvSpPr/>
            <p:nvPr/>
          </p:nvSpPr>
          <p:spPr>
            <a:xfrm>
              <a:off x="7375175" y="84507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9"/>
            <p:cNvSpPr/>
            <p:nvPr/>
          </p:nvSpPr>
          <p:spPr>
            <a:xfrm>
              <a:off x="7375175" y="1806325"/>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9"/>
            <p:cNvSpPr/>
            <p:nvPr/>
          </p:nvSpPr>
          <p:spPr>
            <a:xfrm>
              <a:off x="7375175" y="260702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9"/>
            <p:cNvSpPr/>
            <p:nvPr/>
          </p:nvSpPr>
          <p:spPr>
            <a:xfrm>
              <a:off x="7375175" y="1325475"/>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9"/>
            <p:cNvSpPr/>
            <p:nvPr/>
          </p:nvSpPr>
          <p:spPr>
            <a:xfrm>
              <a:off x="7375175" y="1485625"/>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9"/>
            <p:cNvSpPr/>
            <p:nvPr/>
          </p:nvSpPr>
          <p:spPr>
            <a:xfrm>
              <a:off x="7375175" y="2286750"/>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9"/>
            <p:cNvSpPr/>
            <p:nvPr/>
          </p:nvSpPr>
          <p:spPr>
            <a:xfrm>
              <a:off x="7375175" y="1165350"/>
              <a:ext cx="3150" cy="8050"/>
            </a:xfrm>
            <a:custGeom>
              <a:avLst/>
              <a:gdLst/>
              <a:ahLst/>
              <a:cxnLst/>
              <a:rect l="l" t="t" r="r" b="b"/>
              <a:pathLst>
                <a:path w="126" h="322" extrusionOk="0">
                  <a:moveTo>
                    <a:pt x="0" y="0"/>
                  </a:moveTo>
                  <a:lnTo>
                    <a:pt x="0" y="321"/>
                  </a:lnTo>
                  <a:lnTo>
                    <a:pt x="125" y="321"/>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9"/>
            <p:cNvSpPr/>
            <p:nvPr/>
          </p:nvSpPr>
          <p:spPr>
            <a:xfrm>
              <a:off x="7375175" y="4689250"/>
              <a:ext cx="3150" cy="8050"/>
            </a:xfrm>
            <a:custGeom>
              <a:avLst/>
              <a:gdLst/>
              <a:ahLst/>
              <a:cxnLst/>
              <a:rect l="l" t="t" r="r" b="b"/>
              <a:pathLst>
                <a:path w="126" h="322"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9"/>
            <p:cNvSpPr/>
            <p:nvPr/>
          </p:nvSpPr>
          <p:spPr>
            <a:xfrm>
              <a:off x="7375175" y="3408150"/>
              <a:ext cx="3150" cy="7625"/>
            </a:xfrm>
            <a:custGeom>
              <a:avLst/>
              <a:gdLst/>
              <a:ahLst/>
              <a:cxnLst/>
              <a:rect l="l" t="t" r="r" b="b"/>
              <a:pathLst>
                <a:path w="126" h="305" extrusionOk="0">
                  <a:moveTo>
                    <a:pt x="0" y="1"/>
                  </a:moveTo>
                  <a:lnTo>
                    <a:pt x="0" y="304"/>
                  </a:lnTo>
                  <a:lnTo>
                    <a:pt x="125" y="304"/>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9"/>
            <p:cNvSpPr/>
            <p:nvPr/>
          </p:nvSpPr>
          <p:spPr>
            <a:xfrm>
              <a:off x="7375175" y="1966475"/>
              <a:ext cx="3150" cy="8050"/>
            </a:xfrm>
            <a:custGeom>
              <a:avLst/>
              <a:gdLst/>
              <a:ahLst/>
              <a:cxnLst/>
              <a:rect l="l" t="t" r="r" b="b"/>
              <a:pathLst>
                <a:path w="126" h="322" extrusionOk="0">
                  <a:moveTo>
                    <a:pt x="0" y="0"/>
                  </a:moveTo>
                  <a:lnTo>
                    <a:pt x="0" y="322"/>
                  </a:lnTo>
                  <a:lnTo>
                    <a:pt x="125" y="322"/>
                  </a:lnTo>
                  <a:lnTo>
                    <a:pt x="125"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9"/>
            <p:cNvSpPr/>
            <p:nvPr/>
          </p:nvSpPr>
          <p:spPr>
            <a:xfrm>
              <a:off x="7375175" y="2126600"/>
              <a:ext cx="3150" cy="8075"/>
            </a:xfrm>
            <a:custGeom>
              <a:avLst/>
              <a:gdLst/>
              <a:ahLst/>
              <a:cxnLst/>
              <a:rect l="l" t="t" r="r" b="b"/>
              <a:pathLst>
                <a:path w="126" h="323" extrusionOk="0">
                  <a:moveTo>
                    <a:pt x="0" y="1"/>
                  </a:moveTo>
                  <a:lnTo>
                    <a:pt x="0" y="322"/>
                  </a:lnTo>
                  <a:lnTo>
                    <a:pt x="125" y="322"/>
                  </a:lnTo>
                  <a:lnTo>
                    <a:pt x="125"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9"/>
          <p:cNvSpPr txBox="1">
            <a:spLocks noGrp="1"/>
          </p:cNvSpPr>
          <p:nvPr>
            <p:ph type="title"/>
          </p:nvPr>
        </p:nvSpPr>
        <p:spPr>
          <a:xfrm rot="-141886">
            <a:off x="2268134" y="2357705"/>
            <a:ext cx="5067716" cy="841607"/>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25" name="Google Shape;925;p19"/>
          <p:cNvSpPr txBox="1">
            <a:spLocks noGrp="1"/>
          </p:cNvSpPr>
          <p:nvPr>
            <p:ph type="title" idx="2" hasCustomPrompt="1"/>
          </p:nvPr>
        </p:nvSpPr>
        <p:spPr>
          <a:xfrm rot="-142170">
            <a:off x="4338093" y="1551170"/>
            <a:ext cx="914282" cy="515528"/>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26" name="Google Shape;926;p19"/>
          <p:cNvSpPr txBox="1">
            <a:spLocks noGrp="1"/>
          </p:cNvSpPr>
          <p:nvPr>
            <p:ph type="subTitle" idx="1"/>
          </p:nvPr>
        </p:nvSpPr>
        <p:spPr>
          <a:xfrm rot="-141886">
            <a:off x="2272787" y="3199090"/>
            <a:ext cx="5067716" cy="51552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27" name="Google Shape;927;p19"/>
          <p:cNvGrpSpPr/>
          <p:nvPr/>
        </p:nvGrpSpPr>
        <p:grpSpPr>
          <a:xfrm>
            <a:off x="284656" y="288611"/>
            <a:ext cx="8574688" cy="4688364"/>
            <a:chOff x="191287" y="288611"/>
            <a:chExt cx="8574688" cy="4688364"/>
          </a:xfrm>
        </p:grpSpPr>
        <p:grpSp>
          <p:nvGrpSpPr>
            <p:cNvPr id="928" name="Google Shape;928;p19"/>
            <p:cNvGrpSpPr/>
            <p:nvPr/>
          </p:nvGrpSpPr>
          <p:grpSpPr>
            <a:xfrm>
              <a:off x="191287" y="1983714"/>
              <a:ext cx="195076" cy="215146"/>
              <a:chOff x="3080000" y="3727500"/>
              <a:chExt cx="99625" cy="109875"/>
            </a:xfrm>
          </p:grpSpPr>
          <p:sp>
            <p:nvSpPr>
              <p:cNvPr id="929" name="Google Shape;929;p19"/>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9"/>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9"/>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9"/>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3" name="Google Shape;933;p19"/>
            <p:cNvSpPr/>
            <p:nvPr/>
          </p:nvSpPr>
          <p:spPr>
            <a:xfrm>
              <a:off x="8643850" y="207950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4" name="Google Shape;934;p19"/>
            <p:cNvGrpSpPr/>
            <p:nvPr/>
          </p:nvGrpSpPr>
          <p:grpSpPr>
            <a:xfrm>
              <a:off x="236875" y="4290025"/>
              <a:ext cx="103900" cy="115875"/>
              <a:chOff x="1385075" y="3682325"/>
              <a:chExt cx="103900" cy="115875"/>
            </a:xfrm>
          </p:grpSpPr>
          <p:sp>
            <p:nvSpPr>
              <p:cNvPr id="935" name="Google Shape;935;p19"/>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9"/>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19"/>
            <p:cNvGrpSpPr/>
            <p:nvPr/>
          </p:nvGrpSpPr>
          <p:grpSpPr>
            <a:xfrm>
              <a:off x="2103759" y="288611"/>
              <a:ext cx="103900" cy="115875"/>
              <a:chOff x="1385075" y="3682325"/>
              <a:chExt cx="103900" cy="115875"/>
            </a:xfrm>
          </p:grpSpPr>
          <p:sp>
            <p:nvSpPr>
              <p:cNvPr id="938" name="Google Shape;938;p19"/>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9"/>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19"/>
            <p:cNvGrpSpPr/>
            <p:nvPr/>
          </p:nvGrpSpPr>
          <p:grpSpPr>
            <a:xfrm>
              <a:off x="8367598" y="3347752"/>
              <a:ext cx="195076" cy="215146"/>
              <a:chOff x="3080000" y="3727500"/>
              <a:chExt cx="99625" cy="109875"/>
            </a:xfrm>
          </p:grpSpPr>
          <p:sp>
            <p:nvSpPr>
              <p:cNvPr id="941" name="Google Shape;941;p19"/>
              <p:cNvSpPr/>
              <p:nvPr/>
            </p:nvSpPr>
            <p:spPr>
              <a:xfrm>
                <a:off x="3096775" y="3751800"/>
                <a:ext cx="60225" cy="59975"/>
              </a:xfrm>
              <a:custGeom>
                <a:avLst/>
                <a:gdLst/>
                <a:ahLst/>
                <a:cxnLst/>
                <a:rect l="l" t="t" r="r" b="b"/>
                <a:pathLst>
                  <a:path w="2409" h="2399" extrusionOk="0">
                    <a:moveTo>
                      <a:pt x="187" y="0"/>
                    </a:moveTo>
                    <a:cubicBezTo>
                      <a:pt x="137" y="0"/>
                      <a:pt x="88" y="23"/>
                      <a:pt x="56" y="66"/>
                    </a:cubicBezTo>
                    <a:cubicBezTo>
                      <a:pt x="1" y="139"/>
                      <a:pt x="15" y="243"/>
                      <a:pt x="89" y="298"/>
                    </a:cubicBezTo>
                    <a:cubicBezTo>
                      <a:pt x="853" y="875"/>
                      <a:pt x="1524" y="1560"/>
                      <a:pt x="2089" y="2331"/>
                    </a:cubicBezTo>
                    <a:cubicBezTo>
                      <a:pt x="2121" y="2376"/>
                      <a:pt x="2171" y="2399"/>
                      <a:pt x="2223" y="2399"/>
                    </a:cubicBezTo>
                    <a:cubicBezTo>
                      <a:pt x="2256" y="2399"/>
                      <a:pt x="2291" y="2388"/>
                      <a:pt x="2319" y="2369"/>
                    </a:cubicBezTo>
                    <a:cubicBezTo>
                      <a:pt x="2393" y="2315"/>
                      <a:pt x="2409" y="2211"/>
                      <a:pt x="2355" y="2137"/>
                    </a:cubicBezTo>
                    <a:cubicBezTo>
                      <a:pt x="1773" y="1340"/>
                      <a:pt x="1077" y="631"/>
                      <a:pt x="287" y="35"/>
                    </a:cubicBezTo>
                    <a:cubicBezTo>
                      <a:pt x="257" y="11"/>
                      <a:pt x="222" y="0"/>
                      <a:pt x="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9"/>
              <p:cNvSpPr/>
              <p:nvPr/>
            </p:nvSpPr>
            <p:spPr>
              <a:xfrm>
                <a:off x="3106225" y="3744750"/>
                <a:ext cx="45925" cy="73150"/>
              </a:xfrm>
              <a:custGeom>
                <a:avLst/>
                <a:gdLst/>
                <a:ahLst/>
                <a:cxnLst/>
                <a:rect l="l" t="t" r="r" b="b"/>
                <a:pathLst>
                  <a:path w="1837" h="2926" extrusionOk="0">
                    <a:moveTo>
                      <a:pt x="1648" y="1"/>
                    </a:moveTo>
                    <a:cubicBezTo>
                      <a:pt x="1590" y="1"/>
                      <a:pt x="1534" y="31"/>
                      <a:pt x="1504" y="85"/>
                    </a:cubicBezTo>
                    <a:lnTo>
                      <a:pt x="45" y="2680"/>
                    </a:lnTo>
                    <a:cubicBezTo>
                      <a:pt x="0" y="2759"/>
                      <a:pt x="29" y="2860"/>
                      <a:pt x="108" y="2905"/>
                    </a:cubicBezTo>
                    <a:cubicBezTo>
                      <a:pt x="134" y="2920"/>
                      <a:pt x="162" y="2926"/>
                      <a:pt x="189" y="2926"/>
                    </a:cubicBezTo>
                    <a:cubicBezTo>
                      <a:pt x="246" y="2926"/>
                      <a:pt x="303" y="2895"/>
                      <a:pt x="333" y="2842"/>
                    </a:cubicBezTo>
                    <a:lnTo>
                      <a:pt x="1792" y="248"/>
                    </a:lnTo>
                    <a:cubicBezTo>
                      <a:pt x="1836" y="168"/>
                      <a:pt x="1809" y="68"/>
                      <a:pt x="1729" y="23"/>
                    </a:cubicBezTo>
                    <a:cubicBezTo>
                      <a:pt x="1703" y="8"/>
                      <a:pt x="1675" y="1"/>
                      <a:pt x="1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9"/>
              <p:cNvSpPr/>
              <p:nvPr/>
            </p:nvSpPr>
            <p:spPr>
              <a:xfrm>
                <a:off x="3080000" y="3775125"/>
                <a:ext cx="99625" cy="14400"/>
              </a:xfrm>
              <a:custGeom>
                <a:avLst/>
                <a:gdLst/>
                <a:ahLst/>
                <a:cxnLst/>
                <a:rect l="l" t="t" r="r" b="b"/>
                <a:pathLst>
                  <a:path w="3985" h="576" extrusionOk="0">
                    <a:moveTo>
                      <a:pt x="3405" y="1"/>
                    </a:moveTo>
                    <a:cubicBezTo>
                      <a:pt x="2317" y="1"/>
                      <a:pt x="1225" y="84"/>
                      <a:pt x="152" y="247"/>
                    </a:cubicBezTo>
                    <a:cubicBezTo>
                      <a:pt x="62" y="260"/>
                      <a:pt x="1" y="345"/>
                      <a:pt x="13" y="435"/>
                    </a:cubicBezTo>
                    <a:cubicBezTo>
                      <a:pt x="27" y="517"/>
                      <a:pt x="97" y="575"/>
                      <a:pt x="178" y="575"/>
                    </a:cubicBezTo>
                    <a:cubicBezTo>
                      <a:pt x="185" y="575"/>
                      <a:pt x="194" y="574"/>
                      <a:pt x="202" y="574"/>
                    </a:cubicBezTo>
                    <a:cubicBezTo>
                      <a:pt x="1260" y="413"/>
                      <a:pt x="2338" y="332"/>
                      <a:pt x="3411" y="332"/>
                    </a:cubicBezTo>
                    <a:cubicBezTo>
                      <a:pt x="3546" y="332"/>
                      <a:pt x="3680" y="333"/>
                      <a:pt x="3815" y="336"/>
                    </a:cubicBezTo>
                    <a:cubicBezTo>
                      <a:pt x="3904" y="331"/>
                      <a:pt x="3982" y="264"/>
                      <a:pt x="3983" y="173"/>
                    </a:cubicBezTo>
                    <a:cubicBezTo>
                      <a:pt x="3984" y="81"/>
                      <a:pt x="3912" y="6"/>
                      <a:pt x="3821" y="5"/>
                    </a:cubicBezTo>
                    <a:cubicBezTo>
                      <a:pt x="3682" y="2"/>
                      <a:pt x="3543" y="1"/>
                      <a:pt x="3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9"/>
              <p:cNvSpPr/>
              <p:nvPr/>
            </p:nvSpPr>
            <p:spPr>
              <a:xfrm>
                <a:off x="3124475" y="3727500"/>
                <a:ext cx="10275" cy="109875"/>
              </a:xfrm>
              <a:custGeom>
                <a:avLst/>
                <a:gdLst/>
                <a:ahLst/>
                <a:cxnLst/>
                <a:rect l="l" t="t" r="r" b="b"/>
                <a:pathLst>
                  <a:path w="411" h="4395" extrusionOk="0">
                    <a:moveTo>
                      <a:pt x="174" y="0"/>
                    </a:moveTo>
                    <a:cubicBezTo>
                      <a:pt x="171" y="0"/>
                      <a:pt x="167" y="1"/>
                      <a:pt x="164" y="1"/>
                    </a:cubicBezTo>
                    <a:cubicBezTo>
                      <a:pt x="73" y="4"/>
                      <a:pt x="1" y="78"/>
                      <a:pt x="2" y="169"/>
                    </a:cubicBezTo>
                    <a:lnTo>
                      <a:pt x="78" y="4232"/>
                    </a:lnTo>
                    <a:cubicBezTo>
                      <a:pt x="79" y="4322"/>
                      <a:pt x="153" y="4394"/>
                      <a:pt x="243" y="4394"/>
                    </a:cubicBezTo>
                    <a:cubicBezTo>
                      <a:pt x="243" y="4394"/>
                      <a:pt x="244" y="4394"/>
                      <a:pt x="247" y="4392"/>
                    </a:cubicBezTo>
                    <a:cubicBezTo>
                      <a:pt x="338" y="4391"/>
                      <a:pt x="410" y="4316"/>
                      <a:pt x="409" y="4224"/>
                    </a:cubicBezTo>
                    <a:lnTo>
                      <a:pt x="333" y="163"/>
                    </a:lnTo>
                    <a:cubicBezTo>
                      <a:pt x="331" y="75"/>
                      <a:pt x="254"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5" name="Google Shape;945;p19"/>
            <p:cNvSpPr/>
            <p:nvPr/>
          </p:nvSpPr>
          <p:spPr>
            <a:xfrm>
              <a:off x="2892381" y="4765475"/>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6" name="Google Shape;946;p19"/>
            <p:cNvGrpSpPr/>
            <p:nvPr/>
          </p:nvGrpSpPr>
          <p:grpSpPr>
            <a:xfrm>
              <a:off x="4742150" y="4765475"/>
              <a:ext cx="103900" cy="115875"/>
              <a:chOff x="1385075" y="3682325"/>
              <a:chExt cx="103900" cy="115875"/>
            </a:xfrm>
          </p:grpSpPr>
          <p:sp>
            <p:nvSpPr>
              <p:cNvPr id="947" name="Google Shape;947;p19"/>
              <p:cNvSpPr/>
              <p:nvPr/>
            </p:nvSpPr>
            <p:spPr>
              <a:xfrm>
                <a:off x="1399350" y="3682325"/>
                <a:ext cx="86200" cy="115875"/>
              </a:xfrm>
              <a:custGeom>
                <a:avLst/>
                <a:gdLst/>
                <a:ahLst/>
                <a:cxnLst/>
                <a:rect l="l" t="t" r="r" b="b"/>
                <a:pathLst>
                  <a:path w="3448" h="4635" fill="none" extrusionOk="0">
                    <a:moveTo>
                      <a:pt x="0" y="1"/>
                    </a:moveTo>
                    <a:cubicBezTo>
                      <a:pt x="1073" y="1599"/>
                      <a:pt x="2215" y="3128"/>
                      <a:pt x="3447" y="4634"/>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9"/>
              <p:cNvSpPr/>
              <p:nvPr/>
            </p:nvSpPr>
            <p:spPr>
              <a:xfrm>
                <a:off x="1385075" y="3685200"/>
                <a:ext cx="103900" cy="110725"/>
              </a:xfrm>
              <a:custGeom>
                <a:avLst/>
                <a:gdLst/>
                <a:ahLst/>
                <a:cxnLst/>
                <a:rect l="l" t="t" r="r" b="b"/>
                <a:pathLst>
                  <a:path w="4156" h="4429" fill="none" extrusionOk="0">
                    <a:moveTo>
                      <a:pt x="1" y="4428"/>
                    </a:moveTo>
                    <a:cubicBezTo>
                      <a:pt x="1644" y="2785"/>
                      <a:pt x="2534" y="1666"/>
                      <a:pt x="4155"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9" name="Google Shape;949;p19"/>
            <p:cNvSpPr/>
            <p:nvPr/>
          </p:nvSpPr>
          <p:spPr>
            <a:xfrm>
              <a:off x="5837525" y="351530"/>
              <a:ext cx="122125" cy="135850"/>
            </a:xfrm>
            <a:custGeom>
              <a:avLst/>
              <a:gdLst/>
              <a:ahLst/>
              <a:cxnLst/>
              <a:rect l="l" t="t" r="r" b="b"/>
              <a:pathLst>
                <a:path w="4885" h="5434" fill="none" extrusionOk="0">
                  <a:moveTo>
                    <a:pt x="274" y="3493"/>
                  </a:moveTo>
                  <a:cubicBezTo>
                    <a:pt x="411" y="4452"/>
                    <a:pt x="1370" y="5273"/>
                    <a:pt x="2351" y="5319"/>
                  </a:cubicBezTo>
                  <a:cubicBezTo>
                    <a:pt x="3903" y="5433"/>
                    <a:pt x="4702" y="4315"/>
                    <a:pt x="4816" y="3151"/>
                  </a:cubicBezTo>
                  <a:cubicBezTo>
                    <a:pt x="4885" y="2420"/>
                    <a:pt x="4519" y="1507"/>
                    <a:pt x="3903" y="1119"/>
                  </a:cubicBezTo>
                  <a:cubicBezTo>
                    <a:pt x="2191" y="1"/>
                    <a:pt x="0" y="1530"/>
                    <a:pt x="274" y="3493"/>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0" name="Google Shape;950;p19"/>
            <p:cNvGrpSpPr/>
            <p:nvPr/>
          </p:nvGrpSpPr>
          <p:grpSpPr>
            <a:xfrm rot="10800000">
              <a:off x="6604768" y="4193051"/>
              <a:ext cx="2081125" cy="748675"/>
              <a:chOff x="-370250" y="317463"/>
              <a:chExt cx="2081125" cy="748675"/>
            </a:xfrm>
          </p:grpSpPr>
          <p:grpSp>
            <p:nvGrpSpPr>
              <p:cNvPr id="951" name="Google Shape;951;p19"/>
              <p:cNvGrpSpPr/>
              <p:nvPr/>
            </p:nvGrpSpPr>
            <p:grpSpPr>
              <a:xfrm>
                <a:off x="1359350" y="362538"/>
                <a:ext cx="351525" cy="226000"/>
                <a:chOff x="2671300" y="2351100"/>
                <a:chExt cx="351525" cy="226000"/>
              </a:xfrm>
            </p:grpSpPr>
            <p:sp>
              <p:nvSpPr>
                <p:cNvPr id="952" name="Google Shape;952;p19"/>
                <p:cNvSpPr/>
                <p:nvPr/>
              </p:nvSpPr>
              <p:spPr>
                <a:xfrm>
                  <a:off x="2671300" y="2351100"/>
                  <a:ext cx="351525" cy="225425"/>
                </a:xfrm>
                <a:custGeom>
                  <a:avLst/>
                  <a:gdLst/>
                  <a:ahLst/>
                  <a:cxnLst/>
                  <a:rect l="l" t="t" r="r" b="b"/>
                  <a:pathLst>
                    <a:path w="14061" h="9017" fill="none" extrusionOk="0">
                      <a:moveTo>
                        <a:pt x="2351" y="0"/>
                      </a:moveTo>
                      <a:cubicBezTo>
                        <a:pt x="5547" y="2694"/>
                        <a:pt x="10865" y="6323"/>
                        <a:pt x="14060" y="9016"/>
                      </a:cubicBezTo>
                      <a:cubicBezTo>
                        <a:pt x="9199" y="8605"/>
                        <a:pt x="5250" y="8309"/>
                        <a:pt x="0" y="7601"/>
                      </a:cubicBezTo>
                      <a:cubicBezTo>
                        <a:pt x="297" y="6734"/>
                        <a:pt x="1027" y="4291"/>
                        <a:pt x="1164" y="4246"/>
                      </a:cubicBezTo>
                      <a:cubicBezTo>
                        <a:pt x="1255" y="4223"/>
                        <a:pt x="5364" y="5592"/>
                        <a:pt x="7350" y="6254"/>
                      </a:cubicBezTo>
                      <a:cubicBezTo>
                        <a:pt x="5159" y="5067"/>
                        <a:pt x="3447" y="4451"/>
                        <a:pt x="1415" y="3424"/>
                      </a:cubicBezTo>
                      <a:cubicBezTo>
                        <a:pt x="1712" y="2488"/>
                        <a:pt x="2077" y="936"/>
                        <a:pt x="2351" y="0"/>
                      </a:cubicBezTo>
                      <a:close/>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9"/>
                <p:cNvSpPr/>
                <p:nvPr/>
              </p:nvSpPr>
              <p:spPr>
                <a:xfrm>
                  <a:off x="2718650" y="2550250"/>
                  <a:ext cx="301900" cy="26850"/>
                </a:xfrm>
                <a:custGeom>
                  <a:avLst/>
                  <a:gdLst/>
                  <a:ahLst/>
                  <a:cxnLst/>
                  <a:rect l="l" t="t" r="r" b="b"/>
                  <a:pathLst>
                    <a:path w="12076" h="1074" fill="none" extrusionOk="0">
                      <a:moveTo>
                        <a:pt x="12075" y="1073"/>
                      </a:moveTo>
                      <a:cubicBezTo>
                        <a:pt x="6666" y="1005"/>
                        <a:pt x="3949" y="982"/>
                        <a:pt x="138" y="822"/>
                      </a:cubicBezTo>
                      <a:cubicBezTo>
                        <a:pt x="92" y="548"/>
                        <a:pt x="46" y="274"/>
                        <a:pt x="1"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4" name="Google Shape;954;p19"/>
              <p:cNvSpPr/>
              <p:nvPr/>
            </p:nvSpPr>
            <p:spPr>
              <a:xfrm>
                <a:off x="-370250" y="317463"/>
                <a:ext cx="1676550" cy="748675"/>
              </a:xfrm>
              <a:custGeom>
                <a:avLst/>
                <a:gdLst/>
                <a:ahLst/>
                <a:cxnLst/>
                <a:rect l="l" t="t" r="r" b="b"/>
                <a:pathLst>
                  <a:path w="67062" h="29947" fill="none" extrusionOk="0">
                    <a:moveTo>
                      <a:pt x="67061" y="4542"/>
                    </a:moveTo>
                    <a:cubicBezTo>
                      <a:pt x="54850" y="0"/>
                      <a:pt x="40972" y="23"/>
                      <a:pt x="28760" y="4656"/>
                    </a:cubicBezTo>
                    <a:cubicBezTo>
                      <a:pt x="16572" y="9267"/>
                      <a:pt x="6141" y="18420"/>
                      <a:pt x="1" y="29947"/>
                    </a:cubicBezTo>
                  </a:path>
                </a:pathLst>
              </a:custGeom>
              <a:noFill/>
              <a:ln w="19050" cap="rnd"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5" name="Google Shape;955;p19"/>
            <p:cNvSpPr/>
            <p:nvPr/>
          </p:nvSpPr>
          <p:spPr>
            <a:xfrm>
              <a:off x="3925054" y="31370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Nanum Pen Script"/>
              <a:buNone/>
              <a:defRPr sz="3500" b="1">
                <a:solidFill>
                  <a:schemeClr val="dk1"/>
                </a:solidFill>
                <a:latin typeface="Nanum Pen Script"/>
                <a:ea typeface="Nanum Pen Script"/>
                <a:cs typeface="Nanum Pen Script"/>
                <a:sym typeface="Nanum Pen Script"/>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1pPr>
            <a:lvl2pPr marL="914400" lvl="1"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2pPr>
            <a:lvl3pPr marL="1371600" lvl="2"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3pPr>
            <a:lvl4pPr marL="1828800" lvl="3"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4pPr>
            <a:lvl5pPr marL="2286000" lvl="4"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5pPr>
            <a:lvl6pPr marL="2743200" lvl="5"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6pPr>
            <a:lvl7pPr marL="3200400" lvl="6"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7pPr>
            <a:lvl8pPr marL="3657600" lvl="7" indent="-317500">
              <a:lnSpc>
                <a:spcPct val="115000"/>
              </a:lnSpc>
              <a:spcBef>
                <a:spcPts val="1600"/>
              </a:spcBef>
              <a:spcAft>
                <a:spcPts val="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8pPr>
            <a:lvl9pPr marL="4114800" lvl="8" indent="-317500">
              <a:lnSpc>
                <a:spcPct val="115000"/>
              </a:lnSpc>
              <a:spcBef>
                <a:spcPts val="1600"/>
              </a:spcBef>
              <a:spcAft>
                <a:spcPts val="1600"/>
              </a:spcAft>
              <a:buClr>
                <a:schemeClr val="dk2"/>
              </a:buClr>
              <a:buSzPts val="1400"/>
              <a:buFont typeface="Baloo Tammudu 2"/>
              <a:buChar char="■"/>
              <a:defRPr>
                <a:solidFill>
                  <a:schemeClr val="dk2"/>
                </a:solidFill>
                <a:latin typeface="Baloo Tammudu 2"/>
                <a:ea typeface="Baloo Tammudu 2"/>
                <a:cs typeface="Baloo Tammudu 2"/>
                <a:sym typeface="Baloo Tammudu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58" r:id="rId5"/>
    <p:sldLayoutId id="2147483660" r:id="rId6"/>
    <p:sldLayoutId id="2147483662" r:id="rId7"/>
    <p:sldLayoutId id="2147483664" r:id="rId8"/>
    <p:sldLayoutId id="2147483665" r:id="rId9"/>
    <p:sldLayoutId id="2147483666" r:id="rId10"/>
    <p:sldLayoutId id="2147483667" r:id="rId11"/>
    <p:sldLayoutId id="2147483669" r:id="rId12"/>
    <p:sldLayoutId id="2147483672" r:id="rId13"/>
    <p:sldLayoutId id="2147483676" r:id="rId14"/>
    <p:sldLayoutId id="2147483680" r:id="rId15"/>
    <p:sldLayoutId id="2147483685" r:id="rId16"/>
    <p:sldLayoutId id="2147483688" r:id="rId17"/>
    <p:sldLayoutId id="2147483694" r:id="rId18"/>
    <p:sldLayoutId id="2147483697" r:id="rId19"/>
    <p:sldLayoutId id="2147483698" r:id="rId20"/>
    <p:sldLayoutId id="2147483699" r:id="rId21"/>
    <p:sldLayoutId id="2147483700" r:id="rId22"/>
    <p:sldLayoutId id="2147483705"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slide" Target="slide13.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slide" Target="slide49.xml"/><Relationship Id="rId5" Type="http://schemas.openxmlformats.org/officeDocument/2006/relationships/slide" Target="slide17.xml"/><Relationship Id="rId4" Type="http://schemas.openxmlformats.org/officeDocument/2006/relationships/slide" Target="slide28.xml"/></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quizizz.com/admin/quiz/6827817b8138e46a067e0736" TargetMode="External"/><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3.png"/><Relationship Id="rId18" Type="http://schemas.openxmlformats.org/officeDocument/2006/relationships/customXml" Target="../ink/ink7.xml"/><Relationship Id="rId3" Type="http://schemas.openxmlformats.org/officeDocument/2006/relationships/slide" Target="slide13.xml"/><Relationship Id="rId21" Type="http://schemas.openxmlformats.org/officeDocument/2006/relationships/image" Target="../media/image17.png"/><Relationship Id="rId7" Type="http://schemas.openxmlformats.org/officeDocument/2006/relationships/image" Target="../media/image100.png"/><Relationship Id="rId12" Type="http://schemas.openxmlformats.org/officeDocument/2006/relationships/customXml" Target="../ink/ink4.xml"/><Relationship Id="rId17" Type="http://schemas.openxmlformats.org/officeDocument/2006/relationships/image" Target="../media/image150.png"/><Relationship Id="rId2" Type="http://schemas.openxmlformats.org/officeDocument/2006/relationships/notesSlide" Target="../notesSlides/notesSlide15.xml"/><Relationship Id="rId16" Type="http://schemas.openxmlformats.org/officeDocument/2006/relationships/customXml" Target="../ink/ink6.xml"/><Relationship Id="rId20" Type="http://schemas.openxmlformats.org/officeDocument/2006/relationships/customXml" Target="../ink/ink8.xml"/><Relationship Id="rId1" Type="http://schemas.openxmlformats.org/officeDocument/2006/relationships/slideLayout" Target="../slideLayouts/slideLayout18.xml"/><Relationship Id="rId6" Type="http://schemas.openxmlformats.org/officeDocument/2006/relationships/customXml" Target="../ink/ink1.xml"/><Relationship Id="rId11" Type="http://schemas.openxmlformats.org/officeDocument/2006/relationships/image" Target="../media/image120.png"/><Relationship Id="rId5" Type="http://schemas.openxmlformats.org/officeDocument/2006/relationships/image" Target="../media/image10.png"/><Relationship Id="rId15" Type="http://schemas.openxmlformats.org/officeDocument/2006/relationships/image" Target="../media/image140.png"/><Relationship Id="rId23" Type="http://schemas.openxmlformats.org/officeDocument/2006/relationships/image" Target="../media/image18.png"/><Relationship Id="rId10" Type="http://schemas.openxmlformats.org/officeDocument/2006/relationships/customXml" Target="../ink/ink3.xml"/><Relationship Id="rId19" Type="http://schemas.openxmlformats.org/officeDocument/2006/relationships/image" Target="../media/image160.png"/><Relationship Id="rId4" Type="http://schemas.openxmlformats.org/officeDocument/2006/relationships/image" Target="../media/image9.png"/><Relationship Id="rId9" Type="http://schemas.openxmlformats.org/officeDocument/2006/relationships/image" Target="../media/image110.png"/><Relationship Id="rId14" Type="http://schemas.openxmlformats.org/officeDocument/2006/relationships/customXml" Target="../ink/ink5.xml"/><Relationship Id="rId22" Type="http://schemas.openxmlformats.org/officeDocument/2006/relationships/customXml" Target="../ink/ink9.xml"/></Relationships>
</file>

<file path=ppt/slides/_rels/slide28.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slide" Target="slide13.xml"/><Relationship Id="rId7"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6Ig32Ensl4I" TargetMode="External"/><Relationship Id="rId2" Type="http://schemas.openxmlformats.org/officeDocument/2006/relationships/image" Target="../media/image23.jpeg"/><Relationship Id="rId1" Type="http://schemas.openxmlformats.org/officeDocument/2006/relationships/slideLayout" Target="../slideLayouts/slideLayout15.xml"/><Relationship Id="rId4" Type="http://schemas.openxmlformats.org/officeDocument/2006/relationships/hyperlink" Target="https://quizizz.com/admin/interactive%20video/682752e3fa665a4210a634df?source=lesson_share%0d" TargetMode="External"/></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padlet.com/zhengyax/padlet-nlepre2s2qq5serm" TargetMode="Externa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70"/>
        <p:cNvGrpSpPr/>
        <p:nvPr/>
      </p:nvGrpSpPr>
      <p:grpSpPr>
        <a:xfrm>
          <a:off x="0" y="0"/>
          <a:ext cx="0" cy="0"/>
          <a:chOff x="0" y="0"/>
          <a:chExt cx="0" cy="0"/>
        </a:xfrm>
      </p:grpSpPr>
      <p:grpSp>
        <p:nvGrpSpPr>
          <p:cNvPr id="3671" name="Google Shape;3671;p60"/>
          <p:cNvGrpSpPr/>
          <p:nvPr/>
        </p:nvGrpSpPr>
        <p:grpSpPr>
          <a:xfrm>
            <a:off x="7965739" y="1567719"/>
            <a:ext cx="952683" cy="3575782"/>
            <a:chOff x="7966351" y="1567719"/>
            <a:chExt cx="952683" cy="3575782"/>
          </a:xfrm>
        </p:grpSpPr>
        <p:sp>
          <p:nvSpPr>
            <p:cNvPr id="3672" name="Google Shape;3672;p60"/>
            <p:cNvSpPr/>
            <p:nvPr/>
          </p:nvSpPr>
          <p:spPr>
            <a:xfrm>
              <a:off x="8091899" y="4974958"/>
              <a:ext cx="331533" cy="98990"/>
            </a:xfrm>
            <a:custGeom>
              <a:avLst/>
              <a:gdLst/>
              <a:ahLst/>
              <a:cxnLst/>
              <a:rect l="l" t="t" r="r" b="b"/>
              <a:pathLst>
                <a:path w="14743" h="4402" extrusionOk="0">
                  <a:moveTo>
                    <a:pt x="14743" y="1"/>
                  </a:moveTo>
                  <a:cubicBezTo>
                    <a:pt x="11143" y="540"/>
                    <a:pt x="10482" y="1666"/>
                    <a:pt x="6490" y="3062"/>
                  </a:cubicBezTo>
                  <a:cubicBezTo>
                    <a:pt x="5190" y="3516"/>
                    <a:pt x="3916" y="3671"/>
                    <a:pt x="2775" y="3671"/>
                  </a:cubicBezTo>
                  <a:cubicBezTo>
                    <a:pt x="1703" y="3671"/>
                    <a:pt x="748" y="3534"/>
                    <a:pt x="1" y="3380"/>
                  </a:cubicBezTo>
                  <a:lnTo>
                    <a:pt x="1" y="3380"/>
                  </a:lnTo>
                  <a:cubicBezTo>
                    <a:pt x="25" y="3429"/>
                    <a:pt x="25" y="3454"/>
                    <a:pt x="50" y="3478"/>
                  </a:cubicBezTo>
                  <a:cubicBezTo>
                    <a:pt x="319" y="4107"/>
                    <a:pt x="1397" y="4402"/>
                    <a:pt x="2809" y="4402"/>
                  </a:cubicBezTo>
                  <a:cubicBezTo>
                    <a:pt x="4863" y="4402"/>
                    <a:pt x="7622" y="3777"/>
                    <a:pt x="9625" y="2645"/>
                  </a:cubicBezTo>
                  <a:cubicBezTo>
                    <a:pt x="12808" y="833"/>
                    <a:pt x="14473" y="1299"/>
                    <a:pt x="147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60"/>
            <p:cNvSpPr/>
            <p:nvPr/>
          </p:nvSpPr>
          <p:spPr>
            <a:xfrm>
              <a:off x="8086952" y="4971113"/>
              <a:ext cx="340326" cy="106298"/>
            </a:xfrm>
            <a:custGeom>
              <a:avLst/>
              <a:gdLst/>
              <a:ahLst/>
              <a:cxnLst/>
              <a:rect l="l" t="t" r="r" b="b"/>
              <a:pathLst>
                <a:path w="15134" h="4727" extrusionOk="0">
                  <a:moveTo>
                    <a:pt x="14742" y="343"/>
                  </a:moveTo>
                  <a:lnTo>
                    <a:pt x="14742" y="343"/>
                  </a:lnTo>
                  <a:cubicBezTo>
                    <a:pt x="14546" y="808"/>
                    <a:pt x="14056" y="980"/>
                    <a:pt x="13150" y="1249"/>
                  </a:cubicBezTo>
                  <a:cubicBezTo>
                    <a:pt x="12342" y="1519"/>
                    <a:pt x="11191" y="1861"/>
                    <a:pt x="9771" y="2670"/>
                  </a:cubicBezTo>
                  <a:cubicBezTo>
                    <a:pt x="7726" y="3836"/>
                    <a:pt x="5024" y="4423"/>
                    <a:pt x="3042" y="4423"/>
                  </a:cubicBezTo>
                  <a:cubicBezTo>
                    <a:pt x="2318" y="4423"/>
                    <a:pt x="1690" y="4345"/>
                    <a:pt x="1225" y="4188"/>
                  </a:cubicBezTo>
                  <a:cubicBezTo>
                    <a:pt x="906" y="4090"/>
                    <a:pt x="662" y="3943"/>
                    <a:pt x="515" y="3772"/>
                  </a:cubicBezTo>
                  <a:lnTo>
                    <a:pt x="515" y="3772"/>
                  </a:lnTo>
                  <a:cubicBezTo>
                    <a:pt x="1209" y="3900"/>
                    <a:pt x="2033" y="3995"/>
                    <a:pt x="2939" y="3995"/>
                  </a:cubicBezTo>
                  <a:cubicBezTo>
                    <a:pt x="4111" y="3995"/>
                    <a:pt x="5420" y="3835"/>
                    <a:pt x="6759" y="3380"/>
                  </a:cubicBezTo>
                  <a:cubicBezTo>
                    <a:pt x="8400" y="2816"/>
                    <a:pt x="9453" y="2278"/>
                    <a:pt x="10408" y="1837"/>
                  </a:cubicBezTo>
                  <a:cubicBezTo>
                    <a:pt x="11730" y="1176"/>
                    <a:pt x="12783" y="686"/>
                    <a:pt x="14742" y="343"/>
                  </a:cubicBezTo>
                  <a:close/>
                  <a:moveTo>
                    <a:pt x="15134" y="0"/>
                  </a:moveTo>
                  <a:lnTo>
                    <a:pt x="14938" y="25"/>
                  </a:lnTo>
                  <a:cubicBezTo>
                    <a:pt x="12759" y="343"/>
                    <a:pt x="11657" y="882"/>
                    <a:pt x="10285" y="1568"/>
                  </a:cubicBezTo>
                  <a:cubicBezTo>
                    <a:pt x="9330" y="2008"/>
                    <a:pt x="8277" y="2523"/>
                    <a:pt x="6661" y="3086"/>
                  </a:cubicBezTo>
                  <a:cubicBezTo>
                    <a:pt x="5345" y="3542"/>
                    <a:pt x="4057" y="3700"/>
                    <a:pt x="2907" y="3700"/>
                  </a:cubicBezTo>
                  <a:cubicBezTo>
                    <a:pt x="1896" y="3700"/>
                    <a:pt x="992" y="3578"/>
                    <a:pt x="270" y="3429"/>
                  </a:cubicBezTo>
                  <a:lnTo>
                    <a:pt x="0" y="3404"/>
                  </a:lnTo>
                  <a:lnTo>
                    <a:pt x="123" y="3698"/>
                  </a:lnTo>
                  <a:cubicBezTo>
                    <a:pt x="270" y="4041"/>
                    <a:pt x="613" y="4310"/>
                    <a:pt x="1127" y="4482"/>
                  </a:cubicBezTo>
                  <a:cubicBezTo>
                    <a:pt x="1641" y="4653"/>
                    <a:pt x="2278" y="4727"/>
                    <a:pt x="3012" y="4727"/>
                  </a:cubicBezTo>
                  <a:cubicBezTo>
                    <a:pt x="5143" y="4727"/>
                    <a:pt x="7983" y="4041"/>
                    <a:pt x="9918" y="2939"/>
                  </a:cubicBezTo>
                  <a:cubicBezTo>
                    <a:pt x="11314" y="2155"/>
                    <a:pt x="12440" y="1788"/>
                    <a:pt x="13248" y="1543"/>
                  </a:cubicBezTo>
                  <a:cubicBezTo>
                    <a:pt x="14301" y="1200"/>
                    <a:pt x="14938" y="1004"/>
                    <a:pt x="15109" y="196"/>
                  </a:cubicBezTo>
                  <a:lnTo>
                    <a:pt x="151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60"/>
            <p:cNvSpPr/>
            <p:nvPr/>
          </p:nvSpPr>
          <p:spPr>
            <a:xfrm>
              <a:off x="8078699" y="4961758"/>
              <a:ext cx="172929" cy="95774"/>
            </a:xfrm>
            <a:custGeom>
              <a:avLst/>
              <a:gdLst/>
              <a:ahLst/>
              <a:cxnLst/>
              <a:rect l="l" t="t" r="r" b="b"/>
              <a:pathLst>
                <a:path w="7690" h="4259" extrusionOk="0">
                  <a:moveTo>
                    <a:pt x="4261" y="0"/>
                  </a:moveTo>
                  <a:cubicBezTo>
                    <a:pt x="4065" y="98"/>
                    <a:pt x="3869" y="196"/>
                    <a:pt x="3698" y="269"/>
                  </a:cubicBezTo>
                  <a:cubicBezTo>
                    <a:pt x="710" y="1690"/>
                    <a:pt x="0" y="2498"/>
                    <a:pt x="588" y="3967"/>
                  </a:cubicBezTo>
                  <a:cubicBezTo>
                    <a:pt x="1335" y="4121"/>
                    <a:pt x="2290" y="4258"/>
                    <a:pt x="3362" y="4258"/>
                  </a:cubicBezTo>
                  <a:cubicBezTo>
                    <a:pt x="4503" y="4258"/>
                    <a:pt x="5777" y="4103"/>
                    <a:pt x="7077" y="3649"/>
                  </a:cubicBezTo>
                  <a:cubicBezTo>
                    <a:pt x="7297" y="3575"/>
                    <a:pt x="7493" y="3502"/>
                    <a:pt x="7689" y="3428"/>
                  </a:cubicBezTo>
                  <a:cubicBezTo>
                    <a:pt x="7126" y="1127"/>
                    <a:pt x="5510" y="294"/>
                    <a:pt x="4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60"/>
            <p:cNvSpPr/>
            <p:nvPr/>
          </p:nvSpPr>
          <p:spPr>
            <a:xfrm>
              <a:off x="8073189" y="4958452"/>
              <a:ext cx="182846" cy="102431"/>
            </a:xfrm>
            <a:custGeom>
              <a:avLst/>
              <a:gdLst/>
              <a:ahLst/>
              <a:cxnLst/>
              <a:rect l="l" t="t" r="r" b="b"/>
              <a:pathLst>
                <a:path w="8131" h="4555" extrusionOk="0">
                  <a:moveTo>
                    <a:pt x="4530" y="294"/>
                  </a:moveTo>
                  <a:cubicBezTo>
                    <a:pt x="5706" y="612"/>
                    <a:pt x="7200" y="1396"/>
                    <a:pt x="7763" y="3477"/>
                  </a:cubicBezTo>
                  <a:cubicBezTo>
                    <a:pt x="7616" y="3526"/>
                    <a:pt x="7445" y="3600"/>
                    <a:pt x="7273" y="3649"/>
                  </a:cubicBezTo>
                  <a:cubicBezTo>
                    <a:pt x="5968" y="4097"/>
                    <a:pt x="4684" y="4254"/>
                    <a:pt x="3536" y="4254"/>
                  </a:cubicBezTo>
                  <a:cubicBezTo>
                    <a:pt x="2552" y="4254"/>
                    <a:pt x="1667" y="4139"/>
                    <a:pt x="955" y="3992"/>
                  </a:cubicBezTo>
                  <a:cubicBezTo>
                    <a:pt x="441" y="2669"/>
                    <a:pt x="1127" y="1910"/>
                    <a:pt x="3992" y="563"/>
                  </a:cubicBezTo>
                  <a:cubicBezTo>
                    <a:pt x="4163" y="490"/>
                    <a:pt x="4359" y="392"/>
                    <a:pt x="4530" y="294"/>
                  </a:cubicBezTo>
                  <a:close/>
                  <a:moveTo>
                    <a:pt x="4481" y="0"/>
                  </a:moveTo>
                  <a:lnTo>
                    <a:pt x="4432" y="25"/>
                  </a:lnTo>
                  <a:cubicBezTo>
                    <a:pt x="4261" y="123"/>
                    <a:pt x="4065" y="196"/>
                    <a:pt x="3869" y="294"/>
                  </a:cubicBezTo>
                  <a:cubicBezTo>
                    <a:pt x="1102" y="1592"/>
                    <a:pt x="0" y="2449"/>
                    <a:pt x="710" y="4188"/>
                  </a:cubicBezTo>
                  <a:lnTo>
                    <a:pt x="735" y="4261"/>
                  </a:lnTo>
                  <a:lnTo>
                    <a:pt x="808" y="4261"/>
                  </a:lnTo>
                  <a:cubicBezTo>
                    <a:pt x="1567" y="4432"/>
                    <a:pt x="2498" y="4555"/>
                    <a:pt x="3551" y="4555"/>
                  </a:cubicBezTo>
                  <a:cubicBezTo>
                    <a:pt x="4726" y="4555"/>
                    <a:pt x="6049" y="4383"/>
                    <a:pt x="7371" y="3918"/>
                  </a:cubicBezTo>
                  <a:cubicBezTo>
                    <a:pt x="7591" y="3845"/>
                    <a:pt x="7787" y="3771"/>
                    <a:pt x="8008" y="3698"/>
                  </a:cubicBezTo>
                  <a:lnTo>
                    <a:pt x="8130" y="3673"/>
                  </a:lnTo>
                  <a:lnTo>
                    <a:pt x="8081" y="3526"/>
                  </a:lnTo>
                  <a:cubicBezTo>
                    <a:pt x="7493" y="1176"/>
                    <a:pt x="5828" y="319"/>
                    <a:pt x="45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60"/>
            <p:cNvSpPr/>
            <p:nvPr/>
          </p:nvSpPr>
          <p:spPr>
            <a:xfrm>
              <a:off x="8174495" y="4865938"/>
              <a:ext cx="251680" cy="172929"/>
            </a:xfrm>
            <a:custGeom>
              <a:avLst/>
              <a:gdLst/>
              <a:ahLst/>
              <a:cxnLst/>
              <a:rect l="l" t="t" r="r" b="b"/>
              <a:pathLst>
                <a:path w="11192" h="7690" extrusionOk="0">
                  <a:moveTo>
                    <a:pt x="9404" y="0"/>
                  </a:moveTo>
                  <a:lnTo>
                    <a:pt x="6368" y="465"/>
                  </a:lnTo>
                  <a:cubicBezTo>
                    <a:pt x="6368" y="465"/>
                    <a:pt x="2940" y="2792"/>
                    <a:pt x="1" y="4261"/>
                  </a:cubicBezTo>
                  <a:cubicBezTo>
                    <a:pt x="1250" y="4555"/>
                    <a:pt x="2866" y="5388"/>
                    <a:pt x="3429" y="7689"/>
                  </a:cubicBezTo>
                  <a:cubicBezTo>
                    <a:pt x="6907" y="6392"/>
                    <a:pt x="7666" y="5363"/>
                    <a:pt x="11070" y="4849"/>
                  </a:cubicBezTo>
                  <a:cubicBezTo>
                    <a:pt x="11070" y="4775"/>
                    <a:pt x="11094" y="4677"/>
                    <a:pt x="11094" y="4579"/>
                  </a:cubicBezTo>
                  <a:cubicBezTo>
                    <a:pt x="11192" y="2914"/>
                    <a:pt x="9404" y="0"/>
                    <a:pt x="9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60"/>
            <p:cNvSpPr/>
            <p:nvPr/>
          </p:nvSpPr>
          <p:spPr>
            <a:xfrm>
              <a:off x="8165141" y="4862633"/>
              <a:ext cx="264341" cy="180642"/>
            </a:xfrm>
            <a:custGeom>
              <a:avLst/>
              <a:gdLst/>
              <a:ahLst/>
              <a:cxnLst/>
              <a:rect l="l" t="t" r="r" b="b"/>
              <a:pathLst>
                <a:path w="11755" h="8033" extrusionOk="0">
                  <a:moveTo>
                    <a:pt x="9747" y="319"/>
                  </a:moveTo>
                  <a:cubicBezTo>
                    <a:pt x="10041" y="808"/>
                    <a:pt x="11437" y="3282"/>
                    <a:pt x="11363" y="4726"/>
                  </a:cubicBezTo>
                  <a:cubicBezTo>
                    <a:pt x="11363" y="4775"/>
                    <a:pt x="11363" y="4824"/>
                    <a:pt x="11339" y="4873"/>
                  </a:cubicBezTo>
                  <a:cubicBezTo>
                    <a:pt x="9257" y="5192"/>
                    <a:pt x="8155" y="5730"/>
                    <a:pt x="6784" y="6392"/>
                  </a:cubicBezTo>
                  <a:cubicBezTo>
                    <a:pt x="6025" y="6759"/>
                    <a:pt x="5143" y="7175"/>
                    <a:pt x="3968" y="7640"/>
                  </a:cubicBezTo>
                  <a:cubicBezTo>
                    <a:pt x="3404" y="5608"/>
                    <a:pt x="2033" y="4751"/>
                    <a:pt x="833" y="4359"/>
                  </a:cubicBezTo>
                  <a:cubicBezTo>
                    <a:pt x="3502" y="2988"/>
                    <a:pt x="6514" y="955"/>
                    <a:pt x="6833" y="735"/>
                  </a:cubicBezTo>
                  <a:lnTo>
                    <a:pt x="9747" y="319"/>
                  </a:lnTo>
                  <a:close/>
                  <a:moveTo>
                    <a:pt x="9918" y="0"/>
                  </a:moveTo>
                  <a:lnTo>
                    <a:pt x="6759" y="466"/>
                  </a:lnTo>
                  <a:lnTo>
                    <a:pt x="6686" y="490"/>
                  </a:lnTo>
                  <a:cubicBezTo>
                    <a:pt x="6661" y="490"/>
                    <a:pt x="3233" y="2816"/>
                    <a:pt x="343" y="4286"/>
                  </a:cubicBezTo>
                  <a:lnTo>
                    <a:pt x="1" y="4457"/>
                  </a:lnTo>
                  <a:lnTo>
                    <a:pt x="392" y="4555"/>
                  </a:lnTo>
                  <a:cubicBezTo>
                    <a:pt x="1592" y="4849"/>
                    <a:pt x="3160" y="5657"/>
                    <a:pt x="3723" y="7861"/>
                  </a:cubicBezTo>
                  <a:lnTo>
                    <a:pt x="3747" y="8032"/>
                  </a:lnTo>
                  <a:lnTo>
                    <a:pt x="3919" y="7959"/>
                  </a:lnTo>
                  <a:cubicBezTo>
                    <a:pt x="5192" y="7494"/>
                    <a:pt x="6123" y="7053"/>
                    <a:pt x="6931" y="6661"/>
                  </a:cubicBezTo>
                  <a:cubicBezTo>
                    <a:pt x="8302" y="5975"/>
                    <a:pt x="9380" y="5461"/>
                    <a:pt x="11510" y="5143"/>
                  </a:cubicBezTo>
                  <a:lnTo>
                    <a:pt x="11608" y="5118"/>
                  </a:lnTo>
                  <a:lnTo>
                    <a:pt x="11632" y="5020"/>
                  </a:lnTo>
                  <a:cubicBezTo>
                    <a:pt x="11632" y="4922"/>
                    <a:pt x="11657" y="4849"/>
                    <a:pt x="11657" y="4726"/>
                  </a:cubicBezTo>
                  <a:cubicBezTo>
                    <a:pt x="11755" y="3061"/>
                    <a:pt x="10041" y="196"/>
                    <a:pt x="9967" y="74"/>
                  </a:cubicBezTo>
                  <a:lnTo>
                    <a:pt x="99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60"/>
            <p:cNvSpPr/>
            <p:nvPr/>
          </p:nvSpPr>
          <p:spPr>
            <a:xfrm>
              <a:off x="8237281" y="4921550"/>
              <a:ext cx="61144" cy="45177"/>
            </a:xfrm>
            <a:custGeom>
              <a:avLst/>
              <a:gdLst/>
              <a:ahLst/>
              <a:cxnLst/>
              <a:rect l="l" t="t" r="r" b="b"/>
              <a:pathLst>
                <a:path w="2719" h="2009" extrusionOk="0">
                  <a:moveTo>
                    <a:pt x="172" y="0"/>
                  </a:moveTo>
                  <a:cubicBezTo>
                    <a:pt x="74" y="0"/>
                    <a:pt x="1" y="49"/>
                    <a:pt x="1" y="147"/>
                  </a:cubicBezTo>
                  <a:cubicBezTo>
                    <a:pt x="1" y="221"/>
                    <a:pt x="50" y="294"/>
                    <a:pt x="148" y="294"/>
                  </a:cubicBezTo>
                  <a:cubicBezTo>
                    <a:pt x="148" y="294"/>
                    <a:pt x="1666" y="466"/>
                    <a:pt x="2400" y="1935"/>
                  </a:cubicBezTo>
                  <a:cubicBezTo>
                    <a:pt x="2425" y="1984"/>
                    <a:pt x="2498" y="2008"/>
                    <a:pt x="2547" y="2008"/>
                  </a:cubicBezTo>
                  <a:lnTo>
                    <a:pt x="2621" y="2008"/>
                  </a:lnTo>
                  <a:cubicBezTo>
                    <a:pt x="2694" y="1960"/>
                    <a:pt x="2719" y="1862"/>
                    <a:pt x="2670" y="1788"/>
                  </a:cubicBezTo>
                  <a:cubicBezTo>
                    <a:pt x="1862" y="196"/>
                    <a:pt x="245"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60"/>
            <p:cNvSpPr/>
            <p:nvPr/>
          </p:nvSpPr>
          <p:spPr>
            <a:xfrm>
              <a:off x="8265907" y="4905584"/>
              <a:ext cx="61166" cy="45177"/>
            </a:xfrm>
            <a:custGeom>
              <a:avLst/>
              <a:gdLst/>
              <a:ahLst/>
              <a:cxnLst/>
              <a:rect l="l" t="t" r="r" b="b"/>
              <a:pathLst>
                <a:path w="2720" h="2009" extrusionOk="0">
                  <a:moveTo>
                    <a:pt x="172" y="0"/>
                  </a:moveTo>
                  <a:cubicBezTo>
                    <a:pt x="99" y="0"/>
                    <a:pt x="25" y="49"/>
                    <a:pt x="25" y="147"/>
                  </a:cubicBezTo>
                  <a:cubicBezTo>
                    <a:pt x="1" y="221"/>
                    <a:pt x="74" y="294"/>
                    <a:pt x="148" y="294"/>
                  </a:cubicBezTo>
                  <a:cubicBezTo>
                    <a:pt x="172" y="294"/>
                    <a:pt x="1666" y="466"/>
                    <a:pt x="2425" y="1935"/>
                  </a:cubicBezTo>
                  <a:cubicBezTo>
                    <a:pt x="2450" y="1984"/>
                    <a:pt x="2499" y="2008"/>
                    <a:pt x="2548" y="2008"/>
                  </a:cubicBezTo>
                  <a:lnTo>
                    <a:pt x="2621" y="2008"/>
                  </a:lnTo>
                  <a:cubicBezTo>
                    <a:pt x="2695" y="1959"/>
                    <a:pt x="2719" y="1861"/>
                    <a:pt x="2695" y="1788"/>
                  </a:cubicBezTo>
                  <a:cubicBezTo>
                    <a:pt x="1862" y="196"/>
                    <a:pt x="246" y="25"/>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60"/>
            <p:cNvSpPr/>
            <p:nvPr/>
          </p:nvSpPr>
          <p:spPr>
            <a:xfrm>
              <a:off x="8285741" y="4889056"/>
              <a:ext cx="60604" cy="45177"/>
            </a:xfrm>
            <a:custGeom>
              <a:avLst/>
              <a:gdLst/>
              <a:ahLst/>
              <a:cxnLst/>
              <a:rect l="l" t="t" r="r" b="b"/>
              <a:pathLst>
                <a:path w="2695" h="2009" extrusionOk="0">
                  <a:moveTo>
                    <a:pt x="172" y="1"/>
                  </a:moveTo>
                  <a:cubicBezTo>
                    <a:pt x="74" y="1"/>
                    <a:pt x="1" y="50"/>
                    <a:pt x="1" y="148"/>
                  </a:cubicBezTo>
                  <a:cubicBezTo>
                    <a:pt x="1" y="221"/>
                    <a:pt x="49" y="295"/>
                    <a:pt x="123" y="295"/>
                  </a:cubicBezTo>
                  <a:cubicBezTo>
                    <a:pt x="147" y="295"/>
                    <a:pt x="1666" y="466"/>
                    <a:pt x="2400" y="1935"/>
                  </a:cubicBezTo>
                  <a:cubicBezTo>
                    <a:pt x="2425" y="1984"/>
                    <a:pt x="2474" y="2009"/>
                    <a:pt x="2523" y="2009"/>
                  </a:cubicBezTo>
                  <a:lnTo>
                    <a:pt x="2596" y="2009"/>
                  </a:lnTo>
                  <a:cubicBezTo>
                    <a:pt x="2670" y="1960"/>
                    <a:pt x="2694" y="1862"/>
                    <a:pt x="2670" y="1788"/>
                  </a:cubicBezTo>
                  <a:cubicBezTo>
                    <a:pt x="1837" y="197"/>
                    <a:pt x="221" y="1"/>
                    <a:pt x="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60"/>
            <p:cNvSpPr/>
            <p:nvPr/>
          </p:nvSpPr>
          <p:spPr>
            <a:xfrm>
              <a:off x="8728475" y="4972214"/>
              <a:ext cx="185050" cy="167667"/>
            </a:xfrm>
            <a:custGeom>
              <a:avLst/>
              <a:gdLst/>
              <a:ahLst/>
              <a:cxnLst/>
              <a:rect l="l" t="t" r="r" b="b"/>
              <a:pathLst>
                <a:path w="8229" h="7456" extrusionOk="0">
                  <a:moveTo>
                    <a:pt x="1127" y="0"/>
                  </a:moveTo>
                  <a:lnTo>
                    <a:pt x="1127" y="0"/>
                  </a:lnTo>
                  <a:cubicBezTo>
                    <a:pt x="931" y="417"/>
                    <a:pt x="760" y="833"/>
                    <a:pt x="638" y="1225"/>
                  </a:cubicBezTo>
                  <a:cubicBezTo>
                    <a:pt x="1" y="3233"/>
                    <a:pt x="589" y="7175"/>
                    <a:pt x="5168" y="7445"/>
                  </a:cubicBezTo>
                  <a:cubicBezTo>
                    <a:pt x="5293" y="7452"/>
                    <a:pt x="5413" y="7456"/>
                    <a:pt x="5529" y="7456"/>
                  </a:cubicBezTo>
                  <a:cubicBezTo>
                    <a:pt x="7318" y="7456"/>
                    <a:pt x="8022" y="6585"/>
                    <a:pt x="8229" y="5412"/>
                  </a:cubicBezTo>
                  <a:lnTo>
                    <a:pt x="8229" y="5412"/>
                  </a:lnTo>
                  <a:cubicBezTo>
                    <a:pt x="7662" y="6157"/>
                    <a:pt x="6547" y="6560"/>
                    <a:pt x="5373" y="6560"/>
                  </a:cubicBezTo>
                  <a:cubicBezTo>
                    <a:pt x="3807" y="6560"/>
                    <a:pt x="2135" y="5843"/>
                    <a:pt x="1519" y="4261"/>
                  </a:cubicBezTo>
                  <a:cubicBezTo>
                    <a:pt x="980" y="2841"/>
                    <a:pt x="1005" y="1200"/>
                    <a:pt x="11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60"/>
            <p:cNvSpPr/>
            <p:nvPr/>
          </p:nvSpPr>
          <p:spPr>
            <a:xfrm>
              <a:off x="8731241" y="4952943"/>
              <a:ext cx="187793" cy="190559"/>
            </a:xfrm>
            <a:custGeom>
              <a:avLst/>
              <a:gdLst/>
              <a:ahLst/>
              <a:cxnLst/>
              <a:rect l="l" t="t" r="r" b="b"/>
              <a:pathLst>
                <a:path w="8351" h="8474" extrusionOk="0">
                  <a:moveTo>
                    <a:pt x="784" y="1739"/>
                  </a:moveTo>
                  <a:lnTo>
                    <a:pt x="784" y="1739"/>
                  </a:lnTo>
                  <a:cubicBezTo>
                    <a:pt x="759" y="2792"/>
                    <a:pt x="833" y="4065"/>
                    <a:pt x="1274" y="5192"/>
                  </a:cubicBezTo>
                  <a:cubicBezTo>
                    <a:pt x="1739" y="6441"/>
                    <a:pt x="2963" y="7298"/>
                    <a:pt x="4531" y="7518"/>
                  </a:cubicBezTo>
                  <a:cubicBezTo>
                    <a:pt x="4771" y="7550"/>
                    <a:pt x="5011" y="7566"/>
                    <a:pt x="5246" y="7566"/>
                  </a:cubicBezTo>
                  <a:cubicBezTo>
                    <a:pt x="6258" y="7566"/>
                    <a:pt x="7196" y="7275"/>
                    <a:pt x="7812" y="6759"/>
                  </a:cubicBezTo>
                  <a:lnTo>
                    <a:pt x="7812" y="6759"/>
                  </a:lnTo>
                  <a:cubicBezTo>
                    <a:pt x="7477" y="7698"/>
                    <a:pt x="6692" y="8168"/>
                    <a:pt x="5421" y="8168"/>
                  </a:cubicBezTo>
                  <a:cubicBezTo>
                    <a:pt x="5300" y="8168"/>
                    <a:pt x="5175" y="8163"/>
                    <a:pt x="5045" y="8155"/>
                  </a:cubicBezTo>
                  <a:cubicBezTo>
                    <a:pt x="3306" y="8057"/>
                    <a:pt x="2033" y="7420"/>
                    <a:pt x="1249" y="6269"/>
                  </a:cubicBezTo>
                  <a:cubicBezTo>
                    <a:pt x="343" y="4947"/>
                    <a:pt x="294" y="3233"/>
                    <a:pt x="661" y="2106"/>
                  </a:cubicBezTo>
                  <a:cubicBezTo>
                    <a:pt x="710" y="2008"/>
                    <a:pt x="735" y="1886"/>
                    <a:pt x="784" y="1739"/>
                  </a:cubicBezTo>
                  <a:close/>
                  <a:moveTo>
                    <a:pt x="1249" y="0"/>
                  </a:moveTo>
                  <a:lnTo>
                    <a:pt x="882" y="808"/>
                  </a:lnTo>
                  <a:cubicBezTo>
                    <a:pt x="661" y="1249"/>
                    <a:pt x="490" y="1665"/>
                    <a:pt x="368" y="2033"/>
                  </a:cubicBezTo>
                  <a:cubicBezTo>
                    <a:pt x="0" y="3208"/>
                    <a:pt x="49" y="5045"/>
                    <a:pt x="1004" y="6441"/>
                  </a:cubicBezTo>
                  <a:cubicBezTo>
                    <a:pt x="1837" y="7640"/>
                    <a:pt x="3233" y="8351"/>
                    <a:pt x="5045" y="8449"/>
                  </a:cubicBezTo>
                  <a:cubicBezTo>
                    <a:pt x="5167" y="8473"/>
                    <a:pt x="5290" y="8473"/>
                    <a:pt x="5388" y="8473"/>
                  </a:cubicBezTo>
                  <a:cubicBezTo>
                    <a:pt x="7053" y="8473"/>
                    <a:pt x="8008" y="7738"/>
                    <a:pt x="8253" y="6294"/>
                  </a:cubicBezTo>
                  <a:lnTo>
                    <a:pt x="8351" y="5681"/>
                  </a:lnTo>
                  <a:lnTo>
                    <a:pt x="7983" y="6171"/>
                  </a:lnTo>
                  <a:cubicBezTo>
                    <a:pt x="7472" y="6867"/>
                    <a:pt x="6430" y="7272"/>
                    <a:pt x="5258" y="7272"/>
                  </a:cubicBezTo>
                  <a:cubicBezTo>
                    <a:pt x="5028" y="7272"/>
                    <a:pt x="4792" y="7256"/>
                    <a:pt x="4555" y="7224"/>
                  </a:cubicBezTo>
                  <a:cubicBezTo>
                    <a:pt x="3086" y="7028"/>
                    <a:pt x="1984" y="6245"/>
                    <a:pt x="1543" y="5069"/>
                  </a:cubicBezTo>
                  <a:cubicBezTo>
                    <a:pt x="1004" y="3673"/>
                    <a:pt x="1029" y="2008"/>
                    <a:pt x="1151" y="882"/>
                  </a:cubicBezTo>
                  <a:lnTo>
                    <a:pt x="12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60"/>
            <p:cNvSpPr/>
            <p:nvPr/>
          </p:nvSpPr>
          <p:spPr>
            <a:xfrm>
              <a:off x="8757124" y="5024678"/>
              <a:ext cx="158604" cy="95077"/>
            </a:xfrm>
            <a:custGeom>
              <a:avLst/>
              <a:gdLst/>
              <a:ahLst/>
              <a:cxnLst/>
              <a:rect l="l" t="t" r="r" b="b"/>
              <a:pathLst>
                <a:path w="7053" h="4228" extrusionOk="0">
                  <a:moveTo>
                    <a:pt x="3301" y="1"/>
                  </a:moveTo>
                  <a:cubicBezTo>
                    <a:pt x="1188" y="1"/>
                    <a:pt x="67" y="1053"/>
                    <a:pt x="0" y="1120"/>
                  </a:cubicBezTo>
                  <a:cubicBezTo>
                    <a:pt x="74" y="1390"/>
                    <a:pt x="147" y="1659"/>
                    <a:pt x="245" y="1928"/>
                  </a:cubicBezTo>
                  <a:cubicBezTo>
                    <a:pt x="861" y="3510"/>
                    <a:pt x="2533" y="4227"/>
                    <a:pt x="4099" y="4227"/>
                  </a:cubicBezTo>
                  <a:cubicBezTo>
                    <a:pt x="5273" y="4227"/>
                    <a:pt x="6388" y="3824"/>
                    <a:pt x="6955" y="3079"/>
                  </a:cubicBezTo>
                  <a:cubicBezTo>
                    <a:pt x="7053" y="2418"/>
                    <a:pt x="7004" y="1634"/>
                    <a:pt x="6857" y="875"/>
                  </a:cubicBezTo>
                  <a:cubicBezTo>
                    <a:pt x="5464" y="225"/>
                    <a:pt x="4277" y="1"/>
                    <a:pt x="3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60"/>
            <p:cNvSpPr/>
            <p:nvPr/>
          </p:nvSpPr>
          <p:spPr>
            <a:xfrm>
              <a:off x="8753818" y="5021260"/>
              <a:ext cx="165216" cy="101868"/>
            </a:xfrm>
            <a:custGeom>
              <a:avLst/>
              <a:gdLst/>
              <a:ahLst/>
              <a:cxnLst/>
              <a:rect l="l" t="t" r="r" b="b"/>
              <a:pathLst>
                <a:path w="7347" h="4530" extrusionOk="0">
                  <a:moveTo>
                    <a:pt x="3453" y="305"/>
                  </a:moveTo>
                  <a:cubicBezTo>
                    <a:pt x="4394" y="305"/>
                    <a:pt x="5538" y="516"/>
                    <a:pt x="6881" y="1125"/>
                  </a:cubicBezTo>
                  <a:cubicBezTo>
                    <a:pt x="7004" y="1933"/>
                    <a:pt x="7028" y="2619"/>
                    <a:pt x="6955" y="3158"/>
                  </a:cubicBezTo>
                  <a:cubicBezTo>
                    <a:pt x="6423" y="3833"/>
                    <a:pt x="5396" y="4234"/>
                    <a:pt x="4245" y="4234"/>
                  </a:cubicBezTo>
                  <a:cubicBezTo>
                    <a:pt x="4017" y="4234"/>
                    <a:pt x="3785" y="4219"/>
                    <a:pt x="3551" y="4186"/>
                  </a:cubicBezTo>
                  <a:cubicBezTo>
                    <a:pt x="2082" y="3990"/>
                    <a:pt x="980" y="3207"/>
                    <a:pt x="539" y="2031"/>
                  </a:cubicBezTo>
                  <a:cubicBezTo>
                    <a:pt x="466" y="1835"/>
                    <a:pt x="392" y="1590"/>
                    <a:pt x="319" y="1321"/>
                  </a:cubicBezTo>
                  <a:cubicBezTo>
                    <a:pt x="577" y="1095"/>
                    <a:pt x="1633" y="305"/>
                    <a:pt x="3453" y="305"/>
                  </a:cubicBezTo>
                  <a:close/>
                  <a:moveTo>
                    <a:pt x="3458" y="1"/>
                  </a:moveTo>
                  <a:cubicBezTo>
                    <a:pt x="1279" y="1"/>
                    <a:pt x="116" y="1082"/>
                    <a:pt x="49" y="1150"/>
                  </a:cubicBezTo>
                  <a:lnTo>
                    <a:pt x="0" y="1223"/>
                  </a:lnTo>
                  <a:lnTo>
                    <a:pt x="0" y="1297"/>
                  </a:lnTo>
                  <a:cubicBezTo>
                    <a:pt x="98" y="1639"/>
                    <a:pt x="172" y="1909"/>
                    <a:pt x="270" y="2154"/>
                  </a:cubicBezTo>
                  <a:cubicBezTo>
                    <a:pt x="735" y="3403"/>
                    <a:pt x="1959" y="4260"/>
                    <a:pt x="3527" y="4480"/>
                  </a:cubicBezTo>
                  <a:cubicBezTo>
                    <a:pt x="3771" y="4505"/>
                    <a:pt x="4016" y="4529"/>
                    <a:pt x="4237" y="4529"/>
                  </a:cubicBezTo>
                  <a:cubicBezTo>
                    <a:pt x="5510" y="4529"/>
                    <a:pt x="6637" y="4088"/>
                    <a:pt x="7224" y="3305"/>
                  </a:cubicBezTo>
                  <a:lnTo>
                    <a:pt x="7249" y="3256"/>
                  </a:lnTo>
                  <a:cubicBezTo>
                    <a:pt x="7347" y="2643"/>
                    <a:pt x="7322" y="1909"/>
                    <a:pt x="7151" y="1003"/>
                  </a:cubicBezTo>
                  <a:lnTo>
                    <a:pt x="7151" y="929"/>
                  </a:lnTo>
                  <a:lnTo>
                    <a:pt x="7077" y="880"/>
                  </a:lnTo>
                  <a:cubicBezTo>
                    <a:pt x="5663" y="227"/>
                    <a:pt x="4454" y="1"/>
                    <a:pt x="3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60"/>
            <p:cNvSpPr/>
            <p:nvPr/>
          </p:nvSpPr>
          <p:spPr>
            <a:xfrm>
              <a:off x="8751053" y="4900074"/>
              <a:ext cx="160268" cy="149812"/>
            </a:xfrm>
            <a:custGeom>
              <a:avLst/>
              <a:gdLst/>
              <a:ahLst/>
              <a:cxnLst/>
              <a:rect l="l" t="t" r="r" b="b"/>
              <a:pathLst>
                <a:path w="7127" h="6662" extrusionOk="0">
                  <a:moveTo>
                    <a:pt x="2082" y="0"/>
                  </a:moveTo>
                  <a:cubicBezTo>
                    <a:pt x="2082" y="0"/>
                    <a:pt x="907" y="1568"/>
                    <a:pt x="123" y="3208"/>
                  </a:cubicBezTo>
                  <a:cubicBezTo>
                    <a:pt x="25" y="4188"/>
                    <a:pt x="1" y="5437"/>
                    <a:pt x="270" y="6661"/>
                  </a:cubicBezTo>
                  <a:cubicBezTo>
                    <a:pt x="337" y="6594"/>
                    <a:pt x="1458" y="5542"/>
                    <a:pt x="3571" y="5542"/>
                  </a:cubicBezTo>
                  <a:cubicBezTo>
                    <a:pt x="4547" y="5542"/>
                    <a:pt x="5734" y="5766"/>
                    <a:pt x="7127" y="6416"/>
                  </a:cubicBezTo>
                  <a:cubicBezTo>
                    <a:pt x="6955" y="5388"/>
                    <a:pt x="6662" y="4359"/>
                    <a:pt x="6466" y="3576"/>
                  </a:cubicBezTo>
                  <a:cubicBezTo>
                    <a:pt x="5853" y="1127"/>
                    <a:pt x="5143" y="172"/>
                    <a:pt x="5143" y="172"/>
                  </a:cubicBezTo>
                  <a:lnTo>
                    <a:pt x="20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60"/>
            <p:cNvSpPr/>
            <p:nvPr/>
          </p:nvSpPr>
          <p:spPr>
            <a:xfrm>
              <a:off x="8747207" y="4896769"/>
              <a:ext cx="168521" cy="159167"/>
            </a:xfrm>
            <a:custGeom>
              <a:avLst/>
              <a:gdLst/>
              <a:ahLst/>
              <a:cxnLst/>
              <a:rect l="l" t="t" r="r" b="b"/>
              <a:pathLst>
                <a:path w="7494" h="7078" extrusionOk="0">
                  <a:moveTo>
                    <a:pt x="2327" y="294"/>
                  </a:moveTo>
                  <a:lnTo>
                    <a:pt x="5241" y="466"/>
                  </a:lnTo>
                  <a:cubicBezTo>
                    <a:pt x="5388" y="711"/>
                    <a:pt x="5975" y="1690"/>
                    <a:pt x="6490" y="3772"/>
                  </a:cubicBezTo>
                  <a:cubicBezTo>
                    <a:pt x="6539" y="3943"/>
                    <a:pt x="6588" y="4139"/>
                    <a:pt x="6637" y="4359"/>
                  </a:cubicBezTo>
                  <a:cubicBezTo>
                    <a:pt x="6808" y="4947"/>
                    <a:pt x="6980" y="5633"/>
                    <a:pt x="7102" y="6294"/>
                  </a:cubicBezTo>
                  <a:cubicBezTo>
                    <a:pt x="5807" y="5733"/>
                    <a:pt x="4692" y="5534"/>
                    <a:pt x="3762" y="5534"/>
                  </a:cubicBezTo>
                  <a:cubicBezTo>
                    <a:pt x="2053" y="5534"/>
                    <a:pt x="967" y="6206"/>
                    <a:pt x="539" y="6539"/>
                  </a:cubicBezTo>
                  <a:cubicBezTo>
                    <a:pt x="319" y="5388"/>
                    <a:pt x="368" y="4212"/>
                    <a:pt x="441" y="3404"/>
                  </a:cubicBezTo>
                  <a:cubicBezTo>
                    <a:pt x="1127" y="1984"/>
                    <a:pt x="2082" y="613"/>
                    <a:pt x="2327" y="294"/>
                  </a:cubicBezTo>
                  <a:close/>
                  <a:moveTo>
                    <a:pt x="2180" y="1"/>
                  </a:moveTo>
                  <a:lnTo>
                    <a:pt x="2131" y="49"/>
                  </a:lnTo>
                  <a:cubicBezTo>
                    <a:pt x="2106" y="74"/>
                    <a:pt x="955" y="1641"/>
                    <a:pt x="172" y="3306"/>
                  </a:cubicBezTo>
                  <a:lnTo>
                    <a:pt x="147" y="3355"/>
                  </a:lnTo>
                  <a:cubicBezTo>
                    <a:pt x="49" y="4237"/>
                    <a:pt x="0" y="5559"/>
                    <a:pt x="294" y="6833"/>
                  </a:cubicBezTo>
                  <a:lnTo>
                    <a:pt x="368" y="7078"/>
                  </a:lnTo>
                  <a:lnTo>
                    <a:pt x="539" y="6906"/>
                  </a:lnTo>
                  <a:cubicBezTo>
                    <a:pt x="606" y="6839"/>
                    <a:pt x="1687" y="5838"/>
                    <a:pt x="3744" y="5838"/>
                  </a:cubicBezTo>
                  <a:cubicBezTo>
                    <a:pt x="4702" y="5838"/>
                    <a:pt x="5871" y="6055"/>
                    <a:pt x="7249" y="6686"/>
                  </a:cubicBezTo>
                  <a:lnTo>
                    <a:pt x="7494" y="6808"/>
                  </a:lnTo>
                  <a:lnTo>
                    <a:pt x="7445" y="6539"/>
                  </a:lnTo>
                  <a:cubicBezTo>
                    <a:pt x="7322" y="5731"/>
                    <a:pt x="7126" y="4972"/>
                    <a:pt x="6931" y="4286"/>
                  </a:cubicBezTo>
                  <a:cubicBezTo>
                    <a:pt x="6882" y="4066"/>
                    <a:pt x="6833" y="3870"/>
                    <a:pt x="6784" y="3698"/>
                  </a:cubicBezTo>
                  <a:cubicBezTo>
                    <a:pt x="6171" y="1225"/>
                    <a:pt x="5461" y="270"/>
                    <a:pt x="5437" y="245"/>
                  </a:cubicBezTo>
                  <a:lnTo>
                    <a:pt x="5388" y="172"/>
                  </a:lnTo>
                  <a:lnTo>
                    <a:pt x="21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60"/>
            <p:cNvSpPr/>
            <p:nvPr/>
          </p:nvSpPr>
          <p:spPr>
            <a:xfrm>
              <a:off x="8785751" y="4968324"/>
              <a:ext cx="95842" cy="19879"/>
            </a:xfrm>
            <a:custGeom>
              <a:avLst/>
              <a:gdLst/>
              <a:ahLst/>
              <a:cxnLst/>
              <a:rect l="l" t="t" r="r" b="b"/>
              <a:pathLst>
                <a:path w="4262" h="884" extrusionOk="0">
                  <a:moveTo>
                    <a:pt x="1910" y="1"/>
                  </a:moveTo>
                  <a:cubicBezTo>
                    <a:pt x="885" y="1"/>
                    <a:pt x="168" y="339"/>
                    <a:pt x="123" y="369"/>
                  </a:cubicBezTo>
                  <a:cubicBezTo>
                    <a:pt x="50" y="394"/>
                    <a:pt x="1" y="492"/>
                    <a:pt x="50" y="565"/>
                  </a:cubicBezTo>
                  <a:cubicBezTo>
                    <a:pt x="68" y="620"/>
                    <a:pt x="128" y="648"/>
                    <a:pt x="187" y="648"/>
                  </a:cubicBezTo>
                  <a:cubicBezTo>
                    <a:pt x="207" y="648"/>
                    <a:pt x="227" y="645"/>
                    <a:pt x="245" y="639"/>
                  </a:cubicBezTo>
                  <a:cubicBezTo>
                    <a:pt x="260" y="624"/>
                    <a:pt x="930" y="309"/>
                    <a:pt x="1894" y="309"/>
                  </a:cubicBezTo>
                  <a:cubicBezTo>
                    <a:pt x="2512" y="309"/>
                    <a:pt x="3251" y="438"/>
                    <a:pt x="4017" y="859"/>
                  </a:cubicBezTo>
                  <a:cubicBezTo>
                    <a:pt x="4041" y="884"/>
                    <a:pt x="4066" y="884"/>
                    <a:pt x="4090" y="884"/>
                  </a:cubicBezTo>
                  <a:cubicBezTo>
                    <a:pt x="4139" y="884"/>
                    <a:pt x="4188" y="859"/>
                    <a:pt x="4213" y="810"/>
                  </a:cubicBezTo>
                  <a:cubicBezTo>
                    <a:pt x="4261" y="737"/>
                    <a:pt x="4237" y="639"/>
                    <a:pt x="4164" y="590"/>
                  </a:cubicBezTo>
                  <a:cubicBezTo>
                    <a:pt x="3350" y="140"/>
                    <a:pt x="2567" y="1"/>
                    <a:pt x="1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60"/>
            <p:cNvSpPr/>
            <p:nvPr/>
          </p:nvSpPr>
          <p:spPr>
            <a:xfrm>
              <a:off x="8308881" y="4803716"/>
              <a:ext cx="77649" cy="89320"/>
            </a:xfrm>
            <a:custGeom>
              <a:avLst/>
              <a:gdLst/>
              <a:ahLst/>
              <a:cxnLst/>
              <a:rect l="l" t="t" r="r" b="b"/>
              <a:pathLst>
                <a:path w="3453" h="3972" extrusionOk="0">
                  <a:moveTo>
                    <a:pt x="3257" y="0"/>
                  </a:moveTo>
                  <a:lnTo>
                    <a:pt x="0" y="318"/>
                  </a:lnTo>
                  <a:lnTo>
                    <a:pt x="441" y="3649"/>
                  </a:lnTo>
                  <a:cubicBezTo>
                    <a:pt x="441" y="3649"/>
                    <a:pt x="1050" y="3972"/>
                    <a:pt x="1844" y="3972"/>
                  </a:cubicBezTo>
                  <a:cubicBezTo>
                    <a:pt x="2343" y="3972"/>
                    <a:pt x="2914" y="3844"/>
                    <a:pt x="3453" y="3428"/>
                  </a:cubicBezTo>
                  <a:cubicBezTo>
                    <a:pt x="3355" y="367"/>
                    <a:pt x="3257" y="0"/>
                    <a:pt x="3257" y="0"/>
                  </a:cubicBezTo>
                  <a:close/>
                </a:path>
              </a:pathLst>
            </a:custGeom>
            <a:solidFill>
              <a:srgbClr val="FFB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60"/>
            <p:cNvSpPr/>
            <p:nvPr/>
          </p:nvSpPr>
          <p:spPr>
            <a:xfrm>
              <a:off x="8305013" y="4800410"/>
              <a:ext cx="85385" cy="95842"/>
            </a:xfrm>
            <a:custGeom>
              <a:avLst/>
              <a:gdLst/>
              <a:ahLst/>
              <a:cxnLst/>
              <a:rect l="l" t="t" r="r" b="b"/>
              <a:pathLst>
                <a:path w="3797" h="4262" extrusionOk="0">
                  <a:moveTo>
                    <a:pt x="3306" y="318"/>
                  </a:moveTo>
                  <a:cubicBezTo>
                    <a:pt x="3331" y="588"/>
                    <a:pt x="3404" y="1371"/>
                    <a:pt x="3478" y="3502"/>
                  </a:cubicBezTo>
                  <a:cubicBezTo>
                    <a:pt x="2980" y="3862"/>
                    <a:pt x="2459" y="3975"/>
                    <a:pt x="2004" y="3975"/>
                  </a:cubicBezTo>
                  <a:cubicBezTo>
                    <a:pt x="1408" y="3975"/>
                    <a:pt x="926" y="3781"/>
                    <a:pt x="760" y="3698"/>
                  </a:cubicBezTo>
                  <a:lnTo>
                    <a:pt x="343" y="588"/>
                  </a:lnTo>
                  <a:lnTo>
                    <a:pt x="3306" y="318"/>
                  </a:lnTo>
                  <a:close/>
                  <a:moveTo>
                    <a:pt x="3527" y="0"/>
                  </a:moveTo>
                  <a:lnTo>
                    <a:pt x="1" y="318"/>
                  </a:lnTo>
                  <a:lnTo>
                    <a:pt x="490" y="3894"/>
                  </a:lnTo>
                  <a:lnTo>
                    <a:pt x="539" y="3943"/>
                  </a:lnTo>
                  <a:cubicBezTo>
                    <a:pt x="588" y="3967"/>
                    <a:pt x="1201" y="4261"/>
                    <a:pt x="2009" y="4261"/>
                  </a:cubicBezTo>
                  <a:cubicBezTo>
                    <a:pt x="2523" y="4261"/>
                    <a:pt x="3135" y="4139"/>
                    <a:pt x="3723" y="3698"/>
                  </a:cubicBezTo>
                  <a:lnTo>
                    <a:pt x="3796" y="3649"/>
                  </a:lnTo>
                  <a:lnTo>
                    <a:pt x="3796" y="3575"/>
                  </a:lnTo>
                  <a:cubicBezTo>
                    <a:pt x="3674" y="563"/>
                    <a:pt x="3576" y="147"/>
                    <a:pt x="3576" y="123"/>
                  </a:cubicBezTo>
                  <a:lnTo>
                    <a:pt x="35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60"/>
            <p:cNvSpPr/>
            <p:nvPr/>
          </p:nvSpPr>
          <p:spPr>
            <a:xfrm>
              <a:off x="8790158" y="4831780"/>
              <a:ext cx="77672" cy="89118"/>
            </a:xfrm>
            <a:custGeom>
              <a:avLst/>
              <a:gdLst/>
              <a:ahLst/>
              <a:cxnLst/>
              <a:rect l="l" t="t" r="r" b="b"/>
              <a:pathLst>
                <a:path w="3454" h="3963" extrusionOk="0">
                  <a:moveTo>
                    <a:pt x="3257" y="1"/>
                  </a:moveTo>
                  <a:lnTo>
                    <a:pt x="0" y="295"/>
                  </a:lnTo>
                  <a:lnTo>
                    <a:pt x="441" y="3650"/>
                  </a:lnTo>
                  <a:cubicBezTo>
                    <a:pt x="441" y="3650"/>
                    <a:pt x="1039" y="3962"/>
                    <a:pt x="1828" y="3962"/>
                  </a:cubicBezTo>
                  <a:cubicBezTo>
                    <a:pt x="2327" y="3962"/>
                    <a:pt x="2903" y="3837"/>
                    <a:pt x="3453" y="3429"/>
                  </a:cubicBezTo>
                  <a:cubicBezTo>
                    <a:pt x="3355" y="344"/>
                    <a:pt x="3257" y="1"/>
                    <a:pt x="3257" y="1"/>
                  </a:cubicBezTo>
                  <a:close/>
                </a:path>
              </a:pathLst>
            </a:custGeom>
            <a:solidFill>
              <a:srgbClr val="FFB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60"/>
            <p:cNvSpPr/>
            <p:nvPr/>
          </p:nvSpPr>
          <p:spPr>
            <a:xfrm>
              <a:off x="8786313" y="4827935"/>
              <a:ext cx="85363" cy="96381"/>
            </a:xfrm>
            <a:custGeom>
              <a:avLst/>
              <a:gdLst/>
              <a:ahLst/>
              <a:cxnLst/>
              <a:rect l="l" t="t" r="r" b="b"/>
              <a:pathLst>
                <a:path w="3796" h="4286" extrusionOk="0">
                  <a:moveTo>
                    <a:pt x="3306" y="319"/>
                  </a:moveTo>
                  <a:cubicBezTo>
                    <a:pt x="3330" y="588"/>
                    <a:pt x="3404" y="1372"/>
                    <a:pt x="3477" y="3527"/>
                  </a:cubicBezTo>
                  <a:cubicBezTo>
                    <a:pt x="2983" y="3874"/>
                    <a:pt x="2465" y="3982"/>
                    <a:pt x="2013" y="3982"/>
                  </a:cubicBezTo>
                  <a:cubicBezTo>
                    <a:pt x="1413" y="3982"/>
                    <a:pt x="927" y="3793"/>
                    <a:pt x="759" y="3723"/>
                  </a:cubicBezTo>
                  <a:lnTo>
                    <a:pt x="318" y="613"/>
                  </a:lnTo>
                  <a:lnTo>
                    <a:pt x="3306" y="319"/>
                  </a:lnTo>
                  <a:close/>
                  <a:moveTo>
                    <a:pt x="3526" y="1"/>
                  </a:moveTo>
                  <a:lnTo>
                    <a:pt x="0" y="343"/>
                  </a:lnTo>
                  <a:lnTo>
                    <a:pt x="465" y="3919"/>
                  </a:lnTo>
                  <a:lnTo>
                    <a:pt x="539" y="3943"/>
                  </a:lnTo>
                  <a:cubicBezTo>
                    <a:pt x="588" y="3968"/>
                    <a:pt x="1200" y="4286"/>
                    <a:pt x="2008" y="4286"/>
                  </a:cubicBezTo>
                  <a:cubicBezTo>
                    <a:pt x="2522" y="4286"/>
                    <a:pt x="3135" y="4139"/>
                    <a:pt x="3722" y="3698"/>
                  </a:cubicBezTo>
                  <a:lnTo>
                    <a:pt x="3796" y="3674"/>
                  </a:lnTo>
                  <a:lnTo>
                    <a:pt x="3771" y="3576"/>
                  </a:lnTo>
                  <a:cubicBezTo>
                    <a:pt x="3673" y="588"/>
                    <a:pt x="3575" y="172"/>
                    <a:pt x="3575" y="123"/>
                  </a:cubicBezTo>
                  <a:lnTo>
                    <a:pt x="35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0"/>
            <p:cNvSpPr/>
            <p:nvPr/>
          </p:nvSpPr>
          <p:spPr>
            <a:xfrm>
              <a:off x="8787415" y="4945747"/>
              <a:ext cx="95280" cy="19879"/>
            </a:xfrm>
            <a:custGeom>
              <a:avLst/>
              <a:gdLst/>
              <a:ahLst/>
              <a:cxnLst/>
              <a:rect l="l" t="t" r="r" b="b"/>
              <a:pathLst>
                <a:path w="4237" h="884" extrusionOk="0">
                  <a:moveTo>
                    <a:pt x="1885" y="1"/>
                  </a:moveTo>
                  <a:cubicBezTo>
                    <a:pt x="860" y="1"/>
                    <a:pt x="143" y="339"/>
                    <a:pt x="98" y="369"/>
                  </a:cubicBezTo>
                  <a:cubicBezTo>
                    <a:pt x="25" y="394"/>
                    <a:pt x="0" y="492"/>
                    <a:pt x="25" y="565"/>
                  </a:cubicBezTo>
                  <a:cubicBezTo>
                    <a:pt x="61" y="620"/>
                    <a:pt x="112" y="648"/>
                    <a:pt x="166" y="648"/>
                  </a:cubicBezTo>
                  <a:cubicBezTo>
                    <a:pt x="184" y="648"/>
                    <a:pt x="202" y="645"/>
                    <a:pt x="220" y="639"/>
                  </a:cubicBezTo>
                  <a:cubicBezTo>
                    <a:pt x="235" y="624"/>
                    <a:pt x="914" y="309"/>
                    <a:pt x="1880" y="309"/>
                  </a:cubicBezTo>
                  <a:cubicBezTo>
                    <a:pt x="2499" y="309"/>
                    <a:pt x="3236" y="438"/>
                    <a:pt x="3992" y="859"/>
                  </a:cubicBezTo>
                  <a:cubicBezTo>
                    <a:pt x="4016" y="859"/>
                    <a:pt x="4041" y="884"/>
                    <a:pt x="4065" y="884"/>
                  </a:cubicBezTo>
                  <a:cubicBezTo>
                    <a:pt x="4139" y="884"/>
                    <a:pt x="4187" y="835"/>
                    <a:pt x="4212" y="786"/>
                  </a:cubicBezTo>
                  <a:cubicBezTo>
                    <a:pt x="4236" y="737"/>
                    <a:pt x="4212" y="639"/>
                    <a:pt x="4139" y="590"/>
                  </a:cubicBezTo>
                  <a:cubicBezTo>
                    <a:pt x="3325" y="140"/>
                    <a:pt x="2542" y="1"/>
                    <a:pt x="18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0"/>
            <p:cNvSpPr/>
            <p:nvPr/>
          </p:nvSpPr>
          <p:spPr>
            <a:xfrm>
              <a:off x="8788517" y="4926745"/>
              <a:ext cx="95280" cy="19609"/>
            </a:xfrm>
            <a:custGeom>
              <a:avLst/>
              <a:gdLst/>
              <a:ahLst/>
              <a:cxnLst/>
              <a:rect l="l" t="t" r="r" b="b"/>
              <a:pathLst>
                <a:path w="4237" h="872" extrusionOk="0">
                  <a:moveTo>
                    <a:pt x="1881" y="1"/>
                  </a:moveTo>
                  <a:cubicBezTo>
                    <a:pt x="859" y="1"/>
                    <a:pt x="143" y="342"/>
                    <a:pt x="98" y="357"/>
                  </a:cubicBezTo>
                  <a:cubicBezTo>
                    <a:pt x="25" y="406"/>
                    <a:pt x="0" y="480"/>
                    <a:pt x="25" y="553"/>
                  </a:cubicBezTo>
                  <a:cubicBezTo>
                    <a:pt x="60" y="606"/>
                    <a:pt x="108" y="646"/>
                    <a:pt x="159" y="646"/>
                  </a:cubicBezTo>
                  <a:cubicBezTo>
                    <a:pt x="179" y="646"/>
                    <a:pt x="200" y="640"/>
                    <a:pt x="220" y="627"/>
                  </a:cubicBezTo>
                  <a:cubicBezTo>
                    <a:pt x="235" y="627"/>
                    <a:pt x="924" y="303"/>
                    <a:pt x="1908" y="303"/>
                  </a:cubicBezTo>
                  <a:cubicBezTo>
                    <a:pt x="2526" y="303"/>
                    <a:pt x="3260" y="431"/>
                    <a:pt x="4016" y="847"/>
                  </a:cubicBezTo>
                  <a:cubicBezTo>
                    <a:pt x="4016" y="871"/>
                    <a:pt x="4041" y="871"/>
                    <a:pt x="4065" y="871"/>
                  </a:cubicBezTo>
                  <a:cubicBezTo>
                    <a:pt x="4138" y="871"/>
                    <a:pt x="4187" y="847"/>
                    <a:pt x="4212" y="798"/>
                  </a:cubicBezTo>
                  <a:cubicBezTo>
                    <a:pt x="4236" y="725"/>
                    <a:pt x="4212" y="627"/>
                    <a:pt x="4138" y="602"/>
                  </a:cubicBezTo>
                  <a:cubicBezTo>
                    <a:pt x="3324" y="142"/>
                    <a:pt x="2539" y="1"/>
                    <a:pt x="18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0"/>
            <p:cNvSpPr/>
            <p:nvPr/>
          </p:nvSpPr>
          <p:spPr>
            <a:xfrm>
              <a:off x="8019377" y="2773162"/>
              <a:ext cx="386425" cy="2062081"/>
            </a:xfrm>
            <a:custGeom>
              <a:avLst/>
              <a:gdLst/>
              <a:ahLst/>
              <a:cxnLst/>
              <a:rect l="l" t="t" r="r" b="b"/>
              <a:pathLst>
                <a:path w="17184" h="91699" extrusionOk="0">
                  <a:moveTo>
                    <a:pt x="467" y="0"/>
                  </a:moveTo>
                  <a:cubicBezTo>
                    <a:pt x="34" y="0"/>
                    <a:pt x="1" y="2085"/>
                    <a:pt x="1438" y="10001"/>
                  </a:cubicBezTo>
                  <a:cubicBezTo>
                    <a:pt x="1438" y="10001"/>
                    <a:pt x="2442" y="45435"/>
                    <a:pt x="3740" y="54422"/>
                  </a:cubicBezTo>
                  <a:cubicBezTo>
                    <a:pt x="6311" y="72372"/>
                    <a:pt x="12311" y="91277"/>
                    <a:pt x="12311" y="91277"/>
                  </a:cubicBezTo>
                  <a:cubicBezTo>
                    <a:pt x="12700" y="91432"/>
                    <a:pt x="13393" y="91698"/>
                    <a:pt x="14305" y="91698"/>
                  </a:cubicBezTo>
                  <a:cubicBezTo>
                    <a:pt x="15112" y="91698"/>
                    <a:pt x="16091" y="91490"/>
                    <a:pt x="17184" y="90811"/>
                  </a:cubicBezTo>
                  <a:cubicBezTo>
                    <a:pt x="16743" y="78053"/>
                    <a:pt x="12850" y="64928"/>
                    <a:pt x="12727" y="54790"/>
                  </a:cubicBezTo>
                  <a:cubicBezTo>
                    <a:pt x="12605" y="41738"/>
                    <a:pt x="16229" y="32824"/>
                    <a:pt x="15176" y="27388"/>
                  </a:cubicBezTo>
                  <a:cubicBezTo>
                    <a:pt x="13315" y="17740"/>
                    <a:pt x="9862" y="9438"/>
                    <a:pt x="9862" y="9438"/>
                  </a:cubicBezTo>
                  <a:lnTo>
                    <a:pt x="1928" y="2582"/>
                  </a:lnTo>
                  <a:cubicBezTo>
                    <a:pt x="1928" y="2582"/>
                    <a:pt x="950" y="0"/>
                    <a:pt x="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60"/>
            <p:cNvSpPr/>
            <p:nvPr/>
          </p:nvSpPr>
          <p:spPr>
            <a:xfrm>
              <a:off x="8008200" y="2769879"/>
              <a:ext cx="400907" cy="2068535"/>
            </a:xfrm>
            <a:custGeom>
              <a:avLst/>
              <a:gdLst/>
              <a:ahLst/>
              <a:cxnLst/>
              <a:rect l="l" t="t" r="r" b="b"/>
              <a:pathLst>
                <a:path w="17828" h="91986" extrusionOk="0">
                  <a:moveTo>
                    <a:pt x="956" y="303"/>
                  </a:moveTo>
                  <a:cubicBezTo>
                    <a:pt x="1176" y="328"/>
                    <a:pt x="1788" y="1454"/>
                    <a:pt x="2278" y="2777"/>
                  </a:cubicBezTo>
                  <a:lnTo>
                    <a:pt x="2302" y="2826"/>
                  </a:lnTo>
                  <a:lnTo>
                    <a:pt x="10237" y="9682"/>
                  </a:lnTo>
                  <a:cubicBezTo>
                    <a:pt x="10481" y="10245"/>
                    <a:pt x="13763" y="18351"/>
                    <a:pt x="15526" y="27558"/>
                  </a:cubicBezTo>
                  <a:cubicBezTo>
                    <a:pt x="16016" y="30129"/>
                    <a:pt x="15452" y="33484"/>
                    <a:pt x="14742" y="37745"/>
                  </a:cubicBezTo>
                  <a:cubicBezTo>
                    <a:pt x="13983" y="42373"/>
                    <a:pt x="13004" y="48104"/>
                    <a:pt x="13077" y="54936"/>
                  </a:cubicBezTo>
                  <a:cubicBezTo>
                    <a:pt x="13151" y="59931"/>
                    <a:pt x="14106" y="65637"/>
                    <a:pt x="15134" y="71661"/>
                  </a:cubicBezTo>
                  <a:cubicBezTo>
                    <a:pt x="16187" y="77930"/>
                    <a:pt x="17289" y="84419"/>
                    <a:pt x="17534" y="90859"/>
                  </a:cubicBezTo>
                  <a:cubicBezTo>
                    <a:pt x="16477" y="91501"/>
                    <a:pt x="15540" y="91699"/>
                    <a:pt x="14770" y="91699"/>
                  </a:cubicBezTo>
                  <a:cubicBezTo>
                    <a:pt x="13952" y="91699"/>
                    <a:pt x="13321" y="91476"/>
                    <a:pt x="12930" y="91325"/>
                  </a:cubicBezTo>
                  <a:cubicBezTo>
                    <a:pt x="12538" y="90051"/>
                    <a:pt x="6857" y="71759"/>
                    <a:pt x="4384" y="54544"/>
                  </a:cubicBezTo>
                  <a:cubicBezTo>
                    <a:pt x="3111" y="45655"/>
                    <a:pt x="2107" y="10490"/>
                    <a:pt x="2082" y="10123"/>
                  </a:cubicBezTo>
                  <a:cubicBezTo>
                    <a:pt x="490" y="1405"/>
                    <a:pt x="833" y="401"/>
                    <a:pt x="956" y="303"/>
                  </a:cubicBezTo>
                  <a:close/>
                  <a:moveTo>
                    <a:pt x="946" y="1"/>
                  </a:moveTo>
                  <a:cubicBezTo>
                    <a:pt x="924" y="1"/>
                    <a:pt x="903" y="3"/>
                    <a:pt x="882" y="9"/>
                  </a:cubicBezTo>
                  <a:cubicBezTo>
                    <a:pt x="588" y="83"/>
                    <a:pt x="1" y="254"/>
                    <a:pt x="1788" y="10147"/>
                  </a:cubicBezTo>
                  <a:cubicBezTo>
                    <a:pt x="1813" y="10515"/>
                    <a:pt x="2817" y="45704"/>
                    <a:pt x="4090" y="54593"/>
                  </a:cubicBezTo>
                  <a:cubicBezTo>
                    <a:pt x="6637" y="72347"/>
                    <a:pt x="12612" y="91300"/>
                    <a:pt x="12661" y="91472"/>
                  </a:cubicBezTo>
                  <a:lnTo>
                    <a:pt x="12685" y="91545"/>
                  </a:lnTo>
                  <a:lnTo>
                    <a:pt x="12759" y="91570"/>
                  </a:lnTo>
                  <a:cubicBezTo>
                    <a:pt x="13126" y="91716"/>
                    <a:pt x="13836" y="91986"/>
                    <a:pt x="14791" y="91986"/>
                  </a:cubicBezTo>
                  <a:cubicBezTo>
                    <a:pt x="15624" y="91986"/>
                    <a:pt x="16628" y="91790"/>
                    <a:pt x="17754" y="91080"/>
                  </a:cubicBezTo>
                  <a:lnTo>
                    <a:pt x="17828" y="91031"/>
                  </a:lnTo>
                  <a:lnTo>
                    <a:pt x="17828" y="90933"/>
                  </a:lnTo>
                  <a:cubicBezTo>
                    <a:pt x="17607" y="84444"/>
                    <a:pt x="16505" y="77930"/>
                    <a:pt x="15428" y="71612"/>
                  </a:cubicBezTo>
                  <a:cubicBezTo>
                    <a:pt x="14400" y="65588"/>
                    <a:pt x="13444" y="59907"/>
                    <a:pt x="13395" y="54936"/>
                  </a:cubicBezTo>
                  <a:cubicBezTo>
                    <a:pt x="13322" y="48128"/>
                    <a:pt x="14277" y="42398"/>
                    <a:pt x="15036" y="37794"/>
                  </a:cubicBezTo>
                  <a:cubicBezTo>
                    <a:pt x="15746" y="33509"/>
                    <a:pt x="16334" y="30129"/>
                    <a:pt x="15820" y="27509"/>
                  </a:cubicBezTo>
                  <a:cubicBezTo>
                    <a:pt x="13983" y="17959"/>
                    <a:pt x="10530" y="9609"/>
                    <a:pt x="10506" y="9535"/>
                  </a:cubicBezTo>
                  <a:lnTo>
                    <a:pt x="2547" y="2654"/>
                  </a:lnTo>
                  <a:cubicBezTo>
                    <a:pt x="2171" y="1620"/>
                    <a:pt x="1457" y="1"/>
                    <a:pt x="9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60"/>
            <p:cNvSpPr/>
            <p:nvPr/>
          </p:nvSpPr>
          <p:spPr>
            <a:xfrm>
              <a:off x="8241688" y="3485948"/>
              <a:ext cx="147046" cy="1343111"/>
            </a:xfrm>
            <a:custGeom>
              <a:avLst/>
              <a:gdLst/>
              <a:ahLst/>
              <a:cxnLst/>
              <a:rect l="l" t="t" r="r" b="b"/>
              <a:pathLst>
                <a:path w="6539" h="59727" extrusionOk="0">
                  <a:moveTo>
                    <a:pt x="2596" y="1"/>
                  </a:moveTo>
                  <a:cubicBezTo>
                    <a:pt x="2498" y="1"/>
                    <a:pt x="2425" y="50"/>
                    <a:pt x="2425" y="123"/>
                  </a:cubicBezTo>
                  <a:cubicBezTo>
                    <a:pt x="2400" y="270"/>
                    <a:pt x="0" y="14767"/>
                    <a:pt x="2131" y="30635"/>
                  </a:cubicBezTo>
                  <a:cubicBezTo>
                    <a:pt x="4237" y="46503"/>
                    <a:pt x="6220" y="59482"/>
                    <a:pt x="6245" y="59604"/>
                  </a:cubicBezTo>
                  <a:cubicBezTo>
                    <a:pt x="6245" y="59678"/>
                    <a:pt x="6318" y="59727"/>
                    <a:pt x="6392" y="59727"/>
                  </a:cubicBezTo>
                  <a:lnTo>
                    <a:pt x="6416" y="59727"/>
                  </a:lnTo>
                  <a:cubicBezTo>
                    <a:pt x="6490" y="59727"/>
                    <a:pt x="6539" y="59629"/>
                    <a:pt x="6539" y="59555"/>
                  </a:cubicBezTo>
                  <a:cubicBezTo>
                    <a:pt x="6514" y="59433"/>
                    <a:pt x="4531" y="46454"/>
                    <a:pt x="2425" y="30610"/>
                  </a:cubicBezTo>
                  <a:cubicBezTo>
                    <a:pt x="319" y="14791"/>
                    <a:pt x="2694" y="319"/>
                    <a:pt x="2719" y="172"/>
                  </a:cubicBezTo>
                  <a:cubicBezTo>
                    <a:pt x="2719" y="99"/>
                    <a:pt x="2670" y="25"/>
                    <a:pt x="25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0"/>
            <p:cNvSpPr/>
            <p:nvPr/>
          </p:nvSpPr>
          <p:spPr>
            <a:xfrm>
              <a:off x="8110631" y="3293208"/>
              <a:ext cx="285276" cy="1418556"/>
            </a:xfrm>
            <a:custGeom>
              <a:avLst/>
              <a:gdLst/>
              <a:ahLst/>
              <a:cxnLst/>
              <a:rect l="l" t="t" r="r" b="b"/>
              <a:pathLst>
                <a:path w="12686" h="63082" extrusionOk="0">
                  <a:moveTo>
                    <a:pt x="7371" y="1"/>
                  </a:moveTo>
                  <a:cubicBezTo>
                    <a:pt x="7371" y="2"/>
                    <a:pt x="1" y="28456"/>
                    <a:pt x="12685" y="63082"/>
                  </a:cubicBezTo>
                  <a:cubicBezTo>
                    <a:pt x="12220" y="58135"/>
                    <a:pt x="11387" y="53213"/>
                    <a:pt x="10579" y="48389"/>
                  </a:cubicBezTo>
                  <a:cubicBezTo>
                    <a:pt x="9551" y="42365"/>
                    <a:pt x="8596" y="36659"/>
                    <a:pt x="8522" y="31664"/>
                  </a:cubicBezTo>
                  <a:cubicBezTo>
                    <a:pt x="8449" y="24832"/>
                    <a:pt x="9428" y="19101"/>
                    <a:pt x="10187" y="14473"/>
                  </a:cubicBezTo>
                  <a:cubicBezTo>
                    <a:pt x="10702" y="11363"/>
                    <a:pt x="11142" y="8743"/>
                    <a:pt x="11167" y="6539"/>
                  </a:cubicBezTo>
                  <a:lnTo>
                    <a:pt x="7371" y="1"/>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0"/>
            <p:cNvSpPr/>
            <p:nvPr/>
          </p:nvSpPr>
          <p:spPr>
            <a:xfrm>
              <a:off x="8072087" y="2803610"/>
              <a:ext cx="804558" cy="2046542"/>
            </a:xfrm>
            <a:custGeom>
              <a:avLst/>
              <a:gdLst/>
              <a:ahLst/>
              <a:cxnLst/>
              <a:rect l="l" t="t" r="r" b="b"/>
              <a:pathLst>
                <a:path w="35778" h="91008" extrusionOk="0">
                  <a:moveTo>
                    <a:pt x="7448" y="0"/>
                  </a:moveTo>
                  <a:cubicBezTo>
                    <a:pt x="2926" y="0"/>
                    <a:pt x="0" y="1228"/>
                    <a:pt x="0" y="1228"/>
                  </a:cubicBezTo>
                  <a:cubicBezTo>
                    <a:pt x="0" y="1228"/>
                    <a:pt x="3429" y="14231"/>
                    <a:pt x="9550" y="28972"/>
                  </a:cubicBezTo>
                  <a:cubicBezTo>
                    <a:pt x="13395" y="38229"/>
                    <a:pt x="14277" y="42979"/>
                    <a:pt x="18880" y="54268"/>
                  </a:cubicBezTo>
                  <a:cubicBezTo>
                    <a:pt x="25468" y="70381"/>
                    <a:pt x="31565" y="90363"/>
                    <a:pt x="31565" y="90363"/>
                  </a:cubicBezTo>
                  <a:cubicBezTo>
                    <a:pt x="31565" y="90363"/>
                    <a:pt x="32652" y="91008"/>
                    <a:pt x="34044" y="91008"/>
                  </a:cubicBezTo>
                  <a:cubicBezTo>
                    <a:pt x="34591" y="91008"/>
                    <a:pt x="35184" y="90909"/>
                    <a:pt x="35777" y="90633"/>
                  </a:cubicBezTo>
                  <a:cubicBezTo>
                    <a:pt x="34822" y="82160"/>
                    <a:pt x="31149" y="60684"/>
                    <a:pt x="29606" y="50277"/>
                  </a:cubicBezTo>
                  <a:cubicBezTo>
                    <a:pt x="28455" y="42392"/>
                    <a:pt x="26668" y="30319"/>
                    <a:pt x="24464" y="22581"/>
                  </a:cubicBezTo>
                  <a:cubicBezTo>
                    <a:pt x="21721" y="12884"/>
                    <a:pt x="18097" y="2305"/>
                    <a:pt x="18097" y="2305"/>
                  </a:cubicBezTo>
                  <a:cubicBezTo>
                    <a:pt x="14107" y="534"/>
                    <a:pt x="10431" y="0"/>
                    <a:pt x="7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0"/>
            <p:cNvSpPr/>
            <p:nvPr/>
          </p:nvSpPr>
          <p:spPr>
            <a:xfrm>
              <a:off x="8067680" y="2800417"/>
              <a:ext cx="812811" cy="2052861"/>
            </a:xfrm>
            <a:custGeom>
              <a:avLst/>
              <a:gdLst/>
              <a:ahLst/>
              <a:cxnLst/>
              <a:rect l="l" t="t" r="r" b="b"/>
              <a:pathLst>
                <a:path w="36145" h="91289" extrusionOk="0">
                  <a:moveTo>
                    <a:pt x="7676" y="301"/>
                  </a:moveTo>
                  <a:cubicBezTo>
                    <a:pt x="10627" y="301"/>
                    <a:pt x="14254" y="822"/>
                    <a:pt x="18170" y="2545"/>
                  </a:cubicBezTo>
                  <a:cubicBezTo>
                    <a:pt x="18464" y="3427"/>
                    <a:pt x="21917" y="13565"/>
                    <a:pt x="24513" y="22772"/>
                  </a:cubicBezTo>
                  <a:cubicBezTo>
                    <a:pt x="26766" y="30657"/>
                    <a:pt x="28578" y="43048"/>
                    <a:pt x="29655" y="50443"/>
                  </a:cubicBezTo>
                  <a:cubicBezTo>
                    <a:pt x="30243" y="54386"/>
                    <a:pt x="31124" y="59896"/>
                    <a:pt x="32055" y="65748"/>
                  </a:cubicBezTo>
                  <a:cubicBezTo>
                    <a:pt x="33622" y="75396"/>
                    <a:pt x="35214" y="85387"/>
                    <a:pt x="35826" y="90677"/>
                  </a:cubicBezTo>
                  <a:cubicBezTo>
                    <a:pt x="35284" y="90911"/>
                    <a:pt x="34742" y="90997"/>
                    <a:pt x="34240" y="90997"/>
                  </a:cubicBezTo>
                  <a:cubicBezTo>
                    <a:pt x="33064" y="90997"/>
                    <a:pt x="32107" y="90528"/>
                    <a:pt x="31884" y="90407"/>
                  </a:cubicBezTo>
                  <a:cubicBezTo>
                    <a:pt x="31516" y="89208"/>
                    <a:pt x="25541" y="69862"/>
                    <a:pt x="19223" y="54337"/>
                  </a:cubicBezTo>
                  <a:cubicBezTo>
                    <a:pt x="16872" y="48582"/>
                    <a:pt x="15501" y="44566"/>
                    <a:pt x="14179" y="40697"/>
                  </a:cubicBezTo>
                  <a:cubicBezTo>
                    <a:pt x="12930" y="37048"/>
                    <a:pt x="11755" y="33596"/>
                    <a:pt x="9893" y="29065"/>
                  </a:cubicBezTo>
                  <a:cubicBezTo>
                    <a:pt x="4163" y="15279"/>
                    <a:pt x="735" y="2863"/>
                    <a:pt x="368" y="1468"/>
                  </a:cubicBezTo>
                  <a:cubicBezTo>
                    <a:pt x="957" y="1243"/>
                    <a:pt x="3706" y="301"/>
                    <a:pt x="7676" y="301"/>
                  </a:cubicBezTo>
                  <a:close/>
                  <a:moveTo>
                    <a:pt x="7688" y="1"/>
                  </a:moveTo>
                  <a:cubicBezTo>
                    <a:pt x="3156" y="1"/>
                    <a:pt x="182" y="1218"/>
                    <a:pt x="123" y="1247"/>
                  </a:cubicBezTo>
                  <a:lnTo>
                    <a:pt x="0" y="1296"/>
                  </a:lnTo>
                  <a:lnTo>
                    <a:pt x="49" y="1419"/>
                  </a:lnTo>
                  <a:cubicBezTo>
                    <a:pt x="74" y="1541"/>
                    <a:pt x="3551" y="14593"/>
                    <a:pt x="9600" y="29188"/>
                  </a:cubicBezTo>
                  <a:cubicBezTo>
                    <a:pt x="11485" y="33694"/>
                    <a:pt x="12661" y="37146"/>
                    <a:pt x="13909" y="40795"/>
                  </a:cubicBezTo>
                  <a:cubicBezTo>
                    <a:pt x="15232" y="44664"/>
                    <a:pt x="16603" y="48680"/>
                    <a:pt x="18954" y="54459"/>
                  </a:cubicBezTo>
                  <a:cubicBezTo>
                    <a:pt x="25443" y="70376"/>
                    <a:pt x="31541" y="90358"/>
                    <a:pt x="31614" y="90554"/>
                  </a:cubicBezTo>
                  <a:lnTo>
                    <a:pt x="31639" y="90603"/>
                  </a:lnTo>
                  <a:lnTo>
                    <a:pt x="31688" y="90652"/>
                  </a:lnTo>
                  <a:cubicBezTo>
                    <a:pt x="31737" y="90677"/>
                    <a:pt x="32814" y="91289"/>
                    <a:pt x="34210" y="91289"/>
                  </a:cubicBezTo>
                  <a:cubicBezTo>
                    <a:pt x="34798" y="91289"/>
                    <a:pt x="35410" y="91191"/>
                    <a:pt x="36047" y="90897"/>
                  </a:cubicBezTo>
                  <a:lnTo>
                    <a:pt x="36145" y="90848"/>
                  </a:lnTo>
                  <a:lnTo>
                    <a:pt x="36145" y="90750"/>
                  </a:lnTo>
                  <a:cubicBezTo>
                    <a:pt x="35532" y="85485"/>
                    <a:pt x="33916" y="75421"/>
                    <a:pt x="32349" y="65699"/>
                  </a:cubicBezTo>
                  <a:cubicBezTo>
                    <a:pt x="31418" y="59847"/>
                    <a:pt x="30537" y="54337"/>
                    <a:pt x="29949" y="50394"/>
                  </a:cubicBezTo>
                  <a:cubicBezTo>
                    <a:pt x="28872" y="42999"/>
                    <a:pt x="27059" y="30584"/>
                    <a:pt x="24807" y="22698"/>
                  </a:cubicBezTo>
                  <a:cubicBezTo>
                    <a:pt x="22088" y="13099"/>
                    <a:pt x="18464" y="2496"/>
                    <a:pt x="18415" y="2398"/>
                  </a:cubicBezTo>
                  <a:lnTo>
                    <a:pt x="18415" y="2325"/>
                  </a:lnTo>
                  <a:lnTo>
                    <a:pt x="18342" y="2300"/>
                  </a:lnTo>
                  <a:cubicBezTo>
                    <a:pt x="14371" y="534"/>
                    <a:pt x="10688" y="1"/>
                    <a:pt x="76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0"/>
            <p:cNvSpPr/>
            <p:nvPr/>
          </p:nvSpPr>
          <p:spPr>
            <a:xfrm>
              <a:off x="8113374" y="1570733"/>
              <a:ext cx="551798" cy="913577"/>
            </a:xfrm>
            <a:custGeom>
              <a:avLst/>
              <a:gdLst/>
              <a:ahLst/>
              <a:cxnLst/>
              <a:rect l="l" t="t" r="r" b="b"/>
              <a:pathLst>
                <a:path w="24538" h="40626" extrusionOk="0">
                  <a:moveTo>
                    <a:pt x="12618" y="1"/>
                  </a:moveTo>
                  <a:cubicBezTo>
                    <a:pt x="10792" y="1"/>
                    <a:pt x="7467" y="983"/>
                    <a:pt x="4458" y="7101"/>
                  </a:cubicBezTo>
                  <a:cubicBezTo>
                    <a:pt x="1" y="16113"/>
                    <a:pt x="3772" y="40625"/>
                    <a:pt x="3772" y="40625"/>
                  </a:cubicBezTo>
                  <a:lnTo>
                    <a:pt x="24538" y="40625"/>
                  </a:lnTo>
                  <a:cubicBezTo>
                    <a:pt x="24538" y="40625"/>
                    <a:pt x="20154" y="26888"/>
                    <a:pt x="20522" y="15280"/>
                  </a:cubicBezTo>
                  <a:cubicBezTo>
                    <a:pt x="20865" y="3649"/>
                    <a:pt x="17314" y="1053"/>
                    <a:pt x="14008" y="220"/>
                  </a:cubicBezTo>
                  <a:cubicBezTo>
                    <a:pt x="14008" y="220"/>
                    <a:pt x="13480" y="1"/>
                    <a:pt x="12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0"/>
            <p:cNvSpPr/>
            <p:nvPr/>
          </p:nvSpPr>
          <p:spPr>
            <a:xfrm>
              <a:off x="8111171" y="1567719"/>
              <a:ext cx="558972" cy="919896"/>
            </a:xfrm>
            <a:custGeom>
              <a:avLst/>
              <a:gdLst/>
              <a:ahLst/>
              <a:cxnLst/>
              <a:rect l="l" t="t" r="r" b="b"/>
              <a:pathLst>
                <a:path w="24857" h="40907" extrusionOk="0">
                  <a:moveTo>
                    <a:pt x="12719" y="298"/>
                  </a:moveTo>
                  <a:cubicBezTo>
                    <a:pt x="13523" y="298"/>
                    <a:pt x="14017" y="494"/>
                    <a:pt x="14032" y="501"/>
                  </a:cubicBezTo>
                  <a:lnTo>
                    <a:pt x="14057" y="501"/>
                  </a:lnTo>
                  <a:cubicBezTo>
                    <a:pt x="17240" y="1285"/>
                    <a:pt x="20840" y="3709"/>
                    <a:pt x="20473" y="15390"/>
                  </a:cubicBezTo>
                  <a:cubicBezTo>
                    <a:pt x="20130" y="26164"/>
                    <a:pt x="23926" y="38898"/>
                    <a:pt x="24440" y="40612"/>
                  </a:cubicBezTo>
                  <a:lnTo>
                    <a:pt x="3992" y="40612"/>
                  </a:lnTo>
                  <a:cubicBezTo>
                    <a:pt x="3699" y="38702"/>
                    <a:pt x="466" y="15831"/>
                    <a:pt x="4678" y="7284"/>
                  </a:cubicBezTo>
                  <a:cubicBezTo>
                    <a:pt x="7661" y="1251"/>
                    <a:pt x="10945" y="298"/>
                    <a:pt x="12719" y="298"/>
                  </a:cubicBezTo>
                  <a:close/>
                  <a:moveTo>
                    <a:pt x="12754" y="0"/>
                  </a:moveTo>
                  <a:cubicBezTo>
                    <a:pt x="10883" y="0"/>
                    <a:pt x="7465" y="980"/>
                    <a:pt x="4409" y="7162"/>
                  </a:cubicBezTo>
                  <a:cubicBezTo>
                    <a:pt x="1" y="16124"/>
                    <a:pt x="3674" y="40539"/>
                    <a:pt x="3723" y="40784"/>
                  </a:cubicBezTo>
                  <a:lnTo>
                    <a:pt x="3723" y="40906"/>
                  </a:lnTo>
                  <a:lnTo>
                    <a:pt x="24856" y="40906"/>
                  </a:lnTo>
                  <a:lnTo>
                    <a:pt x="24783" y="40735"/>
                  </a:lnTo>
                  <a:cubicBezTo>
                    <a:pt x="24734" y="40588"/>
                    <a:pt x="20424" y="26875"/>
                    <a:pt x="20767" y="15414"/>
                  </a:cubicBezTo>
                  <a:cubicBezTo>
                    <a:pt x="21134" y="3513"/>
                    <a:pt x="17412" y="1040"/>
                    <a:pt x="14155" y="207"/>
                  </a:cubicBezTo>
                  <a:cubicBezTo>
                    <a:pt x="14067" y="178"/>
                    <a:pt x="13551" y="0"/>
                    <a:pt x="127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0"/>
            <p:cNvSpPr/>
            <p:nvPr/>
          </p:nvSpPr>
          <p:spPr>
            <a:xfrm>
              <a:off x="8454802" y="3028890"/>
              <a:ext cx="363465" cy="1433421"/>
            </a:xfrm>
            <a:custGeom>
              <a:avLst/>
              <a:gdLst/>
              <a:ahLst/>
              <a:cxnLst/>
              <a:rect l="l" t="t" r="r" b="b"/>
              <a:pathLst>
                <a:path w="16163" h="63743" extrusionOk="0">
                  <a:moveTo>
                    <a:pt x="3453" y="1"/>
                  </a:moveTo>
                  <a:lnTo>
                    <a:pt x="0" y="4849"/>
                  </a:lnTo>
                  <a:cubicBezTo>
                    <a:pt x="0" y="4849"/>
                    <a:pt x="8424" y="29337"/>
                    <a:pt x="16162" y="63743"/>
                  </a:cubicBezTo>
                  <a:cubicBezTo>
                    <a:pt x="15722" y="61073"/>
                    <a:pt x="15281" y="58306"/>
                    <a:pt x="14840" y="55588"/>
                  </a:cubicBezTo>
                  <a:cubicBezTo>
                    <a:pt x="13909" y="49736"/>
                    <a:pt x="13028" y="44226"/>
                    <a:pt x="12440" y="40283"/>
                  </a:cubicBezTo>
                  <a:cubicBezTo>
                    <a:pt x="11363" y="32888"/>
                    <a:pt x="9551" y="20497"/>
                    <a:pt x="7298" y="12612"/>
                  </a:cubicBezTo>
                  <a:cubicBezTo>
                    <a:pt x="6073" y="8253"/>
                    <a:pt x="4653" y="3698"/>
                    <a:pt x="3453"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0"/>
            <p:cNvSpPr/>
            <p:nvPr/>
          </p:nvSpPr>
          <p:spPr>
            <a:xfrm>
              <a:off x="7968555" y="2033458"/>
              <a:ext cx="651463" cy="1206185"/>
            </a:xfrm>
            <a:custGeom>
              <a:avLst/>
              <a:gdLst/>
              <a:ahLst/>
              <a:cxnLst/>
              <a:rect l="l" t="t" r="r" b="b"/>
              <a:pathLst>
                <a:path w="28970" h="53638" extrusionOk="0">
                  <a:moveTo>
                    <a:pt x="15979" y="0"/>
                  </a:moveTo>
                  <a:cubicBezTo>
                    <a:pt x="15577" y="0"/>
                    <a:pt x="15172" y="22"/>
                    <a:pt x="14767" y="66"/>
                  </a:cubicBezTo>
                  <a:cubicBezTo>
                    <a:pt x="14767" y="66"/>
                    <a:pt x="9208" y="1193"/>
                    <a:pt x="4604" y="9078"/>
                  </a:cubicBezTo>
                  <a:cubicBezTo>
                    <a:pt x="0" y="16963"/>
                    <a:pt x="662" y="51711"/>
                    <a:pt x="662" y="51711"/>
                  </a:cubicBezTo>
                  <a:cubicBezTo>
                    <a:pt x="3817" y="53085"/>
                    <a:pt x="7290" y="53637"/>
                    <a:pt x="10734" y="53637"/>
                  </a:cubicBezTo>
                  <a:cubicBezTo>
                    <a:pt x="16004" y="53637"/>
                    <a:pt x="21206" y="52346"/>
                    <a:pt x="25101" y="50731"/>
                  </a:cubicBezTo>
                  <a:cubicBezTo>
                    <a:pt x="27794" y="49630"/>
                    <a:pt x="28970" y="46446"/>
                    <a:pt x="27696" y="43826"/>
                  </a:cubicBezTo>
                  <a:cubicBezTo>
                    <a:pt x="24954" y="38243"/>
                    <a:pt x="21158" y="28031"/>
                    <a:pt x="23827" y="18432"/>
                  </a:cubicBezTo>
                  <a:cubicBezTo>
                    <a:pt x="27527" y="5173"/>
                    <a:pt x="22105" y="0"/>
                    <a:pt x="15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0"/>
            <p:cNvSpPr/>
            <p:nvPr/>
          </p:nvSpPr>
          <p:spPr>
            <a:xfrm>
              <a:off x="7966351" y="2030152"/>
              <a:ext cx="643750" cy="1212976"/>
            </a:xfrm>
            <a:custGeom>
              <a:avLst/>
              <a:gdLst/>
              <a:ahLst/>
              <a:cxnLst/>
              <a:rect l="l" t="t" r="r" b="b"/>
              <a:pathLst>
                <a:path w="28627" h="53940" extrusionOk="0">
                  <a:moveTo>
                    <a:pt x="16114" y="293"/>
                  </a:moveTo>
                  <a:cubicBezTo>
                    <a:pt x="18779" y="293"/>
                    <a:pt x="21076" y="1278"/>
                    <a:pt x="22652" y="3152"/>
                  </a:cubicBezTo>
                  <a:cubicBezTo>
                    <a:pt x="24513" y="5356"/>
                    <a:pt x="26227" y="9812"/>
                    <a:pt x="23778" y="18555"/>
                  </a:cubicBezTo>
                  <a:cubicBezTo>
                    <a:pt x="22701" y="22448"/>
                    <a:pt x="22676" y="26440"/>
                    <a:pt x="23215" y="30186"/>
                  </a:cubicBezTo>
                  <a:cubicBezTo>
                    <a:pt x="23387" y="31386"/>
                    <a:pt x="23631" y="32537"/>
                    <a:pt x="23876" y="33664"/>
                  </a:cubicBezTo>
                  <a:cubicBezTo>
                    <a:pt x="24880" y="37851"/>
                    <a:pt x="26423" y="41500"/>
                    <a:pt x="27647" y="44022"/>
                  </a:cubicBezTo>
                  <a:cubicBezTo>
                    <a:pt x="28260" y="45271"/>
                    <a:pt x="28309" y="46691"/>
                    <a:pt x="27843" y="47964"/>
                  </a:cubicBezTo>
                  <a:cubicBezTo>
                    <a:pt x="27354" y="49238"/>
                    <a:pt x="26399" y="50242"/>
                    <a:pt x="25125" y="50756"/>
                  </a:cubicBezTo>
                  <a:cubicBezTo>
                    <a:pt x="21171" y="52394"/>
                    <a:pt x="16043" y="53649"/>
                    <a:pt x="10871" y="53649"/>
                  </a:cubicBezTo>
                  <a:cubicBezTo>
                    <a:pt x="7461" y="53649"/>
                    <a:pt x="4031" y="53103"/>
                    <a:pt x="907" y="51760"/>
                  </a:cubicBezTo>
                  <a:cubicBezTo>
                    <a:pt x="882" y="49728"/>
                    <a:pt x="417" y="16865"/>
                    <a:pt x="4825" y="9298"/>
                  </a:cubicBezTo>
                  <a:cubicBezTo>
                    <a:pt x="9257" y="1682"/>
                    <a:pt x="14693" y="409"/>
                    <a:pt x="14889" y="360"/>
                  </a:cubicBezTo>
                  <a:cubicBezTo>
                    <a:pt x="15305" y="315"/>
                    <a:pt x="15713" y="293"/>
                    <a:pt x="16114" y="293"/>
                  </a:cubicBezTo>
                  <a:close/>
                  <a:moveTo>
                    <a:pt x="16102" y="0"/>
                  </a:moveTo>
                  <a:cubicBezTo>
                    <a:pt x="15698" y="0"/>
                    <a:pt x="15285" y="22"/>
                    <a:pt x="14865" y="66"/>
                  </a:cubicBezTo>
                  <a:lnTo>
                    <a:pt x="14840" y="66"/>
                  </a:lnTo>
                  <a:cubicBezTo>
                    <a:pt x="14791" y="91"/>
                    <a:pt x="9135" y="1291"/>
                    <a:pt x="4555" y="9151"/>
                  </a:cubicBezTo>
                  <a:cubicBezTo>
                    <a:pt x="1" y="16987"/>
                    <a:pt x="588" y="50438"/>
                    <a:pt x="613" y="51858"/>
                  </a:cubicBezTo>
                  <a:lnTo>
                    <a:pt x="613" y="51956"/>
                  </a:lnTo>
                  <a:lnTo>
                    <a:pt x="711" y="52005"/>
                  </a:lnTo>
                  <a:cubicBezTo>
                    <a:pt x="3894" y="53376"/>
                    <a:pt x="7396" y="53939"/>
                    <a:pt x="10873" y="53939"/>
                  </a:cubicBezTo>
                  <a:cubicBezTo>
                    <a:pt x="16089" y="53939"/>
                    <a:pt x="21256" y="52666"/>
                    <a:pt x="25248" y="51025"/>
                  </a:cubicBezTo>
                  <a:cubicBezTo>
                    <a:pt x="26570" y="50487"/>
                    <a:pt x="27598" y="49434"/>
                    <a:pt x="28113" y="48062"/>
                  </a:cubicBezTo>
                  <a:cubicBezTo>
                    <a:pt x="28627" y="46716"/>
                    <a:pt x="28553" y="45197"/>
                    <a:pt x="27917" y="43899"/>
                  </a:cubicBezTo>
                  <a:cubicBezTo>
                    <a:pt x="26692" y="41402"/>
                    <a:pt x="25174" y="37777"/>
                    <a:pt x="24195" y="33639"/>
                  </a:cubicBezTo>
                  <a:cubicBezTo>
                    <a:pt x="23925" y="32513"/>
                    <a:pt x="23680" y="31337"/>
                    <a:pt x="23509" y="30137"/>
                  </a:cubicBezTo>
                  <a:cubicBezTo>
                    <a:pt x="22995" y="26440"/>
                    <a:pt x="22995" y="22473"/>
                    <a:pt x="24072" y="18628"/>
                  </a:cubicBezTo>
                  <a:cubicBezTo>
                    <a:pt x="26545" y="9763"/>
                    <a:pt x="24782" y="5209"/>
                    <a:pt x="22872" y="2956"/>
                  </a:cubicBezTo>
                  <a:cubicBezTo>
                    <a:pt x="21228" y="1013"/>
                    <a:pt x="18858" y="0"/>
                    <a:pt x="161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0"/>
            <p:cNvSpPr/>
            <p:nvPr/>
          </p:nvSpPr>
          <p:spPr>
            <a:xfrm>
              <a:off x="7989468" y="2184169"/>
              <a:ext cx="496187" cy="657512"/>
            </a:xfrm>
            <a:custGeom>
              <a:avLst/>
              <a:gdLst/>
              <a:ahLst/>
              <a:cxnLst/>
              <a:rect l="l" t="t" r="r" b="b"/>
              <a:pathLst>
                <a:path w="22065" h="29239" extrusionOk="0">
                  <a:moveTo>
                    <a:pt x="8131" y="0"/>
                  </a:moveTo>
                  <a:lnTo>
                    <a:pt x="2646" y="8914"/>
                  </a:lnTo>
                  <a:lnTo>
                    <a:pt x="1642" y="8963"/>
                  </a:lnTo>
                  <a:cubicBezTo>
                    <a:pt x="760" y="13762"/>
                    <a:pt x="270" y="20031"/>
                    <a:pt x="1" y="26006"/>
                  </a:cubicBezTo>
                  <a:lnTo>
                    <a:pt x="5952" y="23558"/>
                  </a:lnTo>
                  <a:lnTo>
                    <a:pt x="14743" y="29239"/>
                  </a:lnTo>
                  <a:lnTo>
                    <a:pt x="13910" y="18807"/>
                  </a:lnTo>
                  <a:lnTo>
                    <a:pt x="22065" y="12220"/>
                  </a:lnTo>
                  <a:lnTo>
                    <a:pt x="11878" y="9771"/>
                  </a:lnTo>
                  <a:lnTo>
                    <a:pt x="81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0"/>
            <p:cNvSpPr/>
            <p:nvPr/>
          </p:nvSpPr>
          <p:spPr>
            <a:xfrm>
              <a:off x="8188820" y="1599359"/>
              <a:ext cx="345161" cy="491509"/>
            </a:xfrm>
            <a:custGeom>
              <a:avLst/>
              <a:gdLst/>
              <a:ahLst/>
              <a:cxnLst/>
              <a:rect l="l" t="t" r="r" b="b"/>
              <a:pathLst>
                <a:path w="15349" h="21857" extrusionOk="0">
                  <a:moveTo>
                    <a:pt x="6270" y="0"/>
                  </a:moveTo>
                  <a:cubicBezTo>
                    <a:pt x="6270" y="0"/>
                    <a:pt x="4041" y="1665"/>
                    <a:pt x="2768" y="4530"/>
                  </a:cubicBezTo>
                  <a:cubicBezTo>
                    <a:pt x="1494" y="7396"/>
                    <a:pt x="1" y="15330"/>
                    <a:pt x="4629" y="16432"/>
                  </a:cubicBezTo>
                  <a:lnTo>
                    <a:pt x="3992" y="20252"/>
                  </a:lnTo>
                  <a:cubicBezTo>
                    <a:pt x="3992" y="20252"/>
                    <a:pt x="4614" y="21856"/>
                    <a:pt x="6284" y="21856"/>
                  </a:cubicBezTo>
                  <a:cubicBezTo>
                    <a:pt x="6956" y="21856"/>
                    <a:pt x="7800" y="21596"/>
                    <a:pt x="8841" y="20864"/>
                  </a:cubicBezTo>
                  <a:lnTo>
                    <a:pt x="8841" y="16236"/>
                  </a:lnTo>
                  <a:cubicBezTo>
                    <a:pt x="8841" y="16236"/>
                    <a:pt x="10041" y="15428"/>
                    <a:pt x="11192" y="13909"/>
                  </a:cubicBezTo>
                  <a:cubicBezTo>
                    <a:pt x="11216" y="13910"/>
                    <a:pt x="11241" y="13910"/>
                    <a:pt x="11266" y="13910"/>
                  </a:cubicBezTo>
                  <a:cubicBezTo>
                    <a:pt x="13369" y="13910"/>
                    <a:pt x="15349" y="11856"/>
                    <a:pt x="14840" y="10065"/>
                  </a:cubicBezTo>
                  <a:cubicBezTo>
                    <a:pt x="14664" y="9447"/>
                    <a:pt x="14220" y="9261"/>
                    <a:pt x="13756" y="9261"/>
                  </a:cubicBezTo>
                  <a:cubicBezTo>
                    <a:pt x="13577" y="9261"/>
                    <a:pt x="13395" y="9289"/>
                    <a:pt x="13224" y="9330"/>
                  </a:cubicBezTo>
                  <a:cubicBezTo>
                    <a:pt x="13249" y="9159"/>
                    <a:pt x="13273" y="9012"/>
                    <a:pt x="13273" y="8840"/>
                  </a:cubicBezTo>
                  <a:cubicBezTo>
                    <a:pt x="13738" y="4139"/>
                    <a:pt x="8669" y="4947"/>
                    <a:pt x="6270" y="0"/>
                  </a:cubicBezTo>
                  <a:close/>
                </a:path>
              </a:pathLst>
            </a:custGeom>
            <a:solidFill>
              <a:srgbClr val="FFB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0"/>
            <p:cNvSpPr/>
            <p:nvPr/>
          </p:nvSpPr>
          <p:spPr>
            <a:xfrm>
              <a:off x="8200379" y="1594390"/>
              <a:ext cx="330431" cy="500032"/>
            </a:xfrm>
            <a:custGeom>
              <a:avLst/>
              <a:gdLst/>
              <a:ahLst/>
              <a:cxnLst/>
              <a:rect l="l" t="t" r="r" b="b"/>
              <a:pathLst>
                <a:path w="14694" h="22236" extrusionOk="0">
                  <a:moveTo>
                    <a:pt x="5707" y="466"/>
                  </a:moveTo>
                  <a:cubicBezTo>
                    <a:pt x="6809" y="2621"/>
                    <a:pt x="8400" y="3650"/>
                    <a:pt x="9796" y="4580"/>
                  </a:cubicBezTo>
                  <a:cubicBezTo>
                    <a:pt x="11510" y="5682"/>
                    <a:pt x="12857" y="6564"/>
                    <a:pt x="12612" y="9037"/>
                  </a:cubicBezTo>
                  <a:cubicBezTo>
                    <a:pt x="12612" y="9208"/>
                    <a:pt x="12588" y="9355"/>
                    <a:pt x="12563" y="9527"/>
                  </a:cubicBezTo>
                  <a:lnTo>
                    <a:pt x="12539" y="9722"/>
                  </a:lnTo>
                  <a:lnTo>
                    <a:pt x="12539" y="9722"/>
                  </a:lnTo>
                  <a:lnTo>
                    <a:pt x="12735" y="9674"/>
                  </a:lnTo>
                  <a:cubicBezTo>
                    <a:pt x="12907" y="9636"/>
                    <a:pt x="13066" y="9617"/>
                    <a:pt x="13209" y="9617"/>
                  </a:cubicBezTo>
                  <a:cubicBezTo>
                    <a:pt x="13719" y="9617"/>
                    <a:pt x="14046" y="9852"/>
                    <a:pt x="14179" y="10310"/>
                  </a:cubicBezTo>
                  <a:cubicBezTo>
                    <a:pt x="14375" y="11020"/>
                    <a:pt x="14179" y="11828"/>
                    <a:pt x="13641" y="12514"/>
                  </a:cubicBezTo>
                  <a:cubicBezTo>
                    <a:pt x="12945" y="13425"/>
                    <a:pt x="11828" y="13984"/>
                    <a:pt x="10770" y="13984"/>
                  </a:cubicBezTo>
                  <a:cubicBezTo>
                    <a:pt x="10747" y="13984"/>
                    <a:pt x="10725" y="13984"/>
                    <a:pt x="10702" y="13983"/>
                  </a:cubicBezTo>
                  <a:lnTo>
                    <a:pt x="10604" y="13983"/>
                  </a:lnTo>
                  <a:lnTo>
                    <a:pt x="10580" y="14032"/>
                  </a:lnTo>
                  <a:cubicBezTo>
                    <a:pt x="9453" y="15526"/>
                    <a:pt x="8253" y="16334"/>
                    <a:pt x="8253" y="16334"/>
                  </a:cubicBezTo>
                  <a:lnTo>
                    <a:pt x="8180" y="16383"/>
                  </a:lnTo>
                  <a:lnTo>
                    <a:pt x="8180" y="21011"/>
                  </a:lnTo>
                  <a:cubicBezTo>
                    <a:pt x="7283" y="21628"/>
                    <a:pt x="6485" y="21931"/>
                    <a:pt x="5777" y="21931"/>
                  </a:cubicBezTo>
                  <a:cubicBezTo>
                    <a:pt x="5557" y="21931"/>
                    <a:pt x="5346" y="21902"/>
                    <a:pt x="5143" y="21844"/>
                  </a:cubicBezTo>
                  <a:cubicBezTo>
                    <a:pt x="4164" y="21550"/>
                    <a:pt x="3723" y="20644"/>
                    <a:pt x="3625" y="20448"/>
                  </a:cubicBezTo>
                  <a:lnTo>
                    <a:pt x="4286" y="16530"/>
                  </a:lnTo>
                  <a:lnTo>
                    <a:pt x="4139" y="16506"/>
                  </a:lnTo>
                  <a:cubicBezTo>
                    <a:pt x="3086" y="16261"/>
                    <a:pt x="2278" y="15600"/>
                    <a:pt x="1789" y="14571"/>
                  </a:cubicBezTo>
                  <a:cubicBezTo>
                    <a:pt x="393" y="11755"/>
                    <a:pt x="1495" y="6833"/>
                    <a:pt x="2376" y="4800"/>
                  </a:cubicBezTo>
                  <a:cubicBezTo>
                    <a:pt x="3429" y="2425"/>
                    <a:pt x="5192" y="882"/>
                    <a:pt x="5707" y="466"/>
                  </a:cubicBezTo>
                  <a:close/>
                  <a:moveTo>
                    <a:pt x="5805" y="1"/>
                  </a:moveTo>
                  <a:lnTo>
                    <a:pt x="5658" y="99"/>
                  </a:lnTo>
                  <a:cubicBezTo>
                    <a:pt x="5633" y="123"/>
                    <a:pt x="3380" y="1813"/>
                    <a:pt x="2107" y="4678"/>
                  </a:cubicBezTo>
                  <a:cubicBezTo>
                    <a:pt x="1274" y="6539"/>
                    <a:pt x="1" y="11633"/>
                    <a:pt x="1519" y="14718"/>
                  </a:cubicBezTo>
                  <a:cubicBezTo>
                    <a:pt x="2033" y="15771"/>
                    <a:pt x="2866" y="16457"/>
                    <a:pt x="3943" y="16751"/>
                  </a:cubicBezTo>
                  <a:lnTo>
                    <a:pt x="3331" y="20497"/>
                  </a:lnTo>
                  <a:lnTo>
                    <a:pt x="3331" y="20522"/>
                  </a:lnTo>
                  <a:cubicBezTo>
                    <a:pt x="3356" y="20571"/>
                    <a:pt x="3845" y="21771"/>
                    <a:pt x="5045" y="22113"/>
                  </a:cubicBezTo>
                  <a:cubicBezTo>
                    <a:pt x="5290" y="22187"/>
                    <a:pt x="5535" y="22236"/>
                    <a:pt x="5780" y="22236"/>
                  </a:cubicBezTo>
                  <a:cubicBezTo>
                    <a:pt x="6564" y="22236"/>
                    <a:pt x="7445" y="21893"/>
                    <a:pt x="8425" y="21207"/>
                  </a:cubicBezTo>
                  <a:lnTo>
                    <a:pt x="8474" y="21158"/>
                  </a:lnTo>
                  <a:lnTo>
                    <a:pt x="8474" y="16530"/>
                  </a:lnTo>
                  <a:cubicBezTo>
                    <a:pt x="8743" y="16359"/>
                    <a:pt x="9747" y="15575"/>
                    <a:pt x="10751" y="14277"/>
                  </a:cubicBezTo>
                  <a:lnTo>
                    <a:pt x="10776" y="14277"/>
                  </a:lnTo>
                  <a:cubicBezTo>
                    <a:pt x="11902" y="14277"/>
                    <a:pt x="13126" y="13665"/>
                    <a:pt x="13861" y="12710"/>
                  </a:cubicBezTo>
                  <a:cubicBezTo>
                    <a:pt x="14473" y="11926"/>
                    <a:pt x="14694" y="11020"/>
                    <a:pt x="14473" y="10237"/>
                  </a:cubicBezTo>
                  <a:cubicBezTo>
                    <a:pt x="14306" y="9631"/>
                    <a:pt x="13872" y="9328"/>
                    <a:pt x="13231" y="9328"/>
                  </a:cubicBezTo>
                  <a:cubicBezTo>
                    <a:pt x="13121" y="9328"/>
                    <a:pt x="13004" y="9337"/>
                    <a:pt x="12882" y="9355"/>
                  </a:cubicBezTo>
                  <a:cubicBezTo>
                    <a:pt x="12906" y="9257"/>
                    <a:pt x="12906" y="9159"/>
                    <a:pt x="12906" y="9086"/>
                  </a:cubicBezTo>
                  <a:cubicBezTo>
                    <a:pt x="13175" y="6417"/>
                    <a:pt x="11682" y="5437"/>
                    <a:pt x="9967" y="4311"/>
                  </a:cubicBezTo>
                  <a:cubicBezTo>
                    <a:pt x="8547" y="3405"/>
                    <a:pt x="6955" y="2352"/>
                    <a:pt x="5878" y="172"/>
                  </a:cubicBezTo>
                  <a:lnTo>
                    <a:pt x="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0"/>
            <p:cNvSpPr/>
            <p:nvPr/>
          </p:nvSpPr>
          <p:spPr>
            <a:xfrm>
              <a:off x="8191586" y="2656092"/>
              <a:ext cx="311699" cy="131417"/>
            </a:xfrm>
            <a:custGeom>
              <a:avLst/>
              <a:gdLst/>
              <a:ahLst/>
              <a:cxnLst/>
              <a:rect l="l" t="t" r="r" b="b"/>
              <a:pathLst>
                <a:path w="13861" h="5844" extrusionOk="0">
                  <a:moveTo>
                    <a:pt x="0" y="0"/>
                  </a:moveTo>
                  <a:lnTo>
                    <a:pt x="0" y="0"/>
                  </a:lnTo>
                  <a:cubicBezTo>
                    <a:pt x="949" y="1187"/>
                    <a:pt x="5208" y="5843"/>
                    <a:pt x="13088" y="5843"/>
                  </a:cubicBezTo>
                  <a:cubicBezTo>
                    <a:pt x="13341" y="5843"/>
                    <a:pt x="13599" y="5838"/>
                    <a:pt x="13860" y="5829"/>
                  </a:cubicBezTo>
                  <a:cubicBezTo>
                    <a:pt x="13615" y="4702"/>
                    <a:pt x="13371" y="3551"/>
                    <a:pt x="13199" y="2351"/>
                  </a:cubicBezTo>
                  <a:cubicBezTo>
                    <a:pt x="12293" y="2498"/>
                    <a:pt x="11362" y="2572"/>
                    <a:pt x="10481" y="2572"/>
                  </a:cubicBezTo>
                  <a:cubicBezTo>
                    <a:pt x="5412" y="2572"/>
                    <a:pt x="1127" y="564"/>
                    <a:pt x="0" y="0"/>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0"/>
            <p:cNvSpPr/>
            <p:nvPr/>
          </p:nvSpPr>
          <p:spPr>
            <a:xfrm>
              <a:off x="8183311" y="2445182"/>
              <a:ext cx="257190" cy="210933"/>
            </a:xfrm>
            <a:custGeom>
              <a:avLst/>
              <a:gdLst/>
              <a:ahLst/>
              <a:cxnLst/>
              <a:rect l="l" t="t" r="r" b="b"/>
              <a:pathLst>
                <a:path w="11437" h="9380" extrusionOk="0">
                  <a:moveTo>
                    <a:pt x="11437" y="1"/>
                  </a:moveTo>
                  <a:lnTo>
                    <a:pt x="1" y="99"/>
                  </a:lnTo>
                  <a:lnTo>
                    <a:pt x="1" y="9184"/>
                  </a:lnTo>
                  <a:lnTo>
                    <a:pt x="74" y="9208"/>
                  </a:lnTo>
                  <a:cubicBezTo>
                    <a:pt x="74" y="9232"/>
                    <a:pt x="172" y="9281"/>
                    <a:pt x="368" y="9379"/>
                  </a:cubicBezTo>
                  <a:cubicBezTo>
                    <a:pt x="221" y="9184"/>
                    <a:pt x="148" y="9086"/>
                    <a:pt x="148" y="9086"/>
                  </a:cubicBezTo>
                  <a:lnTo>
                    <a:pt x="417" y="9061"/>
                  </a:lnTo>
                  <a:cubicBezTo>
                    <a:pt x="368" y="9037"/>
                    <a:pt x="319" y="9012"/>
                    <a:pt x="295" y="8988"/>
                  </a:cubicBezTo>
                  <a:lnTo>
                    <a:pt x="295" y="392"/>
                  </a:lnTo>
                  <a:lnTo>
                    <a:pt x="11437" y="294"/>
                  </a:lnTo>
                  <a:lnTo>
                    <a:pt x="11437" y="1"/>
                  </a:lnTo>
                  <a:close/>
                </a:path>
              </a:pathLst>
            </a:custGeom>
            <a:solidFill>
              <a:srgbClr val="47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0"/>
            <p:cNvSpPr/>
            <p:nvPr/>
          </p:nvSpPr>
          <p:spPr>
            <a:xfrm>
              <a:off x="8350730" y="1774762"/>
              <a:ext cx="68295" cy="29459"/>
            </a:xfrm>
            <a:custGeom>
              <a:avLst/>
              <a:gdLst/>
              <a:ahLst/>
              <a:cxnLst/>
              <a:rect l="l" t="t" r="r" b="b"/>
              <a:pathLst>
                <a:path w="3037" h="1310" extrusionOk="0">
                  <a:moveTo>
                    <a:pt x="1267" y="0"/>
                  </a:moveTo>
                  <a:cubicBezTo>
                    <a:pt x="907" y="0"/>
                    <a:pt x="519" y="98"/>
                    <a:pt x="123" y="281"/>
                  </a:cubicBezTo>
                  <a:cubicBezTo>
                    <a:pt x="49" y="330"/>
                    <a:pt x="0" y="404"/>
                    <a:pt x="49" y="477"/>
                  </a:cubicBezTo>
                  <a:cubicBezTo>
                    <a:pt x="67" y="530"/>
                    <a:pt x="123" y="570"/>
                    <a:pt x="180" y="570"/>
                  </a:cubicBezTo>
                  <a:cubicBezTo>
                    <a:pt x="202" y="570"/>
                    <a:pt x="224" y="564"/>
                    <a:pt x="245" y="551"/>
                  </a:cubicBezTo>
                  <a:cubicBezTo>
                    <a:pt x="602" y="380"/>
                    <a:pt x="949" y="298"/>
                    <a:pt x="1267" y="298"/>
                  </a:cubicBezTo>
                  <a:cubicBezTo>
                    <a:pt x="1451" y="298"/>
                    <a:pt x="1626" y="325"/>
                    <a:pt x="1788" y="379"/>
                  </a:cubicBezTo>
                  <a:cubicBezTo>
                    <a:pt x="2424" y="600"/>
                    <a:pt x="2718" y="1212"/>
                    <a:pt x="2718" y="1212"/>
                  </a:cubicBezTo>
                  <a:cubicBezTo>
                    <a:pt x="2743" y="1261"/>
                    <a:pt x="2816" y="1310"/>
                    <a:pt x="2865" y="1310"/>
                  </a:cubicBezTo>
                  <a:cubicBezTo>
                    <a:pt x="2890" y="1310"/>
                    <a:pt x="2914" y="1285"/>
                    <a:pt x="2914" y="1285"/>
                  </a:cubicBezTo>
                  <a:cubicBezTo>
                    <a:pt x="2988" y="1261"/>
                    <a:pt x="3037" y="1163"/>
                    <a:pt x="2988" y="1089"/>
                  </a:cubicBezTo>
                  <a:cubicBezTo>
                    <a:pt x="2988" y="1065"/>
                    <a:pt x="2645" y="379"/>
                    <a:pt x="1886" y="110"/>
                  </a:cubicBezTo>
                  <a:cubicBezTo>
                    <a:pt x="1692" y="36"/>
                    <a:pt x="1485" y="0"/>
                    <a:pt x="1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0"/>
            <p:cNvSpPr/>
            <p:nvPr/>
          </p:nvSpPr>
          <p:spPr>
            <a:xfrm>
              <a:off x="8373847" y="1778652"/>
              <a:ext cx="23702" cy="21386"/>
            </a:xfrm>
            <a:custGeom>
              <a:avLst/>
              <a:gdLst/>
              <a:ahLst/>
              <a:cxnLst/>
              <a:rect l="l" t="t" r="r" b="b"/>
              <a:pathLst>
                <a:path w="1054" h="951" extrusionOk="0">
                  <a:moveTo>
                    <a:pt x="518" y="1"/>
                  </a:moveTo>
                  <a:cubicBezTo>
                    <a:pt x="303" y="1"/>
                    <a:pt x="92" y="143"/>
                    <a:pt x="50" y="378"/>
                  </a:cubicBezTo>
                  <a:cubicBezTo>
                    <a:pt x="1" y="647"/>
                    <a:pt x="172" y="892"/>
                    <a:pt x="417" y="941"/>
                  </a:cubicBezTo>
                  <a:cubicBezTo>
                    <a:pt x="451" y="947"/>
                    <a:pt x="485" y="950"/>
                    <a:pt x="519" y="950"/>
                  </a:cubicBezTo>
                  <a:cubicBezTo>
                    <a:pt x="746" y="950"/>
                    <a:pt x="937" y="808"/>
                    <a:pt x="980" y="573"/>
                  </a:cubicBezTo>
                  <a:cubicBezTo>
                    <a:pt x="1054" y="329"/>
                    <a:pt x="882" y="59"/>
                    <a:pt x="613" y="10"/>
                  </a:cubicBezTo>
                  <a:cubicBezTo>
                    <a:pt x="581" y="4"/>
                    <a:pt x="550" y="1"/>
                    <a:pt x="5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0"/>
            <p:cNvSpPr/>
            <p:nvPr/>
          </p:nvSpPr>
          <p:spPr>
            <a:xfrm>
              <a:off x="8371104" y="1775369"/>
              <a:ext cx="29751" cy="28312"/>
            </a:xfrm>
            <a:custGeom>
              <a:avLst/>
              <a:gdLst/>
              <a:ahLst/>
              <a:cxnLst/>
              <a:rect l="l" t="t" r="r" b="b"/>
              <a:pathLst>
                <a:path w="1323" h="1259" extrusionOk="0">
                  <a:moveTo>
                    <a:pt x="710" y="303"/>
                  </a:moveTo>
                  <a:cubicBezTo>
                    <a:pt x="882" y="352"/>
                    <a:pt x="1004" y="524"/>
                    <a:pt x="955" y="695"/>
                  </a:cubicBezTo>
                  <a:cubicBezTo>
                    <a:pt x="955" y="768"/>
                    <a:pt x="906" y="842"/>
                    <a:pt x="833" y="891"/>
                  </a:cubicBezTo>
                  <a:cubicBezTo>
                    <a:pt x="779" y="927"/>
                    <a:pt x="712" y="949"/>
                    <a:pt x="642" y="949"/>
                  </a:cubicBezTo>
                  <a:cubicBezTo>
                    <a:pt x="616" y="949"/>
                    <a:pt x="590" y="946"/>
                    <a:pt x="563" y="940"/>
                  </a:cubicBezTo>
                  <a:cubicBezTo>
                    <a:pt x="490" y="915"/>
                    <a:pt x="416" y="866"/>
                    <a:pt x="367" y="793"/>
                  </a:cubicBezTo>
                  <a:cubicBezTo>
                    <a:pt x="318" y="719"/>
                    <a:pt x="294" y="646"/>
                    <a:pt x="318" y="548"/>
                  </a:cubicBezTo>
                  <a:cubicBezTo>
                    <a:pt x="343" y="475"/>
                    <a:pt x="392" y="401"/>
                    <a:pt x="465" y="352"/>
                  </a:cubicBezTo>
                  <a:cubicBezTo>
                    <a:pt x="514" y="303"/>
                    <a:pt x="588" y="303"/>
                    <a:pt x="637" y="303"/>
                  </a:cubicBezTo>
                  <a:close/>
                  <a:moveTo>
                    <a:pt x="663" y="0"/>
                  </a:moveTo>
                  <a:cubicBezTo>
                    <a:pt x="533" y="0"/>
                    <a:pt x="406" y="32"/>
                    <a:pt x="294" y="107"/>
                  </a:cubicBezTo>
                  <a:cubicBezTo>
                    <a:pt x="172" y="181"/>
                    <a:pt x="74" y="328"/>
                    <a:pt x="25" y="499"/>
                  </a:cubicBezTo>
                  <a:cubicBezTo>
                    <a:pt x="0" y="646"/>
                    <a:pt x="25" y="817"/>
                    <a:pt x="123" y="964"/>
                  </a:cubicBezTo>
                  <a:cubicBezTo>
                    <a:pt x="196" y="1111"/>
                    <a:pt x="343" y="1209"/>
                    <a:pt x="514" y="1234"/>
                  </a:cubicBezTo>
                  <a:cubicBezTo>
                    <a:pt x="563" y="1234"/>
                    <a:pt x="588" y="1258"/>
                    <a:pt x="637" y="1258"/>
                  </a:cubicBezTo>
                  <a:cubicBezTo>
                    <a:pt x="759" y="1258"/>
                    <a:pt x="882" y="1209"/>
                    <a:pt x="980" y="1160"/>
                  </a:cubicBezTo>
                  <a:cubicBezTo>
                    <a:pt x="1127" y="1062"/>
                    <a:pt x="1225" y="915"/>
                    <a:pt x="1249" y="744"/>
                  </a:cubicBezTo>
                  <a:cubicBezTo>
                    <a:pt x="1323" y="426"/>
                    <a:pt x="1102" y="83"/>
                    <a:pt x="784" y="9"/>
                  </a:cubicBezTo>
                  <a:cubicBezTo>
                    <a:pt x="743" y="4"/>
                    <a:pt x="703" y="0"/>
                    <a:pt x="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0"/>
            <p:cNvSpPr/>
            <p:nvPr/>
          </p:nvSpPr>
          <p:spPr>
            <a:xfrm>
              <a:off x="8237843" y="1750385"/>
              <a:ext cx="68295" cy="29054"/>
            </a:xfrm>
            <a:custGeom>
              <a:avLst/>
              <a:gdLst/>
              <a:ahLst/>
              <a:cxnLst/>
              <a:rect l="l" t="t" r="r" b="b"/>
              <a:pathLst>
                <a:path w="3037" h="1292" extrusionOk="0">
                  <a:moveTo>
                    <a:pt x="1240" y="0"/>
                  </a:moveTo>
                  <a:cubicBezTo>
                    <a:pt x="887" y="0"/>
                    <a:pt x="509" y="94"/>
                    <a:pt x="123" y="288"/>
                  </a:cubicBezTo>
                  <a:cubicBezTo>
                    <a:pt x="49" y="337"/>
                    <a:pt x="0" y="410"/>
                    <a:pt x="49" y="484"/>
                  </a:cubicBezTo>
                  <a:cubicBezTo>
                    <a:pt x="67" y="537"/>
                    <a:pt x="123" y="577"/>
                    <a:pt x="180" y="577"/>
                  </a:cubicBezTo>
                  <a:cubicBezTo>
                    <a:pt x="202" y="577"/>
                    <a:pt x="224" y="571"/>
                    <a:pt x="245" y="557"/>
                  </a:cubicBezTo>
                  <a:cubicBezTo>
                    <a:pt x="604" y="386"/>
                    <a:pt x="952" y="293"/>
                    <a:pt x="1272" y="293"/>
                  </a:cubicBezTo>
                  <a:cubicBezTo>
                    <a:pt x="1455" y="293"/>
                    <a:pt x="1628" y="323"/>
                    <a:pt x="1788" y="386"/>
                  </a:cubicBezTo>
                  <a:cubicBezTo>
                    <a:pt x="2424" y="606"/>
                    <a:pt x="2718" y="1218"/>
                    <a:pt x="2718" y="1218"/>
                  </a:cubicBezTo>
                  <a:cubicBezTo>
                    <a:pt x="2743" y="1267"/>
                    <a:pt x="2816" y="1292"/>
                    <a:pt x="2865" y="1292"/>
                  </a:cubicBezTo>
                  <a:lnTo>
                    <a:pt x="2914" y="1292"/>
                  </a:lnTo>
                  <a:cubicBezTo>
                    <a:pt x="2988" y="1243"/>
                    <a:pt x="3037" y="1169"/>
                    <a:pt x="2988" y="1096"/>
                  </a:cubicBezTo>
                  <a:cubicBezTo>
                    <a:pt x="2988" y="1071"/>
                    <a:pt x="2645" y="386"/>
                    <a:pt x="1886" y="116"/>
                  </a:cubicBezTo>
                  <a:cubicBezTo>
                    <a:pt x="1684" y="39"/>
                    <a:pt x="1467" y="0"/>
                    <a:pt x="12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0"/>
            <p:cNvSpPr/>
            <p:nvPr/>
          </p:nvSpPr>
          <p:spPr>
            <a:xfrm>
              <a:off x="8260960" y="1754433"/>
              <a:ext cx="23702" cy="21363"/>
            </a:xfrm>
            <a:custGeom>
              <a:avLst/>
              <a:gdLst/>
              <a:ahLst/>
              <a:cxnLst/>
              <a:rect l="l" t="t" r="r" b="b"/>
              <a:pathLst>
                <a:path w="1054" h="950" extrusionOk="0">
                  <a:moveTo>
                    <a:pt x="518" y="0"/>
                  </a:moveTo>
                  <a:cubicBezTo>
                    <a:pt x="302" y="0"/>
                    <a:pt x="92" y="142"/>
                    <a:pt x="50" y="377"/>
                  </a:cubicBezTo>
                  <a:cubicBezTo>
                    <a:pt x="1" y="622"/>
                    <a:pt x="172" y="891"/>
                    <a:pt x="417" y="940"/>
                  </a:cubicBezTo>
                  <a:cubicBezTo>
                    <a:pt x="451" y="947"/>
                    <a:pt x="485" y="950"/>
                    <a:pt x="519" y="950"/>
                  </a:cubicBezTo>
                  <a:cubicBezTo>
                    <a:pt x="746" y="950"/>
                    <a:pt x="937" y="808"/>
                    <a:pt x="980" y="573"/>
                  </a:cubicBezTo>
                  <a:cubicBezTo>
                    <a:pt x="1054" y="328"/>
                    <a:pt x="882" y="59"/>
                    <a:pt x="613" y="10"/>
                  </a:cubicBezTo>
                  <a:cubicBezTo>
                    <a:pt x="581" y="4"/>
                    <a:pt x="550" y="0"/>
                    <a:pt x="5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0"/>
            <p:cNvSpPr/>
            <p:nvPr/>
          </p:nvSpPr>
          <p:spPr>
            <a:xfrm>
              <a:off x="8258216" y="1751015"/>
              <a:ext cx="29189" cy="28424"/>
            </a:xfrm>
            <a:custGeom>
              <a:avLst/>
              <a:gdLst/>
              <a:ahLst/>
              <a:cxnLst/>
              <a:rect l="l" t="t" r="r" b="b"/>
              <a:pathLst>
                <a:path w="1298" h="1264" extrusionOk="0">
                  <a:moveTo>
                    <a:pt x="710" y="309"/>
                  </a:moveTo>
                  <a:cubicBezTo>
                    <a:pt x="808" y="333"/>
                    <a:pt x="882" y="382"/>
                    <a:pt x="931" y="456"/>
                  </a:cubicBezTo>
                  <a:cubicBezTo>
                    <a:pt x="955" y="529"/>
                    <a:pt x="980" y="603"/>
                    <a:pt x="955" y="701"/>
                  </a:cubicBezTo>
                  <a:cubicBezTo>
                    <a:pt x="955" y="774"/>
                    <a:pt x="906" y="847"/>
                    <a:pt x="833" y="896"/>
                  </a:cubicBezTo>
                  <a:cubicBezTo>
                    <a:pt x="779" y="932"/>
                    <a:pt x="712" y="955"/>
                    <a:pt x="642" y="955"/>
                  </a:cubicBezTo>
                  <a:cubicBezTo>
                    <a:pt x="616" y="955"/>
                    <a:pt x="590" y="952"/>
                    <a:pt x="563" y="945"/>
                  </a:cubicBezTo>
                  <a:cubicBezTo>
                    <a:pt x="490" y="921"/>
                    <a:pt x="416" y="872"/>
                    <a:pt x="367" y="798"/>
                  </a:cubicBezTo>
                  <a:cubicBezTo>
                    <a:pt x="318" y="725"/>
                    <a:pt x="294" y="652"/>
                    <a:pt x="318" y="554"/>
                  </a:cubicBezTo>
                  <a:cubicBezTo>
                    <a:pt x="343" y="407"/>
                    <a:pt x="490" y="309"/>
                    <a:pt x="637" y="309"/>
                  </a:cubicBezTo>
                  <a:close/>
                  <a:moveTo>
                    <a:pt x="651" y="1"/>
                  </a:moveTo>
                  <a:cubicBezTo>
                    <a:pt x="356" y="1"/>
                    <a:pt x="89" y="206"/>
                    <a:pt x="25" y="505"/>
                  </a:cubicBezTo>
                  <a:cubicBezTo>
                    <a:pt x="0" y="652"/>
                    <a:pt x="25" y="823"/>
                    <a:pt x="123" y="970"/>
                  </a:cubicBezTo>
                  <a:cubicBezTo>
                    <a:pt x="196" y="1117"/>
                    <a:pt x="343" y="1215"/>
                    <a:pt x="514" y="1239"/>
                  </a:cubicBezTo>
                  <a:cubicBezTo>
                    <a:pt x="563" y="1239"/>
                    <a:pt x="612" y="1264"/>
                    <a:pt x="637" y="1264"/>
                  </a:cubicBezTo>
                  <a:cubicBezTo>
                    <a:pt x="759" y="1264"/>
                    <a:pt x="882" y="1215"/>
                    <a:pt x="980" y="1141"/>
                  </a:cubicBezTo>
                  <a:cubicBezTo>
                    <a:pt x="1127" y="1068"/>
                    <a:pt x="1225" y="921"/>
                    <a:pt x="1249" y="749"/>
                  </a:cubicBezTo>
                  <a:cubicBezTo>
                    <a:pt x="1298" y="603"/>
                    <a:pt x="1249" y="431"/>
                    <a:pt x="1176" y="284"/>
                  </a:cubicBezTo>
                  <a:cubicBezTo>
                    <a:pt x="1078" y="137"/>
                    <a:pt x="931" y="39"/>
                    <a:pt x="784" y="15"/>
                  </a:cubicBezTo>
                  <a:cubicBezTo>
                    <a:pt x="739" y="5"/>
                    <a:pt x="695" y="1"/>
                    <a:pt x="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0"/>
            <p:cNvSpPr/>
            <p:nvPr/>
          </p:nvSpPr>
          <p:spPr>
            <a:xfrm>
              <a:off x="8291790" y="1776673"/>
              <a:ext cx="40230" cy="68295"/>
            </a:xfrm>
            <a:custGeom>
              <a:avLst/>
              <a:gdLst/>
              <a:ahLst/>
              <a:cxnLst/>
              <a:rect l="l" t="t" r="r" b="b"/>
              <a:pathLst>
                <a:path w="1789" h="3037" extrusionOk="0">
                  <a:moveTo>
                    <a:pt x="1642" y="0"/>
                  </a:moveTo>
                  <a:cubicBezTo>
                    <a:pt x="1568" y="0"/>
                    <a:pt x="1495" y="49"/>
                    <a:pt x="1495" y="123"/>
                  </a:cubicBezTo>
                  <a:cubicBezTo>
                    <a:pt x="1470" y="147"/>
                    <a:pt x="1348" y="906"/>
                    <a:pt x="589" y="1421"/>
                  </a:cubicBezTo>
                  <a:cubicBezTo>
                    <a:pt x="319" y="1616"/>
                    <a:pt x="148" y="1861"/>
                    <a:pt x="74" y="2131"/>
                  </a:cubicBezTo>
                  <a:cubicBezTo>
                    <a:pt x="1" y="2572"/>
                    <a:pt x="270" y="2939"/>
                    <a:pt x="270" y="2963"/>
                  </a:cubicBezTo>
                  <a:cubicBezTo>
                    <a:pt x="295" y="3012"/>
                    <a:pt x="344" y="3037"/>
                    <a:pt x="393" y="3037"/>
                  </a:cubicBezTo>
                  <a:cubicBezTo>
                    <a:pt x="417" y="3037"/>
                    <a:pt x="442" y="3012"/>
                    <a:pt x="491" y="2988"/>
                  </a:cubicBezTo>
                  <a:cubicBezTo>
                    <a:pt x="540" y="2963"/>
                    <a:pt x="564" y="2865"/>
                    <a:pt x="515" y="2792"/>
                  </a:cubicBezTo>
                  <a:cubicBezTo>
                    <a:pt x="515" y="2792"/>
                    <a:pt x="319" y="2498"/>
                    <a:pt x="368" y="2204"/>
                  </a:cubicBezTo>
                  <a:cubicBezTo>
                    <a:pt x="417" y="1984"/>
                    <a:pt x="540" y="1812"/>
                    <a:pt x="760" y="1665"/>
                  </a:cubicBezTo>
                  <a:cubicBezTo>
                    <a:pt x="1642" y="1078"/>
                    <a:pt x="1764" y="221"/>
                    <a:pt x="1789" y="172"/>
                  </a:cubicBezTo>
                  <a:cubicBezTo>
                    <a:pt x="1789" y="98"/>
                    <a:pt x="1740" y="25"/>
                    <a:pt x="1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0"/>
            <p:cNvSpPr/>
            <p:nvPr/>
          </p:nvSpPr>
          <p:spPr>
            <a:xfrm>
              <a:off x="8276386" y="1859832"/>
              <a:ext cx="51227" cy="28312"/>
            </a:xfrm>
            <a:custGeom>
              <a:avLst/>
              <a:gdLst/>
              <a:ahLst/>
              <a:cxnLst/>
              <a:rect l="l" t="t" r="r" b="b"/>
              <a:pathLst>
                <a:path w="2278" h="1259" extrusionOk="0">
                  <a:moveTo>
                    <a:pt x="1018" y="0"/>
                  </a:moveTo>
                  <a:cubicBezTo>
                    <a:pt x="725" y="0"/>
                    <a:pt x="384" y="132"/>
                    <a:pt x="0" y="490"/>
                  </a:cubicBezTo>
                  <a:cubicBezTo>
                    <a:pt x="394" y="1092"/>
                    <a:pt x="891" y="1258"/>
                    <a:pt x="1321" y="1258"/>
                  </a:cubicBezTo>
                  <a:cubicBezTo>
                    <a:pt x="1851" y="1258"/>
                    <a:pt x="2278" y="1004"/>
                    <a:pt x="2278" y="1004"/>
                  </a:cubicBezTo>
                  <a:cubicBezTo>
                    <a:pt x="2278" y="1004"/>
                    <a:pt x="1829" y="0"/>
                    <a:pt x="10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60"/>
            <p:cNvSpPr/>
            <p:nvPr/>
          </p:nvSpPr>
          <p:spPr>
            <a:xfrm>
              <a:off x="8268111" y="1867882"/>
              <a:ext cx="65551" cy="19497"/>
            </a:xfrm>
            <a:custGeom>
              <a:avLst/>
              <a:gdLst/>
              <a:ahLst/>
              <a:cxnLst/>
              <a:rect l="l" t="t" r="r" b="b"/>
              <a:pathLst>
                <a:path w="2915" h="867" extrusionOk="0">
                  <a:moveTo>
                    <a:pt x="604" y="1"/>
                  </a:moveTo>
                  <a:cubicBezTo>
                    <a:pt x="453" y="1"/>
                    <a:pt x="300" y="11"/>
                    <a:pt x="148" y="34"/>
                  </a:cubicBezTo>
                  <a:cubicBezTo>
                    <a:pt x="74" y="34"/>
                    <a:pt x="1" y="107"/>
                    <a:pt x="25" y="181"/>
                  </a:cubicBezTo>
                  <a:cubicBezTo>
                    <a:pt x="25" y="279"/>
                    <a:pt x="99" y="328"/>
                    <a:pt x="197" y="328"/>
                  </a:cubicBezTo>
                  <a:cubicBezTo>
                    <a:pt x="327" y="309"/>
                    <a:pt x="459" y="300"/>
                    <a:pt x="590" y="300"/>
                  </a:cubicBezTo>
                  <a:cubicBezTo>
                    <a:pt x="1644" y="300"/>
                    <a:pt x="2670" y="845"/>
                    <a:pt x="2670" y="866"/>
                  </a:cubicBezTo>
                  <a:lnTo>
                    <a:pt x="2744" y="866"/>
                  </a:lnTo>
                  <a:cubicBezTo>
                    <a:pt x="2793" y="866"/>
                    <a:pt x="2842" y="842"/>
                    <a:pt x="2866" y="793"/>
                  </a:cubicBezTo>
                  <a:cubicBezTo>
                    <a:pt x="2915" y="719"/>
                    <a:pt x="2890" y="646"/>
                    <a:pt x="2817" y="597"/>
                  </a:cubicBezTo>
                  <a:cubicBezTo>
                    <a:pt x="2774" y="575"/>
                    <a:pt x="1739" y="1"/>
                    <a:pt x="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60"/>
            <p:cNvSpPr/>
            <p:nvPr/>
          </p:nvSpPr>
          <p:spPr>
            <a:xfrm>
              <a:off x="8357881" y="1743369"/>
              <a:ext cx="70498" cy="15696"/>
            </a:xfrm>
            <a:custGeom>
              <a:avLst/>
              <a:gdLst/>
              <a:ahLst/>
              <a:cxnLst/>
              <a:rect l="l" t="t" r="r" b="b"/>
              <a:pathLst>
                <a:path w="3135" h="698" extrusionOk="0">
                  <a:moveTo>
                    <a:pt x="1406" y="1"/>
                  </a:moveTo>
                  <a:cubicBezTo>
                    <a:pt x="1005" y="1"/>
                    <a:pt x="558" y="74"/>
                    <a:pt x="98" y="281"/>
                  </a:cubicBezTo>
                  <a:cubicBezTo>
                    <a:pt x="25" y="306"/>
                    <a:pt x="0" y="379"/>
                    <a:pt x="25" y="477"/>
                  </a:cubicBezTo>
                  <a:cubicBezTo>
                    <a:pt x="43" y="532"/>
                    <a:pt x="103" y="560"/>
                    <a:pt x="163" y="560"/>
                  </a:cubicBezTo>
                  <a:cubicBezTo>
                    <a:pt x="183" y="560"/>
                    <a:pt x="202" y="557"/>
                    <a:pt x="221" y="551"/>
                  </a:cubicBezTo>
                  <a:cubicBezTo>
                    <a:pt x="641" y="359"/>
                    <a:pt x="1050" y="292"/>
                    <a:pt x="1416" y="292"/>
                  </a:cubicBezTo>
                  <a:cubicBezTo>
                    <a:pt x="2268" y="292"/>
                    <a:pt x="2890" y="656"/>
                    <a:pt x="2890" y="673"/>
                  </a:cubicBezTo>
                  <a:cubicBezTo>
                    <a:pt x="2915" y="673"/>
                    <a:pt x="2939" y="698"/>
                    <a:pt x="2963" y="698"/>
                  </a:cubicBezTo>
                  <a:cubicBezTo>
                    <a:pt x="3037" y="698"/>
                    <a:pt x="3086" y="649"/>
                    <a:pt x="3110" y="624"/>
                  </a:cubicBezTo>
                  <a:cubicBezTo>
                    <a:pt x="3135" y="551"/>
                    <a:pt x="3110" y="453"/>
                    <a:pt x="3061" y="404"/>
                  </a:cubicBezTo>
                  <a:cubicBezTo>
                    <a:pt x="3010" y="387"/>
                    <a:pt x="2328" y="1"/>
                    <a:pt x="14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60"/>
            <p:cNvSpPr/>
            <p:nvPr/>
          </p:nvSpPr>
          <p:spPr>
            <a:xfrm>
              <a:off x="8247198" y="1714315"/>
              <a:ext cx="66091" cy="30448"/>
            </a:xfrm>
            <a:custGeom>
              <a:avLst/>
              <a:gdLst/>
              <a:ahLst/>
              <a:cxnLst/>
              <a:rect l="l" t="t" r="r" b="b"/>
              <a:pathLst>
                <a:path w="2939" h="1354" extrusionOk="0">
                  <a:moveTo>
                    <a:pt x="338" y="1"/>
                  </a:moveTo>
                  <a:cubicBezTo>
                    <a:pt x="229" y="1"/>
                    <a:pt x="161" y="6"/>
                    <a:pt x="147" y="6"/>
                  </a:cubicBezTo>
                  <a:cubicBezTo>
                    <a:pt x="74" y="31"/>
                    <a:pt x="0" y="104"/>
                    <a:pt x="25" y="178"/>
                  </a:cubicBezTo>
                  <a:cubicBezTo>
                    <a:pt x="25" y="251"/>
                    <a:pt x="98" y="325"/>
                    <a:pt x="172" y="325"/>
                  </a:cubicBezTo>
                  <a:cubicBezTo>
                    <a:pt x="177" y="319"/>
                    <a:pt x="257" y="308"/>
                    <a:pt x="388" y="308"/>
                  </a:cubicBezTo>
                  <a:cubicBezTo>
                    <a:pt x="836" y="308"/>
                    <a:pt x="1892" y="432"/>
                    <a:pt x="2670" y="1304"/>
                  </a:cubicBezTo>
                  <a:cubicBezTo>
                    <a:pt x="2694" y="1329"/>
                    <a:pt x="2743" y="1353"/>
                    <a:pt x="2792" y="1353"/>
                  </a:cubicBezTo>
                  <a:cubicBezTo>
                    <a:pt x="2816" y="1353"/>
                    <a:pt x="2841" y="1329"/>
                    <a:pt x="2890" y="1304"/>
                  </a:cubicBezTo>
                  <a:cubicBezTo>
                    <a:pt x="2939" y="1255"/>
                    <a:pt x="2939" y="1157"/>
                    <a:pt x="2890" y="1108"/>
                  </a:cubicBezTo>
                  <a:cubicBezTo>
                    <a:pt x="1998" y="97"/>
                    <a:pt x="801" y="1"/>
                    <a:pt x="3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60"/>
            <p:cNvSpPr/>
            <p:nvPr/>
          </p:nvSpPr>
          <p:spPr>
            <a:xfrm>
              <a:off x="8289047" y="1965411"/>
              <a:ext cx="69396" cy="12278"/>
            </a:xfrm>
            <a:custGeom>
              <a:avLst/>
              <a:gdLst/>
              <a:ahLst/>
              <a:cxnLst/>
              <a:rect l="l" t="t" r="r" b="b"/>
              <a:pathLst>
                <a:path w="3086" h="546" extrusionOk="0">
                  <a:moveTo>
                    <a:pt x="180" y="0"/>
                  </a:moveTo>
                  <a:cubicBezTo>
                    <a:pt x="115" y="0"/>
                    <a:pt x="45" y="44"/>
                    <a:pt x="25" y="105"/>
                  </a:cubicBezTo>
                  <a:cubicBezTo>
                    <a:pt x="0" y="178"/>
                    <a:pt x="49" y="252"/>
                    <a:pt x="123" y="300"/>
                  </a:cubicBezTo>
                  <a:cubicBezTo>
                    <a:pt x="147" y="300"/>
                    <a:pt x="784" y="545"/>
                    <a:pt x="1592" y="545"/>
                  </a:cubicBezTo>
                  <a:cubicBezTo>
                    <a:pt x="2008" y="545"/>
                    <a:pt x="2498" y="472"/>
                    <a:pt x="2963" y="300"/>
                  </a:cubicBezTo>
                  <a:cubicBezTo>
                    <a:pt x="3061" y="252"/>
                    <a:pt x="3086" y="178"/>
                    <a:pt x="3061" y="105"/>
                  </a:cubicBezTo>
                  <a:cubicBezTo>
                    <a:pt x="3041" y="44"/>
                    <a:pt x="2971" y="0"/>
                    <a:pt x="2906" y="0"/>
                  </a:cubicBezTo>
                  <a:cubicBezTo>
                    <a:pt x="2892" y="0"/>
                    <a:pt x="2879" y="2"/>
                    <a:pt x="2866" y="7"/>
                  </a:cubicBezTo>
                  <a:cubicBezTo>
                    <a:pt x="2422" y="182"/>
                    <a:pt x="1977" y="241"/>
                    <a:pt x="1580" y="241"/>
                  </a:cubicBezTo>
                  <a:cubicBezTo>
                    <a:pt x="816" y="241"/>
                    <a:pt x="237" y="23"/>
                    <a:pt x="221" y="7"/>
                  </a:cubicBezTo>
                  <a:cubicBezTo>
                    <a:pt x="208" y="2"/>
                    <a:pt x="194"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60"/>
            <p:cNvSpPr/>
            <p:nvPr/>
          </p:nvSpPr>
          <p:spPr>
            <a:xfrm>
              <a:off x="8183311" y="2246392"/>
              <a:ext cx="311699" cy="465334"/>
            </a:xfrm>
            <a:custGeom>
              <a:avLst/>
              <a:gdLst/>
              <a:ahLst/>
              <a:cxnLst/>
              <a:rect l="l" t="t" r="r" b="b"/>
              <a:pathLst>
                <a:path w="13861" h="20693" extrusionOk="0">
                  <a:moveTo>
                    <a:pt x="10898" y="0"/>
                  </a:moveTo>
                  <a:cubicBezTo>
                    <a:pt x="10824" y="0"/>
                    <a:pt x="10751" y="74"/>
                    <a:pt x="10751" y="147"/>
                  </a:cubicBezTo>
                  <a:lnTo>
                    <a:pt x="11265" y="8841"/>
                  </a:lnTo>
                  <a:lnTo>
                    <a:pt x="148" y="8914"/>
                  </a:lnTo>
                  <a:cubicBezTo>
                    <a:pt x="74" y="8939"/>
                    <a:pt x="1" y="8987"/>
                    <a:pt x="1" y="9085"/>
                  </a:cubicBezTo>
                  <a:lnTo>
                    <a:pt x="1" y="17926"/>
                  </a:lnTo>
                  <a:cubicBezTo>
                    <a:pt x="1" y="17975"/>
                    <a:pt x="25" y="18024"/>
                    <a:pt x="74" y="18048"/>
                  </a:cubicBezTo>
                  <a:cubicBezTo>
                    <a:pt x="123" y="18097"/>
                    <a:pt x="4751" y="20693"/>
                    <a:pt x="11265" y="20693"/>
                  </a:cubicBezTo>
                  <a:cubicBezTo>
                    <a:pt x="12049" y="20693"/>
                    <a:pt x="12881" y="20644"/>
                    <a:pt x="13714" y="20570"/>
                  </a:cubicBezTo>
                  <a:cubicBezTo>
                    <a:pt x="13787" y="20546"/>
                    <a:pt x="13861" y="20472"/>
                    <a:pt x="13836" y="20399"/>
                  </a:cubicBezTo>
                  <a:cubicBezTo>
                    <a:pt x="13836" y="20335"/>
                    <a:pt x="13781" y="20272"/>
                    <a:pt x="13719" y="20272"/>
                  </a:cubicBezTo>
                  <a:cubicBezTo>
                    <a:pt x="13709" y="20272"/>
                    <a:pt x="13699" y="20273"/>
                    <a:pt x="13690" y="20276"/>
                  </a:cubicBezTo>
                  <a:cubicBezTo>
                    <a:pt x="12856" y="20361"/>
                    <a:pt x="12046" y="20399"/>
                    <a:pt x="11265" y="20399"/>
                  </a:cubicBezTo>
                  <a:cubicBezTo>
                    <a:pt x="5269" y="20399"/>
                    <a:pt x="923" y="18174"/>
                    <a:pt x="295" y="17828"/>
                  </a:cubicBezTo>
                  <a:lnTo>
                    <a:pt x="295" y="9232"/>
                  </a:lnTo>
                  <a:lnTo>
                    <a:pt x="11437" y="9134"/>
                  </a:lnTo>
                  <a:cubicBezTo>
                    <a:pt x="11461" y="9134"/>
                    <a:pt x="11510" y="9110"/>
                    <a:pt x="11535" y="9085"/>
                  </a:cubicBezTo>
                  <a:cubicBezTo>
                    <a:pt x="11559" y="9061"/>
                    <a:pt x="11584" y="9012"/>
                    <a:pt x="11584" y="8987"/>
                  </a:cubicBezTo>
                  <a:lnTo>
                    <a:pt x="11045" y="147"/>
                  </a:lnTo>
                  <a:cubicBezTo>
                    <a:pt x="11045" y="49"/>
                    <a:pt x="10996" y="0"/>
                    <a:pt x="108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60"/>
            <p:cNvSpPr/>
            <p:nvPr/>
          </p:nvSpPr>
          <p:spPr>
            <a:xfrm>
              <a:off x="8451497" y="2444282"/>
              <a:ext cx="114551" cy="24601"/>
            </a:xfrm>
            <a:custGeom>
              <a:avLst/>
              <a:gdLst/>
              <a:ahLst/>
              <a:cxnLst/>
              <a:rect l="l" t="t" r="r" b="b"/>
              <a:pathLst>
                <a:path w="5094" h="1094" extrusionOk="0">
                  <a:moveTo>
                    <a:pt x="1327" y="1"/>
                  </a:moveTo>
                  <a:cubicBezTo>
                    <a:pt x="620" y="1"/>
                    <a:pt x="166" y="90"/>
                    <a:pt x="123" y="90"/>
                  </a:cubicBezTo>
                  <a:cubicBezTo>
                    <a:pt x="49" y="114"/>
                    <a:pt x="0" y="187"/>
                    <a:pt x="25" y="285"/>
                  </a:cubicBezTo>
                  <a:cubicBezTo>
                    <a:pt x="25" y="346"/>
                    <a:pt x="75" y="390"/>
                    <a:pt x="147" y="390"/>
                  </a:cubicBezTo>
                  <a:cubicBezTo>
                    <a:pt x="162" y="390"/>
                    <a:pt x="179" y="388"/>
                    <a:pt x="196" y="383"/>
                  </a:cubicBezTo>
                  <a:cubicBezTo>
                    <a:pt x="207" y="383"/>
                    <a:pt x="632" y="300"/>
                    <a:pt x="1308" y="300"/>
                  </a:cubicBezTo>
                  <a:cubicBezTo>
                    <a:pt x="2191" y="300"/>
                    <a:pt x="3501" y="442"/>
                    <a:pt x="4873" y="1094"/>
                  </a:cubicBezTo>
                  <a:lnTo>
                    <a:pt x="4947" y="1094"/>
                  </a:lnTo>
                  <a:cubicBezTo>
                    <a:pt x="4996" y="1094"/>
                    <a:pt x="5045" y="1069"/>
                    <a:pt x="5069" y="1020"/>
                  </a:cubicBezTo>
                  <a:cubicBezTo>
                    <a:pt x="5094" y="947"/>
                    <a:pt x="5069" y="849"/>
                    <a:pt x="4996" y="824"/>
                  </a:cubicBezTo>
                  <a:cubicBezTo>
                    <a:pt x="3575" y="148"/>
                    <a:pt x="2240" y="1"/>
                    <a:pt x="1327" y="1"/>
                  </a:cubicBezTo>
                  <a:close/>
                </a:path>
              </a:pathLst>
            </a:custGeom>
            <a:solidFill>
              <a:srgbClr val="47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60"/>
            <p:cNvSpPr/>
            <p:nvPr/>
          </p:nvSpPr>
          <p:spPr>
            <a:xfrm>
              <a:off x="8422308" y="2094961"/>
              <a:ext cx="58940" cy="99687"/>
            </a:xfrm>
            <a:custGeom>
              <a:avLst/>
              <a:gdLst/>
              <a:ahLst/>
              <a:cxnLst/>
              <a:rect l="l" t="t" r="r" b="b"/>
              <a:pathLst>
                <a:path w="2621" h="4433" extrusionOk="0">
                  <a:moveTo>
                    <a:pt x="2449" y="0"/>
                  </a:moveTo>
                  <a:cubicBezTo>
                    <a:pt x="1" y="417"/>
                    <a:pt x="270" y="4139"/>
                    <a:pt x="294" y="4310"/>
                  </a:cubicBezTo>
                  <a:cubicBezTo>
                    <a:pt x="294" y="4384"/>
                    <a:pt x="368" y="4433"/>
                    <a:pt x="441" y="4433"/>
                  </a:cubicBezTo>
                  <a:cubicBezTo>
                    <a:pt x="539" y="4433"/>
                    <a:pt x="588" y="4359"/>
                    <a:pt x="588" y="4286"/>
                  </a:cubicBezTo>
                  <a:cubicBezTo>
                    <a:pt x="588" y="4237"/>
                    <a:pt x="319" y="661"/>
                    <a:pt x="2498" y="294"/>
                  </a:cubicBezTo>
                  <a:cubicBezTo>
                    <a:pt x="2572" y="294"/>
                    <a:pt x="2621" y="196"/>
                    <a:pt x="2621" y="123"/>
                  </a:cubicBezTo>
                  <a:cubicBezTo>
                    <a:pt x="2596" y="49"/>
                    <a:pt x="2523" y="0"/>
                    <a:pt x="24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60"/>
            <p:cNvSpPr/>
            <p:nvPr/>
          </p:nvSpPr>
          <p:spPr>
            <a:xfrm>
              <a:off x="8241688" y="2075555"/>
              <a:ext cx="186691" cy="53565"/>
            </a:xfrm>
            <a:custGeom>
              <a:avLst/>
              <a:gdLst/>
              <a:ahLst/>
              <a:cxnLst/>
              <a:rect l="l" t="t" r="r" b="b"/>
              <a:pathLst>
                <a:path w="8302" h="2382" extrusionOk="0">
                  <a:moveTo>
                    <a:pt x="8152" y="0"/>
                  </a:moveTo>
                  <a:cubicBezTo>
                    <a:pt x="8112" y="0"/>
                    <a:pt x="8069" y="18"/>
                    <a:pt x="8033" y="55"/>
                  </a:cubicBezTo>
                  <a:cubicBezTo>
                    <a:pt x="6597" y="1382"/>
                    <a:pt x="5200" y="2071"/>
                    <a:pt x="3875" y="2071"/>
                  </a:cubicBezTo>
                  <a:cubicBezTo>
                    <a:pt x="3709" y="2071"/>
                    <a:pt x="3544" y="2061"/>
                    <a:pt x="3380" y="2039"/>
                  </a:cubicBezTo>
                  <a:cubicBezTo>
                    <a:pt x="1421" y="1794"/>
                    <a:pt x="294" y="80"/>
                    <a:pt x="294" y="80"/>
                  </a:cubicBezTo>
                  <a:cubicBezTo>
                    <a:pt x="263" y="32"/>
                    <a:pt x="211" y="5"/>
                    <a:pt x="158" y="5"/>
                  </a:cubicBezTo>
                  <a:cubicBezTo>
                    <a:pt x="129" y="5"/>
                    <a:pt x="100" y="13"/>
                    <a:pt x="74" y="31"/>
                  </a:cubicBezTo>
                  <a:cubicBezTo>
                    <a:pt x="25" y="80"/>
                    <a:pt x="0" y="153"/>
                    <a:pt x="49" y="227"/>
                  </a:cubicBezTo>
                  <a:cubicBezTo>
                    <a:pt x="98" y="300"/>
                    <a:pt x="1249" y="2088"/>
                    <a:pt x="3355" y="2333"/>
                  </a:cubicBezTo>
                  <a:cubicBezTo>
                    <a:pt x="3527" y="2357"/>
                    <a:pt x="3698" y="2382"/>
                    <a:pt x="3870" y="2382"/>
                  </a:cubicBezTo>
                  <a:cubicBezTo>
                    <a:pt x="5265" y="2382"/>
                    <a:pt x="6735" y="1671"/>
                    <a:pt x="8253" y="251"/>
                  </a:cubicBezTo>
                  <a:cubicBezTo>
                    <a:pt x="8302" y="202"/>
                    <a:pt x="8302" y="104"/>
                    <a:pt x="8253" y="55"/>
                  </a:cubicBezTo>
                  <a:cubicBezTo>
                    <a:pt x="8228" y="18"/>
                    <a:pt x="8192" y="0"/>
                    <a:pt x="81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60"/>
            <p:cNvSpPr/>
            <p:nvPr/>
          </p:nvSpPr>
          <p:spPr>
            <a:xfrm>
              <a:off x="8179465" y="2884407"/>
              <a:ext cx="193865" cy="143403"/>
            </a:xfrm>
            <a:custGeom>
              <a:avLst/>
              <a:gdLst/>
              <a:ahLst/>
              <a:cxnLst/>
              <a:rect l="l" t="t" r="r" b="b"/>
              <a:pathLst>
                <a:path w="8621" h="6377" extrusionOk="0">
                  <a:moveTo>
                    <a:pt x="8467" y="1"/>
                  </a:moveTo>
                  <a:cubicBezTo>
                    <a:pt x="8413" y="1"/>
                    <a:pt x="8363" y="28"/>
                    <a:pt x="8326" y="83"/>
                  </a:cubicBezTo>
                  <a:cubicBezTo>
                    <a:pt x="5657" y="5250"/>
                    <a:pt x="172" y="6083"/>
                    <a:pt x="123" y="6083"/>
                  </a:cubicBezTo>
                  <a:cubicBezTo>
                    <a:pt x="49" y="6107"/>
                    <a:pt x="0" y="6181"/>
                    <a:pt x="0" y="6254"/>
                  </a:cubicBezTo>
                  <a:cubicBezTo>
                    <a:pt x="0" y="6328"/>
                    <a:pt x="74" y="6377"/>
                    <a:pt x="147" y="6377"/>
                  </a:cubicBezTo>
                  <a:lnTo>
                    <a:pt x="172" y="6377"/>
                  </a:lnTo>
                  <a:cubicBezTo>
                    <a:pt x="221" y="6377"/>
                    <a:pt x="5853" y="5520"/>
                    <a:pt x="8596" y="206"/>
                  </a:cubicBezTo>
                  <a:cubicBezTo>
                    <a:pt x="8620" y="132"/>
                    <a:pt x="8596" y="59"/>
                    <a:pt x="8522" y="10"/>
                  </a:cubicBezTo>
                  <a:cubicBezTo>
                    <a:pt x="8504" y="4"/>
                    <a:pt x="8485" y="1"/>
                    <a:pt x="84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60"/>
            <p:cNvSpPr/>
            <p:nvPr/>
          </p:nvSpPr>
          <p:spPr>
            <a:xfrm>
              <a:off x="8232873" y="3326916"/>
              <a:ext cx="116215" cy="282960"/>
            </a:xfrm>
            <a:custGeom>
              <a:avLst/>
              <a:gdLst/>
              <a:ahLst/>
              <a:cxnLst/>
              <a:rect l="l" t="t" r="r" b="b"/>
              <a:pathLst>
                <a:path w="5168" h="12583" extrusionOk="0">
                  <a:moveTo>
                    <a:pt x="188" y="0"/>
                  </a:moveTo>
                  <a:cubicBezTo>
                    <a:pt x="166" y="0"/>
                    <a:pt x="144" y="6"/>
                    <a:pt x="123" y="20"/>
                  </a:cubicBezTo>
                  <a:cubicBezTo>
                    <a:pt x="50" y="45"/>
                    <a:pt x="1" y="118"/>
                    <a:pt x="50" y="192"/>
                  </a:cubicBezTo>
                  <a:lnTo>
                    <a:pt x="4849" y="12484"/>
                  </a:lnTo>
                  <a:cubicBezTo>
                    <a:pt x="4874" y="12533"/>
                    <a:pt x="4947" y="12582"/>
                    <a:pt x="4996" y="12582"/>
                  </a:cubicBezTo>
                  <a:cubicBezTo>
                    <a:pt x="5021" y="12582"/>
                    <a:pt x="5045" y="12582"/>
                    <a:pt x="5045" y="12558"/>
                  </a:cubicBezTo>
                  <a:cubicBezTo>
                    <a:pt x="5119" y="12533"/>
                    <a:pt x="5168" y="12460"/>
                    <a:pt x="5143" y="12386"/>
                  </a:cubicBezTo>
                  <a:lnTo>
                    <a:pt x="319" y="94"/>
                  </a:lnTo>
                  <a:cubicBezTo>
                    <a:pt x="301" y="41"/>
                    <a:pt x="246" y="0"/>
                    <a:pt x="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60"/>
            <p:cNvSpPr/>
            <p:nvPr/>
          </p:nvSpPr>
          <p:spPr>
            <a:xfrm>
              <a:off x="8469127" y="1827877"/>
              <a:ext cx="37464" cy="63909"/>
            </a:xfrm>
            <a:custGeom>
              <a:avLst/>
              <a:gdLst/>
              <a:ahLst/>
              <a:cxnLst/>
              <a:rect l="l" t="t" r="r" b="b"/>
              <a:pathLst>
                <a:path w="1666" h="2842" extrusionOk="0">
                  <a:moveTo>
                    <a:pt x="1518" y="1"/>
                  </a:moveTo>
                  <a:cubicBezTo>
                    <a:pt x="1494" y="1"/>
                    <a:pt x="784" y="1"/>
                    <a:pt x="441" y="441"/>
                  </a:cubicBezTo>
                  <a:cubicBezTo>
                    <a:pt x="269" y="662"/>
                    <a:pt x="245" y="956"/>
                    <a:pt x="318" y="1299"/>
                  </a:cubicBezTo>
                  <a:cubicBezTo>
                    <a:pt x="612" y="2327"/>
                    <a:pt x="122" y="2547"/>
                    <a:pt x="122" y="2572"/>
                  </a:cubicBezTo>
                  <a:cubicBezTo>
                    <a:pt x="24" y="2596"/>
                    <a:pt x="0" y="2670"/>
                    <a:pt x="24" y="2768"/>
                  </a:cubicBezTo>
                  <a:cubicBezTo>
                    <a:pt x="49" y="2817"/>
                    <a:pt x="98" y="2841"/>
                    <a:pt x="171" y="2841"/>
                  </a:cubicBezTo>
                  <a:lnTo>
                    <a:pt x="220" y="2841"/>
                  </a:lnTo>
                  <a:cubicBezTo>
                    <a:pt x="245" y="2817"/>
                    <a:pt x="980" y="2523"/>
                    <a:pt x="612" y="1225"/>
                  </a:cubicBezTo>
                  <a:cubicBezTo>
                    <a:pt x="539" y="980"/>
                    <a:pt x="563" y="760"/>
                    <a:pt x="686" y="613"/>
                  </a:cubicBezTo>
                  <a:cubicBezTo>
                    <a:pt x="931" y="295"/>
                    <a:pt x="1518" y="295"/>
                    <a:pt x="1518" y="295"/>
                  </a:cubicBezTo>
                  <a:cubicBezTo>
                    <a:pt x="1616" y="295"/>
                    <a:pt x="1665" y="221"/>
                    <a:pt x="1665" y="148"/>
                  </a:cubicBezTo>
                  <a:cubicBezTo>
                    <a:pt x="1665" y="74"/>
                    <a:pt x="1616" y="1"/>
                    <a:pt x="15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60"/>
            <p:cNvSpPr/>
            <p:nvPr/>
          </p:nvSpPr>
          <p:spPr>
            <a:xfrm>
              <a:off x="8400832" y="1661020"/>
              <a:ext cx="156423" cy="83743"/>
            </a:xfrm>
            <a:custGeom>
              <a:avLst/>
              <a:gdLst/>
              <a:ahLst/>
              <a:cxnLst/>
              <a:rect l="l" t="t" r="r" b="b"/>
              <a:pathLst>
                <a:path w="6956" h="3724" extrusionOk="0">
                  <a:moveTo>
                    <a:pt x="1" y="1"/>
                  </a:moveTo>
                  <a:cubicBezTo>
                    <a:pt x="3796" y="3503"/>
                    <a:pt x="6955" y="3723"/>
                    <a:pt x="6955" y="3723"/>
                  </a:cubicBezTo>
                  <a:lnTo>
                    <a:pt x="6294" y="2082"/>
                  </a:lnTo>
                  <a:cubicBezTo>
                    <a:pt x="6179" y="2090"/>
                    <a:pt x="6062" y="2094"/>
                    <a:pt x="5945" y="2094"/>
                  </a:cubicBezTo>
                  <a:cubicBezTo>
                    <a:pt x="3220" y="2094"/>
                    <a:pt x="1" y="1"/>
                    <a:pt x="1" y="1"/>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60"/>
            <p:cNvSpPr/>
            <p:nvPr/>
          </p:nvSpPr>
          <p:spPr>
            <a:xfrm>
              <a:off x="8186616" y="2098267"/>
              <a:ext cx="615123" cy="612470"/>
            </a:xfrm>
            <a:custGeom>
              <a:avLst/>
              <a:gdLst/>
              <a:ahLst/>
              <a:cxnLst/>
              <a:rect l="l" t="t" r="r" b="b"/>
              <a:pathLst>
                <a:path w="27354" h="27236" extrusionOk="0">
                  <a:moveTo>
                    <a:pt x="12955" y="0"/>
                  </a:moveTo>
                  <a:lnTo>
                    <a:pt x="11290" y="15574"/>
                  </a:lnTo>
                  <a:lnTo>
                    <a:pt x="1" y="15672"/>
                  </a:lnTo>
                  <a:lnTo>
                    <a:pt x="1" y="24513"/>
                  </a:lnTo>
                  <a:cubicBezTo>
                    <a:pt x="1" y="24513"/>
                    <a:pt x="4801" y="27235"/>
                    <a:pt x="10675" y="27235"/>
                  </a:cubicBezTo>
                  <a:cubicBezTo>
                    <a:pt x="13212" y="27235"/>
                    <a:pt x="15950" y="26727"/>
                    <a:pt x="18587" y="25272"/>
                  </a:cubicBezTo>
                  <a:cubicBezTo>
                    <a:pt x="27354" y="20423"/>
                    <a:pt x="19077" y="172"/>
                    <a:pt x="1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60"/>
            <p:cNvSpPr/>
            <p:nvPr/>
          </p:nvSpPr>
          <p:spPr>
            <a:xfrm>
              <a:off x="8183311" y="2094961"/>
              <a:ext cx="537474" cy="618968"/>
            </a:xfrm>
            <a:custGeom>
              <a:avLst/>
              <a:gdLst/>
              <a:ahLst/>
              <a:cxnLst/>
              <a:rect l="l" t="t" r="r" b="b"/>
              <a:pathLst>
                <a:path w="23901" h="27525" extrusionOk="0">
                  <a:moveTo>
                    <a:pt x="13102" y="0"/>
                  </a:moveTo>
                  <a:lnTo>
                    <a:pt x="13102" y="294"/>
                  </a:lnTo>
                  <a:cubicBezTo>
                    <a:pt x="16212" y="392"/>
                    <a:pt x="20179" y="6024"/>
                    <a:pt x="21771" y="12587"/>
                  </a:cubicBezTo>
                  <a:cubicBezTo>
                    <a:pt x="22481" y="15501"/>
                    <a:pt x="23583" y="22578"/>
                    <a:pt x="18661" y="25272"/>
                  </a:cubicBezTo>
                  <a:cubicBezTo>
                    <a:pt x="16055" y="26715"/>
                    <a:pt x="13341" y="27219"/>
                    <a:pt x="10821" y="27219"/>
                  </a:cubicBezTo>
                  <a:cubicBezTo>
                    <a:pt x="5430" y="27219"/>
                    <a:pt x="929" y="24912"/>
                    <a:pt x="295" y="24562"/>
                  </a:cubicBezTo>
                  <a:lnTo>
                    <a:pt x="295" y="15966"/>
                  </a:lnTo>
                  <a:lnTo>
                    <a:pt x="11437" y="15868"/>
                  </a:lnTo>
                  <a:lnTo>
                    <a:pt x="11437" y="15575"/>
                  </a:lnTo>
                  <a:lnTo>
                    <a:pt x="1" y="15673"/>
                  </a:lnTo>
                  <a:lnTo>
                    <a:pt x="1" y="24758"/>
                  </a:lnTo>
                  <a:lnTo>
                    <a:pt x="74" y="24782"/>
                  </a:lnTo>
                  <a:cubicBezTo>
                    <a:pt x="148" y="24831"/>
                    <a:pt x="4972" y="27525"/>
                    <a:pt x="10849" y="27525"/>
                  </a:cubicBezTo>
                  <a:cubicBezTo>
                    <a:pt x="13396" y="27525"/>
                    <a:pt x="16163" y="27010"/>
                    <a:pt x="18808" y="25541"/>
                  </a:cubicBezTo>
                  <a:cubicBezTo>
                    <a:pt x="23901" y="22725"/>
                    <a:pt x="22775" y="15501"/>
                    <a:pt x="22064" y="12514"/>
                  </a:cubicBezTo>
                  <a:cubicBezTo>
                    <a:pt x="20620" y="6563"/>
                    <a:pt x="16677" y="98"/>
                    <a:pt x="131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2" name="Google Shape;3732;p60"/>
          <p:cNvGrpSpPr/>
          <p:nvPr/>
        </p:nvGrpSpPr>
        <p:grpSpPr>
          <a:xfrm>
            <a:off x="1102900" y="509220"/>
            <a:ext cx="7122300" cy="4114455"/>
            <a:chOff x="1010575" y="509220"/>
            <a:chExt cx="7122300" cy="4114455"/>
          </a:xfrm>
        </p:grpSpPr>
        <p:sp>
          <p:nvSpPr>
            <p:cNvPr id="3733" name="Google Shape;3733;p60"/>
            <p:cNvSpPr/>
            <p:nvPr/>
          </p:nvSpPr>
          <p:spPr>
            <a:xfrm rot="-175284">
              <a:off x="1101766" y="683630"/>
              <a:ext cx="6939919" cy="375697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4" name="Google Shape;3734;p60"/>
            <p:cNvGrpSpPr/>
            <p:nvPr/>
          </p:nvGrpSpPr>
          <p:grpSpPr>
            <a:xfrm rot="-175133">
              <a:off x="1102231" y="692838"/>
              <a:ext cx="6939298" cy="3756591"/>
              <a:chOff x="209375" y="211350"/>
              <a:chExt cx="8725035" cy="4723300"/>
            </a:xfrm>
          </p:grpSpPr>
          <p:sp>
            <p:nvSpPr>
              <p:cNvPr id="3735" name="Google Shape;3735;p60"/>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36" name="Google Shape;3736;p60"/>
              <p:cNvCxnSpPr/>
              <p:nvPr/>
            </p:nvCxnSpPr>
            <p:spPr>
              <a:xfrm>
                <a:off x="607100" y="213850"/>
                <a:ext cx="0" cy="4720800"/>
              </a:xfrm>
              <a:prstGeom prst="straightConnector1">
                <a:avLst/>
              </a:prstGeom>
              <a:noFill/>
              <a:ln w="19050" cap="flat" cmpd="sng">
                <a:solidFill>
                  <a:schemeClr val="accent1"/>
                </a:solidFill>
                <a:prstDash val="solid"/>
                <a:round/>
                <a:headEnd type="none" w="med" len="med"/>
                <a:tailEnd type="none" w="med" len="med"/>
              </a:ln>
            </p:spPr>
          </p:cxnSp>
          <p:cxnSp>
            <p:nvCxnSpPr>
              <p:cNvPr id="3737" name="Google Shape;3737;p60"/>
              <p:cNvCxnSpPr/>
              <p:nvPr/>
            </p:nvCxnSpPr>
            <p:spPr>
              <a:xfrm>
                <a:off x="552800" y="213850"/>
                <a:ext cx="0" cy="4720800"/>
              </a:xfrm>
              <a:prstGeom prst="straightConnector1">
                <a:avLst/>
              </a:prstGeom>
              <a:noFill/>
              <a:ln w="19050" cap="flat" cmpd="sng">
                <a:solidFill>
                  <a:schemeClr val="accent1"/>
                </a:solidFill>
                <a:prstDash val="solid"/>
                <a:round/>
                <a:headEnd type="none" w="med" len="med"/>
                <a:tailEnd type="none" w="med" len="med"/>
              </a:ln>
            </p:spPr>
          </p:cxnSp>
          <p:sp>
            <p:nvSpPr>
              <p:cNvPr id="3738" name="Google Shape;3738;p60"/>
              <p:cNvSpPr/>
              <p:nvPr/>
            </p:nvSpPr>
            <p:spPr>
              <a:xfrm>
                <a:off x="309638" y="12983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60"/>
              <p:cNvSpPr/>
              <p:nvPr/>
            </p:nvSpPr>
            <p:spPr>
              <a:xfrm>
                <a:off x="309638" y="4856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60"/>
              <p:cNvSpPr/>
              <p:nvPr/>
            </p:nvSpPr>
            <p:spPr>
              <a:xfrm>
                <a:off x="309638" y="45491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60"/>
              <p:cNvSpPr/>
              <p:nvPr/>
            </p:nvSpPr>
            <p:spPr>
              <a:xfrm>
                <a:off x="309638" y="37364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60"/>
              <p:cNvSpPr/>
              <p:nvPr/>
            </p:nvSpPr>
            <p:spPr>
              <a:xfrm>
                <a:off x="309638" y="29237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60"/>
              <p:cNvSpPr/>
              <p:nvPr/>
            </p:nvSpPr>
            <p:spPr>
              <a:xfrm>
                <a:off x="309638" y="21110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44" name="Google Shape;3744;p60"/>
          <p:cNvSpPr txBox="1">
            <a:spLocks noGrp="1"/>
          </p:cNvSpPr>
          <p:nvPr>
            <p:ph type="ctrTitle"/>
          </p:nvPr>
        </p:nvSpPr>
        <p:spPr>
          <a:xfrm rot="-190517">
            <a:off x="1763047" y="1150076"/>
            <a:ext cx="6086892" cy="232167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How to Write </a:t>
            </a:r>
            <a:r>
              <a:rPr lang="en-US" dirty="0"/>
              <a:t>an </a:t>
            </a:r>
            <a:r>
              <a:rPr lang="en" dirty="0"/>
              <a:t>Argumentative Essay?</a:t>
            </a:r>
            <a:br>
              <a:rPr lang="en" dirty="0"/>
            </a:br>
            <a:r>
              <a:rPr lang="en" dirty="0"/>
              <a:t> </a:t>
            </a:r>
            <a:r>
              <a:rPr lang="en" dirty="0">
                <a:solidFill>
                  <a:schemeClr val="lt2"/>
                </a:solidFill>
              </a:rPr>
              <a:t>WORKSHOP</a:t>
            </a:r>
            <a:endParaRPr dirty="0">
              <a:solidFill>
                <a:schemeClr val="lt2"/>
              </a:solidFill>
              <a:latin typeface="Nanum Pen Script"/>
              <a:ea typeface="Nanum Pen Script"/>
              <a:cs typeface="Nanum Pen Script"/>
              <a:sym typeface="Nanum Pen Script"/>
            </a:endParaRPr>
          </a:p>
        </p:txBody>
      </p:sp>
      <p:grpSp>
        <p:nvGrpSpPr>
          <p:cNvPr id="3746" name="Google Shape;3746;p60"/>
          <p:cNvGrpSpPr/>
          <p:nvPr/>
        </p:nvGrpSpPr>
        <p:grpSpPr>
          <a:xfrm>
            <a:off x="7935521" y="2367352"/>
            <a:ext cx="254424" cy="196788"/>
            <a:chOff x="5822600" y="1822350"/>
            <a:chExt cx="282850" cy="218775"/>
          </a:xfrm>
        </p:grpSpPr>
        <p:sp>
          <p:nvSpPr>
            <p:cNvPr id="3747" name="Google Shape;3747;p60"/>
            <p:cNvSpPr/>
            <p:nvPr/>
          </p:nvSpPr>
          <p:spPr>
            <a:xfrm>
              <a:off x="5823175" y="1826050"/>
              <a:ext cx="278600" cy="210950"/>
            </a:xfrm>
            <a:custGeom>
              <a:avLst/>
              <a:gdLst/>
              <a:ahLst/>
              <a:cxnLst/>
              <a:rect l="l" t="t" r="r" b="b"/>
              <a:pathLst>
                <a:path w="11144" h="8438" extrusionOk="0">
                  <a:moveTo>
                    <a:pt x="7410" y="1"/>
                  </a:moveTo>
                  <a:cubicBezTo>
                    <a:pt x="7358" y="1"/>
                    <a:pt x="7305" y="3"/>
                    <a:pt x="7250" y="8"/>
                  </a:cubicBezTo>
                  <a:cubicBezTo>
                    <a:pt x="4605" y="228"/>
                    <a:pt x="418" y="1893"/>
                    <a:pt x="589" y="2530"/>
                  </a:cubicBezTo>
                  <a:cubicBezTo>
                    <a:pt x="616" y="2628"/>
                    <a:pt x="757" y="2670"/>
                    <a:pt x="978" y="2670"/>
                  </a:cubicBezTo>
                  <a:cubicBezTo>
                    <a:pt x="1476" y="2670"/>
                    <a:pt x="2376" y="2457"/>
                    <a:pt x="3261" y="2208"/>
                  </a:cubicBezTo>
                  <a:lnTo>
                    <a:pt x="3261" y="2208"/>
                  </a:lnTo>
                  <a:cubicBezTo>
                    <a:pt x="1699" y="2745"/>
                    <a:pt x="1" y="3435"/>
                    <a:pt x="149" y="3852"/>
                  </a:cubicBezTo>
                  <a:cubicBezTo>
                    <a:pt x="195" y="3982"/>
                    <a:pt x="379" y="4036"/>
                    <a:pt x="654" y="4036"/>
                  </a:cubicBezTo>
                  <a:cubicBezTo>
                    <a:pt x="1982" y="4036"/>
                    <a:pt x="5412" y="2776"/>
                    <a:pt x="5414" y="2775"/>
                  </a:cubicBezTo>
                  <a:lnTo>
                    <a:pt x="5414" y="2775"/>
                  </a:lnTo>
                  <a:cubicBezTo>
                    <a:pt x="5411" y="2776"/>
                    <a:pt x="883" y="4489"/>
                    <a:pt x="1030" y="5175"/>
                  </a:cubicBezTo>
                  <a:cubicBezTo>
                    <a:pt x="1059" y="5294"/>
                    <a:pt x="1207" y="5343"/>
                    <a:pt x="1435" y="5343"/>
                  </a:cubicBezTo>
                  <a:cubicBezTo>
                    <a:pt x="2563" y="5343"/>
                    <a:pt x="5633" y="4122"/>
                    <a:pt x="5634" y="4122"/>
                  </a:cubicBezTo>
                  <a:lnTo>
                    <a:pt x="5634" y="4122"/>
                  </a:lnTo>
                  <a:cubicBezTo>
                    <a:pt x="5633" y="4122"/>
                    <a:pt x="2157" y="6032"/>
                    <a:pt x="2426" y="6619"/>
                  </a:cubicBezTo>
                  <a:cubicBezTo>
                    <a:pt x="2464" y="6695"/>
                    <a:pt x="2556" y="6728"/>
                    <a:pt x="2689" y="6728"/>
                  </a:cubicBezTo>
                  <a:cubicBezTo>
                    <a:pt x="3583" y="6728"/>
                    <a:pt x="6295" y="5224"/>
                    <a:pt x="6295" y="5224"/>
                  </a:cubicBezTo>
                  <a:cubicBezTo>
                    <a:pt x="6295" y="5224"/>
                    <a:pt x="6883" y="8358"/>
                    <a:pt x="8132" y="8407"/>
                  </a:cubicBezTo>
                  <a:cubicBezTo>
                    <a:pt x="8744" y="8432"/>
                    <a:pt x="9497" y="8438"/>
                    <a:pt x="10097" y="8438"/>
                  </a:cubicBezTo>
                  <a:cubicBezTo>
                    <a:pt x="10697" y="8438"/>
                    <a:pt x="11144" y="8432"/>
                    <a:pt x="11144" y="8432"/>
                  </a:cubicBezTo>
                  <a:lnTo>
                    <a:pt x="11144" y="5052"/>
                  </a:lnTo>
                  <a:lnTo>
                    <a:pt x="8940" y="5052"/>
                  </a:lnTo>
                  <a:cubicBezTo>
                    <a:pt x="8940" y="5052"/>
                    <a:pt x="9880" y="1"/>
                    <a:pt x="7410" y="1"/>
                  </a:cubicBezTo>
                  <a:close/>
                </a:path>
              </a:pathLst>
            </a:custGeom>
            <a:solidFill>
              <a:srgbClr val="FFB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0"/>
            <p:cNvSpPr/>
            <p:nvPr/>
          </p:nvSpPr>
          <p:spPr>
            <a:xfrm>
              <a:off x="5822600" y="1822350"/>
              <a:ext cx="282850" cy="218775"/>
            </a:xfrm>
            <a:custGeom>
              <a:avLst/>
              <a:gdLst/>
              <a:ahLst/>
              <a:cxnLst/>
              <a:rect l="l" t="t" r="r" b="b"/>
              <a:pathLst>
                <a:path w="11314" h="8751" extrusionOk="0">
                  <a:moveTo>
                    <a:pt x="7405" y="300"/>
                  </a:moveTo>
                  <a:cubicBezTo>
                    <a:pt x="7795" y="300"/>
                    <a:pt x="8103" y="425"/>
                    <a:pt x="8351" y="694"/>
                  </a:cubicBezTo>
                  <a:cubicBezTo>
                    <a:pt x="9404" y="1870"/>
                    <a:pt x="8816" y="5127"/>
                    <a:pt x="8816" y="5176"/>
                  </a:cubicBezTo>
                  <a:lnTo>
                    <a:pt x="8767" y="5347"/>
                  </a:lnTo>
                  <a:lnTo>
                    <a:pt x="11020" y="5347"/>
                  </a:lnTo>
                  <a:lnTo>
                    <a:pt x="11020" y="8433"/>
                  </a:lnTo>
                  <a:cubicBezTo>
                    <a:pt x="10799" y="8433"/>
                    <a:pt x="10334" y="8439"/>
                    <a:pt x="9798" y="8439"/>
                  </a:cubicBezTo>
                  <a:cubicBezTo>
                    <a:pt x="9263" y="8439"/>
                    <a:pt x="8657" y="8433"/>
                    <a:pt x="8155" y="8408"/>
                  </a:cubicBezTo>
                  <a:cubicBezTo>
                    <a:pt x="7224" y="8359"/>
                    <a:pt x="6612" y="6180"/>
                    <a:pt x="6465" y="5347"/>
                  </a:cubicBezTo>
                  <a:lnTo>
                    <a:pt x="6441" y="5127"/>
                  </a:lnTo>
                  <a:lnTo>
                    <a:pt x="6245" y="5225"/>
                  </a:lnTo>
                  <a:cubicBezTo>
                    <a:pt x="5172" y="5841"/>
                    <a:pt x="3334" y="6733"/>
                    <a:pt x="2712" y="6733"/>
                  </a:cubicBezTo>
                  <a:cubicBezTo>
                    <a:pt x="2667" y="6733"/>
                    <a:pt x="2628" y="6728"/>
                    <a:pt x="2596" y="6718"/>
                  </a:cubicBezTo>
                  <a:cubicBezTo>
                    <a:pt x="2473" y="6474"/>
                    <a:pt x="3967" y="5372"/>
                    <a:pt x="5730" y="4417"/>
                  </a:cubicBezTo>
                  <a:lnTo>
                    <a:pt x="5583" y="4147"/>
                  </a:lnTo>
                  <a:cubicBezTo>
                    <a:pt x="4317" y="4641"/>
                    <a:pt x="2259" y="5342"/>
                    <a:pt x="1458" y="5342"/>
                  </a:cubicBezTo>
                  <a:cubicBezTo>
                    <a:pt x="1345" y="5342"/>
                    <a:pt x="1257" y="5328"/>
                    <a:pt x="1200" y="5298"/>
                  </a:cubicBezTo>
                  <a:cubicBezTo>
                    <a:pt x="1127" y="5004"/>
                    <a:pt x="3135" y="3951"/>
                    <a:pt x="5485" y="3070"/>
                  </a:cubicBezTo>
                  <a:lnTo>
                    <a:pt x="5388" y="2776"/>
                  </a:lnTo>
                  <a:cubicBezTo>
                    <a:pt x="3896" y="3330"/>
                    <a:pt x="1624" y="4051"/>
                    <a:pt x="689" y="4051"/>
                  </a:cubicBezTo>
                  <a:cubicBezTo>
                    <a:pt x="550" y="4051"/>
                    <a:pt x="440" y="4035"/>
                    <a:pt x="367" y="4000"/>
                  </a:cubicBezTo>
                  <a:cubicBezTo>
                    <a:pt x="343" y="3976"/>
                    <a:pt x="319" y="3976"/>
                    <a:pt x="319" y="3927"/>
                  </a:cubicBezTo>
                  <a:cubicBezTo>
                    <a:pt x="514" y="3584"/>
                    <a:pt x="1910" y="2996"/>
                    <a:pt x="3404" y="2482"/>
                  </a:cubicBezTo>
                  <a:cubicBezTo>
                    <a:pt x="4457" y="2164"/>
                    <a:pt x="5461" y="1821"/>
                    <a:pt x="5804" y="1698"/>
                  </a:cubicBezTo>
                  <a:lnTo>
                    <a:pt x="5706" y="1429"/>
                  </a:lnTo>
                  <a:cubicBezTo>
                    <a:pt x="5485" y="1503"/>
                    <a:pt x="4432" y="1796"/>
                    <a:pt x="3306" y="2188"/>
                  </a:cubicBezTo>
                  <a:cubicBezTo>
                    <a:pt x="2266" y="2477"/>
                    <a:pt x="1378" y="2675"/>
                    <a:pt x="974" y="2675"/>
                  </a:cubicBezTo>
                  <a:cubicBezTo>
                    <a:pt x="865" y="2675"/>
                    <a:pt x="791" y="2660"/>
                    <a:pt x="759" y="2629"/>
                  </a:cubicBezTo>
                  <a:cubicBezTo>
                    <a:pt x="759" y="2629"/>
                    <a:pt x="759" y="2604"/>
                    <a:pt x="808" y="2531"/>
                  </a:cubicBezTo>
                  <a:cubicBezTo>
                    <a:pt x="1372" y="1894"/>
                    <a:pt x="4849" y="499"/>
                    <a:pt x="7298" y="303"/>
                  </a:cubicBezTo>
                  <a:cubicBezTo>
                    <a:pt x="7334" y="301"/>
                    <a:pt x="7370" y="300"/>
                    <a:pt x="7405" y="300"/>
                  </a:cubicBezTo>
                  <a:close/>
                  <a:moveTo>
                    <a:pt x="7450" y="1"/>
                  </a:moveTo>
                  <a:cubicBezTo>
                    <a:pt x="7392" y="1"/>
                    <a:pt x="7333" y="3"/>
                    <a:pt x="7273" y="9"/>
                  </a:cubicBezTo>
                  <a:cubicBezTo>
                    <a:pt x="4800" y="205"/>
                    <a:pt x="1102" y="1625"/>
                    <a:pt x="539" y="2409"/>
                  </a:cubicBezTo>
                  <a:cubicBezTo>
                    <a:pt x="465" y="2507"/>
                    <a:pt x="441" y="2604"/>
                    <a:pt x="465" y="2702"/>
                  </a:cubicBezTo>
                  <a:cubicBezTo>
                    <a:pt x="490" y="2776"/>
                    <a:pt x="514" y="2849"/>
                    <a:pt x="612" y="2898"/>
                  </a:cubicBezTo>
                  <a:cubicBezTo>
                    <a:pt x="693" y="2939"/>
                    <a:pt x="811" y="2957"/>
                    <a:pt x="962" y="2957"/>
                  </a:cubicBezTo>
                  <a:cubicBezTo>
                    <a:pt x="1086" y="2957"/>
                    <a:pt x="1231" y="2945"/>
                    <a:pt x="1396" y="2923"/>
                  </a:cubicBezTo>
                  <a:lnTo>
                    <a:pt x="1396" y="2923"/>
                  </a:lnTo>
                  <a:cubicBezTo>
                    <a:pt x="710" y="3241"/>
                    <a:pt x="196" y="3535"/>
                    <a:pt x="74" y="3780"/>
                  </a:cubicBezTo>
                  <a:cubicBezTo>
                    <a:pt x="0" y="3902"/>
                    <a:pt x="25" y="4000"/>
                    <a:pt x="49" y="4049"/>
                  </a:cubicBezTo>
                  <a:cubicBezTo>
                    <a:pt x="49" y="4123"/>
                    <a:pt x="123" y="4196"/>
                    <a:pt x="245" y="4270"/>
                  </a:cubicBezTo>
                  <a:cubicBezTo>
                    <a:pt x="348" y="4318"/>
                    <a:pt x="496" y="4339"/>
                    <a:pt x="677" y="4339"/>
                  </a:cubicBezTo>
                  <a:cubicBezTo>
                    <a:pt x="1139" y="4339"/>
                    <a:pt x="1818" y="4201"/>
                    <a:pt x="2522" y="4025"/>
                  </a:cubicBezTo>
                  <a:lnTo>
                    <a:pt x="2522" y="4025"/>
                  </a:lnTo>
                  <a:cubicBezTo>
                    <a:pt x="1567" y="4490"/>
                    <a:pt x="833" y="5004"/>
                    <a:pt x="906" y="5372"/>
                  </a:cubicBezTo>
                  <a:cubicBezTo>
                    <a:pt x="931" y="5421"/>
                    <a:pt x="980" y="5519"/>
                    <a:pt x="1078" y="5568"/>
                  </a:cubicBezTo>
                  <a:cubicBezTo>
                    <a:pt x="1169" y="5618"/>
                    <a:pt x="1303" y="5641"/>
                    <a:pt x="1468" y="5641"/>
                  </a:cubicBezTo>
                  <a:cubicBezTo>
                    <a:pt x="2097" y="5641"/>
                    <a:pt x="3183" y="5315"/>
                    <a:pt x="4114" y="5004"/>
                  </a:cubicBezTo>
                  <a:lnTo>
                    <a:pt x="4114" y="5004"/>
                  </a:lnTo>
                  <a:cubicBezTo>
                    <a:pt x="3110" y="5641"/>
                    <a:pt x="2106" y="6400"/>
                    <a:pt x="2327" y="6841"/>
                  </a:cubicBezTo>
                  <a:cubicBezTo>
                    <a:pt x="2351" y="6890"/>
                    <a:pt x="2400" y="6963"/>
                    <a:pt x="2522" y="7012"/>
                  </a:cubicBezTo>
                  <a:cubicBezTo>
                    <a:pt x="2570" y="7027"/>
                    <a:pt x="2626" y="7034"/>
                    <a:pt x="2691" y="7034"/>
                  </a:cubicBezTo>
                  <a:cubicBezTo>
                    <a:pt x="3490" y="7034"/>
                    <a:pt x="5495" y="5977"/>
                    <a:pt x="6220" y="5592"/>
                  </a:cubicBezTo>
                  <a:cubicBezTo>
                    <a:pt x="6367" y="6302"/>
                    <a:pt x="6979" y="8653"/>
                    <a:pt x="8130" y="8702"/>
                  </a:cubicBezTo>
                  <a:cubicBezTo>
                    <a:pt x="8718" y="8726"/>
                    <a:pt x="9428" y="8751"/>
                    <a:pt x="10016" y="8751"/>
                  </a:cubicBezTo>
                  <a:cubicBezTo>
                    <a:pt x="10677" y="8751"/>
                    <a:pt x="11167" y="8726"/>
                    <a:pt x="11167" y="8726"/>
                  </a:cubicBezTo>
                  <a:lnTo>
                    <a:pt x="11314" y="8726"/>
                  </a:lnTo>
                  <a:lnTo>
                    <a:pt x="11314" y="5053"/>
                  </a:lnTo>
                  <a:lnTo>
                    <a:pt x="9134" y="5053"/>
                  </a:lnTo>
                  <a:cubicBezTo>
                    <a:pt x="9257" y="4319"/>
                    <a:pt x="9599" y="1625"/>
                    <a:pt x="8571" y="499"/>
                  </a:cubicBezTo>
                  <a:cubicBezTo>
                    <a:pt x="8288" y="172"/>
                    <a:pt x="7909" y="1"/>
                    <a:pt x="7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9" name="Google Shape;3749;p60"/>
          <p:cNvGrpSpPr/>
          <p:nvPr/>
        </p:nvGrpSpPr>
        <p:grpSpPr>
          <a:xfrm>
            <a:off x="-180100" y="1571167"/>
            <a:ext cx="1485452" cy="3572333"/>
            <a:chOff x="-232225" y="1571167"/>
            <a:chExt cx="1485452" cy="3572333"/>
          </a:xfrm>
        </p:grpSpPr>
        <p:sp>
          <p:nvSpPr>
            <p:cNvPr id="3750" name="Google Shape;3750;p60"/>
            <p:cNvSpPr/>
            <p:nvPr/>
          </p:nvSpPr>
          <p:spPr>
            <a:xfrm>
              <a:off x="726034" y="2193042"/>
              <a:ext cx="478875" cy="627575"/>
            </a:xfrm>
            <a:custGeom>
              <a:avLst/>
              <a:gdLst/>
              <a:ahLst/>
              <a:cxnLst/>
              <a:rect l="l" t="t" r="r" b="b"/>
              <a:pathLst>
                <a:path w="21844" h="28627" extrusionOk="0">
                  <a:moveTo>
                    <a:pt x="13371" y="1"/>
                  </a:moveTo>
                  <a:lnTo>
                    <a:pt x="10041" y="12881"/>
                  </a:lnTo>
                  <a:lnTo>
                    <a:pt x="1" y="1"/>
                  </a:lnTo>
                  <a:lnTo>
                    <a:pt x="1" y="1"/>
                  </a:lnTo>
                  <a:cubicBezTo>
                    <a:pt x="1" y="1"/>
                    <a:pt x="50" y="28627"/>
                    <a:pt x="10922" y="28627"/>
                  </a:cubicBezTo>
                  <a:cubicBezTo>
                    <a:pt x="21819" y="28627"/>
                    <a:pt x="21844" y="4384"/>
                    <a:pt x="21844" y="4384"/>
                  </a:cubicBezTo>
                  <a:lnTo>
                    <a:pt x="133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60"/>
            <p:cNvSpPr/>
            <p:nvPr/>
          </p:nvSpPr>
          <p:spPr>
            <a:xfrm>
              <a:off x="722811" y="2183374"/>
              <a:ext cx="485320" cy="640466"/>
            </a:xfrm>
            <a:custGeom>
              <a:avLst/>
              <a:gdLst/>
              <a:ahLst/>
              <a:cxnLst/>
              <a:rect l="l" t="t" r="r" b="b"/>
              <a:pathLst>
                <a:path w="22138" h="29215" extrusionOk="0">
                  <a:moveTo>
                    <a:pt x="13616" y="662"/>
                  </a:moveTo>
                  <a:lnTo>
                    <a:pt x="21844" y="4923"/>
                  </a:lnTo>
                  <a:cubicBezTo>
                    <a:pt x="21819" y="6539"/>
                    <a:pt x="21354" y="28921"/>
                    <a:pt x="11069" y="28921"/>
                  </a:cubicBezTo>
                  <a:cubicBezTo>
                    <a:pt x="1200" y="28921"/>
                    <a:pt x="368" y="4482"/>
                    <a:pt x="294" y="882"/>
                  </a:cubicBezTo>
                  <a:lnTo>
                    <a:pt x="294" y="882"/>
                  </a:lnTo>
                  <a:lnTo>
                    <a:pt x="10261" y="13641"/>
                  </a:lnTo>
                  <a:lnTo>
                    <a:pt x="13616" y="662"/>
                  </a:lnTo>
                  <a:close/>
                  <a:moveTo>
                    <a:pt x="1" y="1"/>
                  </a:moveTo>
                  <a:lnTo>
                    <a:pt x="1" y="442"/>
                  </a:lnTo>
                  <a:cubicBezTo>
                    <a:pt x="1" y="1617"/>
                    <a:pt x="172" y="29215"/>
                    <a:pt x="11069" y="29215"/>
                  </a:cubicBezTo>
                  <a:cubicBezTo>
                    <a:pt x="21991" y="29215"/>
                    <a:pt x="22138" y="5829"/>
                    <a:pt x="22138" y="4825"/>
                  </a:cubicBezTo>
                  <a:lnTo>
                    <a:pt x="22138" y="4751"/>
                  </a:lnTo>
                  <a:lnTo>
                    <a:pt x="13420" y="221"/>
                  </a:lnTo>
                  <a:lnTo>
                    <a:pt x="10114" y="1297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0"/>
            <p:cNvSpPr/>
            <p:nvPr/>
          </p:nvSpPr>
          <p:spPr>
            <a:xfrm>
              <a:off x="650883" y="3207658"/>
              <a:ext cx="583029" cy="1666899"/>
            </a:xfrm>
            <a:custGeom>
              <a:avLst/>
              <a:gdLst/>
              <a:ahLst/>
              <a:cxnLst/>
              <a:rect l="l" t="t" r="r" b="b"/>
              <a:pathLst>
                <a:path w="26595" h="76036" extrusionOk="0">
                  <a:moveTo>
                    <a:pt x="17583" y="1"/>
                  </a:moveTo>
                  <a:lnTo>
                    <a:pt x="0" y="5486"/>
                  </a:lnTo>
                  <a:lnTo>
                    <a:pt x="12514" y="42120"/>
                  </a:lnTo>
                  <a:cubicBezTo>
                    <a:pt x="12514" y="42120"/>
                    <a:pt x="4849" y="55735"/>
                    <a:pt x="0" y="74003"/>
                  </a:cubicBezTo>
                  <a:lnTo>
                    <a:pt x="5265" y="76035"/>
                  </a:lnTo>
                  <a:cubicBezTo>
                    <a:pt x="5265" y="76035"/>
                    <a:pt x="18121" y="54413"/>
                    <a:pt x="22358" y="44495"/>
                  </a:cubicBezTo>
                  <a:cubicBezTo>
                    <a:pt x="26594" y="34553"/>
                    <a:pt x="17583" y="1"/>
                    <a:pt x="17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60"/>
            <p:cNvSpPr/>
            <p:nvPr/>
          </p:nvSpPr>
          <p:spPr>
            <a:xfrm>
              <a:off x="647112" y="3203361"/>
              <a:ext cx="589474" cy="1674945"/>
            </a:xfrm>
            <a:custGeom>
              <a:avLst/>
              <a:gdLst/>
              <a:ahLst/>
              <a:cxnLst/>
              <a:rect l="l" t="t" r="r" b="b"/>
              <a:pathLst>
                <a:path w="26889" h="76403" extrusionOk="0">
                  <a:moveTo>
                    <a:pt x="17657" y="368"/>
                  </a:moveTo>
                  <a:cubicBezTo>
                    <a:pt x="18293" y="2890"/>
                    <a:pt x="26423" y="35190"/>
                    <a:pt x="22407" y="44618"/>
                  </a:cubicBezTo>
                  <a:cubicBezTo>
                    <a:pt x="18367" y="54070"/>
                    <a:pt x="6368" y="74370"/>
                    <a:pt x="5364" y="76036"/>
                  </a:cubicBezTo>
                  <a:lnTo>
                    <a:pt x="368" y="74101"/>
                  </a:lnTo>
                  <a:cubicBezTo>
                    <a:pt x="5143" y="56127"/>
                    <a:pt x="12735" y="42536"/>
                    <a:pt x="12832" y="42389"/>
                  </a:cubicBezTo>
                  <a:lnTo>
                    <a:pt x="12857" y="42340"/>
                  </a:lnTo>
                  <a:lnTo>
                    <a:pt x="368" y="5780"/>
                  </a:lnTo>
                  <a:lnTo>
                    <a:pt x="17657" y="368"/>
                  </a:lnTo>
                  <a:close/>
                  <a:moveTo>
                    <a:pt x="17853" y="1"/>
                  </a:moveTo>
                  <a:lnTo>
                    <a:pt x="1" y="5584"/>
                  </a:lnTo>
                  <a:lnTo>
                    <a:pt x="12539" y="42316"/>
                  </a:lnTo>
                  <a:cubicBezTo>
                    <a:pt x="11975" y="43295"/>
                    <a:pt x="4678" y="56690"/>
                    <a:pt x="25" y="74150"/>
                  </a:cubicBezTo>
                  <a:lnTo>
                    <a:pt x="1" y="74272"/>
                  </a:lnTo>
                  <a:lnTo>
                    <a:pt x="5486" y="76403"/>
                  </a:lnTo>
                  <a:lnTo>
                    <a:pt x="5560" y="76305"/>
                  </a:lnTo>
                  <a:cubicBezTo>
                    <a:pt x="5682" y="76085"/>
                    <a:pt x="18465" y="54560"/>
                    <a:pt x="22677" y="44740"/>
                  </a:cubicBezTo>
                  <a:cubicBezTo>
                    <a:pt x="26889" y="34896"/>
                    <a:pt x="17999" y="491"/>
                    <a:pt x="17901" y="148"/>
                  </a:cubicBezTo>
                  <a:lnTo>
                    <a:pt x="178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60"/>
            <p:cNvSpPr/>
            <p:nvPr/>
          </p:nvSpPr>
          <p:spPr>
            <a:xfrm>
              <a:off x="671819" y="3567340"/>
              <a:ext cx="370973" cy="1215953"/>
            </a:xfrm>
            <a:custGeom>
              <a:avLst/>
              <a:gdLst/>
              <a:ahLst/>
              <a:cxnLst/>
              <a:rect l="l" t="t" r="r" b="b"/>
              <a:pathLst>
                <a:path w="16922" h="55466" extrusionOk="0">
                  <a:moveTo>
                    <a:pt x="7518" y="1"/>
                  </a:moveTo>
                  <a:cubicBezTo>
                    <a:pt x="6539" y="3233"/>
                    <a:pt x="6171" y="6416"/>
                    <a:pt x="6147" y="9379"/>
                  </a:cubicBezTo>
                  <a:lnTo>
                    <a:pt x="11730" y="25737"/>
                  </a:lnTo>
                  <a:lnTo>
                    <a:pt x="11705" y="25786"/>
                  </a:lnTo>
                  <a:cubicBezTo>
                    <a:pt x="11632" y="25933"/>
                    <a:pt x="4800" y="38153"/>
                    <a:pt x="0" y="54731"/>
                  </a:cubicBezTo>
                  <a:lnTo>
                    <a:pt x="906" y="55466"/>
                  </a:lnTo>
                  <a:cubicBezTo>
                    <a:pt x="906" y="55466"/>
                    <a:pt x="9869" y="35924"/>
                    <a:pt x="13395" y="29729"/>
                  </a:cubicBezTo>
                  <a:cubicBezTo>
                    <a:pt x="16921" y="23533"/>
                    <a:pt x="7518" y="1"/>
                    <a:pt x="7518"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0"/>
            <p:cNvSpPr/>
            <p:nvPr/>
          </p:nvSpPr>
          <p:spPr>
            <a:xfrm>
              <a:off x="267566" y="3105652"/>
              <a:ext cx="598594" cy="1768905"/>
            </a:xfrm>
            <a:custGeom>
              <a:avLst/>
              <a:gdLst/>
              <a:ahLst/>
              <a:cxnLst/>
              <a:rect l="l" t="t" r="r" b="b"/>
              <a:pathLst>
                <a:path w="27305" h="80689" extrusionOk="0">
                  <a:moveTo>
                    <a:pt x="23828" y="1"/>
                  </a:moveTo>
                  <a:cubicBezTo>
                    <a:pt x="23828" y="1"/>
                    <a:pt x="11363" y="1421"/>
                    <a:pt x="4090" y="7960"/>
                  </a:cubicBezTo>
                  <a:cubicBezTo>
                    <a:pt x="4090" y="7960"/>
                    <a:pt x="3503" y="10702"/>
                    <a:pt x="7494" y="26717"/>
                  </a:cubicBezTo>
                  <a:cubicBezTo>
                    <a:pt x="9576" y="35141"/>
                    <a:pt x="13910" y="44936"/>
                    <a:pt x="13910" y="44936"/>
                  </a:cubicBezTo>
                  <a:cubicBezTo>
                    <a:pt x="13910" y="44936"/>
                    <a:pt x="4115" y="58282"/>
                    <a:pt x="2645" y="72289"/>
                  </a:cubicBezTo>
                  <a:cubicBezTo>
                    <a:pt x="2327" y="75399"/>
                    <a:pt x="1" y="80688"/>
                    <a:pt x="1" y="80688"/>
                  </a:cubicBezTo>
                  <a:lnTo>
                    <a:pt x="6172" y="80688"/>
                  </a:lnTo>
                  <a:cubicBezTo>
                    <a:pt x="6172" y="80688"/>
                    <a:pt x="27305" y="51817"/>
                    <a:pt x="26717" y="24244"/>
                  </a:cubicBezTo>
                  <a:cubicBezTo>
                    <a:pt x="26423" y="11682"/>
                    <a:pt x="23828" y="1"/>
                    <a:pt x="238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0"/>
            <p:cNvSpPr/>
            <p:nvPr/>
          </p:nvSpPr>
          <p:spPr>
            <a:xfrm>
              <a:off x="262743" y="3102452"/>
              <a:ext cx="606639" cy="1775328"/>
            </a:xfrm>
            <a:custGeom>
              <a:avLst/>
              <a:gdLst/>
              <a:ahLst/>
              <a:cxnLst/>
              <a:rect l="l" t="t" r="r" b="b"/>
              <a:pathLst>
                <a:path w="27672" h="80982" extrusionOk="0">
                  <a:moveTo>
                    <a:pt x="23950" y="318"/>
                  </a:moveTo>
                  <a:cubicBezTo>
                    <a:pt x="24219" y="1641"/>
                    <a:pt x="26521" y="12685"/>
                    <a:pt x="26790" y="24390"/>
                  </a:cubicBezTo>
                  <a:cubicBezTo>
                    <a:pt x="27353" y="50984"/>
                    <a:pt x="7396" y="79169"/>
                    <a:pt x="6318" y="80663"/>
                  </a:cubicBezTo>
                  <a:lnTo>
                    <a:pt x="441" y="80663"/>
                  </a:lnTo>
                  <a:cubicBezTo>
                    <a:pt x="882" y="79659"/>
                    <a:pt x="2743" y="75202"/>
                    <a:pt x="3012" y="72460"/>
                  </a:cubicBezTo>
                  <a:cubicBezTo>
                    <a:pt x="4457" y="58648"/>
                    <a:pt x="14154" y="45303"/>
                    <a:pt x="14252" y="45180"/>
                  </a:cubicBezTo>
                  <a:lnTo>
                    <a:pt x="14301" y="45107"/>
                  </a:lnTo>
                  <a:lnTo>
                    <a:pt x="14277" y="45009"/>
                  </a:lnTo>
                  <a:cubicBezTo>
                    <a:pt x="14228" y="44911"/>
                    <a:pt x="9918" y="35140"/>
                    <a:pt x="7837" y="26839"/>
                  </a:cubicBezTo>
                  <a:cubicBezTo>
                    <a:pt x="4188" y="12122"/>
                    <a:pt x="4408" y="8595"/>
                    <a:pt x="4457" y="8179"/>
                  </a:cubicBezTo>
                  <a:cubicBezTo>
                    <a:pt x="11216" y="2131"/>
                    <a:pt x="22578" y="490"/>
                    <a:pt x="23950" y="318"/>
                  </a:cubicBezTo>
                  <a:close/>
                  <a:moveTo>
                    <a:pt x="24048" y="0"/>
                  </a:moveTo>
                  <a:cubicBezTo>
                    <a:pt x="23925" y="25"/>
                    <a:pt x="11436" y="1494"/>
                    <a:pt x="4212" y="8008"/>
                  </a:cubicBezTo>
                  <a:lnTo>
                    <a:pt x="4188" y="8032"/>
                  </a:lnTo>
                  <a:lnTo>
                    <a:pt x="4188" y="8081"/>
                  </a:lnTo>
                  <a:cubicBezTo>
                    <a:pt x="4163" y="8179"/>
                    <a:pt x="3625" y="11020"/>
                    <a:pt x="7567" y="26888"/>
                  </a:cubicBezTo>
                  <a:cubicBezTo>
                    <a:pt x="9526" y="34846"/>
                    <a:pt x="13567" y="44127"/>
                    <a:pt x="13959" y="45058"/>
                  </a:cubicBezTo>
                  <a:cubicBezTo>
                    <a:pt x="13199" y="46135"/>
                    <a:pt x="4114" y="59065"/>
                    <a:pt x="2719" y="72435"/>
                  </a:cubicBezTo>
                  <a:cubicBezTo>
                    <a:pt x="2400" y="75472"/>
                    <a:pt x="123" y="80712"/>
                    <a:pt x="98" y="80761"/>
                  </a:cubicBezTo>
                  <a:lnTo>
                    <a:pt x="0" y="80981"/>
                  </a:lnTo>
                  <a:lnTo>
                    <a:pt x="6465" y="80981"/>
                  </a:lnTo>
                  <a:lnTo>
                    <a:pt x="6514" y="80908"/>
                  </a:lnTo>
                  <a:cubicBezTo>
                    <a:pt x="6710" y="80614"/>
                    <a:pt x="27672" y="51694"/>
                    <a:pt x="27084" y="24365"/>
                  </a:cubicBezTo>
                  <a:cubicBezTo>
                    <a:pt x="26815" y="11950"/>
                    <a:pt x="24219" y="245"/>
                    <a:pt x="24195" y="122"/>
                  </a:cubicBezTo>
                  <a:lnTo>
                    <a:pt x="241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0"/>
            <p:cNvSpPr/>
            <p:nvPr/>
          </p:nvSpPr>
          <p:spPr>
            <a:xfrm>
              <a:off x="260595" y="1571167"/>
              <a:ext cx="367640" cy="402344"/>
            </a:xfrm>
            <a:custGeom>
              <a:avLst/>
              <a:gdLst/>
              <a:ahLst/>
              <a:cxnLst/>
              <a:rect l="l" t="t" r="r" b="b"/>
              <a:pathLst>
                <a:path w="16770" h="18353" extrusionOk="0">
                  <a:moveTo>
                    <a:pt x="11061" y="0"/>
                  </a:moveTo>
                  <a:cubicBezTo>
                    <a:pt x="9167" y="0"/>
                    <a:pt x="7038" y="744"/>
                    <a:pt x="5241" y="1847"/>
                  </a:cubicBezTo>
                  <a:cubicBezTo>
                    <a:pt x="417" y="4786"/>
                    <a:pt x="0" y="11667"/>
                    <a:pt x="2768" y="14997"/>
                  </a:cubicBezTo>
                  <a:cubicBezTo>
                    <a:pt x="5143" y="17887"/>
                    <a:pt x="7935" y="18352"/>
                    <a:pt x="7935" y="18352"/>
                  </a:cubicBezTo>
                  <a:lnTo>
                    <a:pt x="15893" y="8165"/>
                  </a:lnTo>
                  <a:cubicBezTo>
                    <a:pt x="16769" y="2111"/>
                    <a:pt x="14251" y="0"/>
                    <a:pt x="11061" y="0"/>
                  </a:cubicBezTo>
                  <a:close/>
                </a:path>
              </a:pathLst>
            </a:custGeom>
            <a:solidFill>
              <a:schemeClr val="dk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60"/>
            <p:cNvSpPr/>
            <p:nvPr/>
          </p:nvSpPr>
          <p:spPr>
            <a:xfrm>
              <a:off x="744295" y="2309012"/>
              <a:ext cx="165361" cy="272716"/>
            </a:xfrm>
            <a:custGeom>
              <a:avLst/>
              <a:gdLst/>
              <a:ahLst/>
              <a:cxnLst/>
              <a:rect l="l" t="t" r="r" b="b"/>
              <a:pathLst>
                <a:path w="7543" h="12440" extrusionOk="0">
                  <a:moveTo>
                    <a:pt x="3110" y="0"/>
                  </a:moveTo>
                  <a:cubicBezTo>
                    <a:pt x="2229" y="1518"/>
                    <a:pt x="1225" y="3012"/>
                    <a:pt x="0" y="4359"/>
                  </a:cubicBezTo>
                  <a:cubicBezTo>
                    <a:pt x="318" y="6955"/>
                    <a:pt x="784" y="9795"/>
                    <a:pt x="1494" y="12440"/>
                  </a:cubicBezTo>
                  <a:cubicBezTo>
                    <a:pt x="4285" y="10481"/>
                    <a:pt x="6220" y="8081"/>
                    <a:pt x="7542" y="5706"/>
                  </a:cubicBezTo>
                  <a:lnTo>
                    <a:pt x="31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60"/>
            <p:cNvSpPr/>
            <p:nvPr/>
          </p:nvSpPr>
          <p:spPr>
            <a:xfrm>
              <a:off x="729256" y="2202709"/>
              <a:ext cx="59081" cy="144973"/>
            </a:xfrm>
            <a:custGeom>
              <a:avLst/>
              <a:gdLst/>
              <a:ahLst/>
              <a:cxnLst/>
              <a:rect l="l" t="t" r="r" b="b"/>
              <a:pathLst>
                <a:path w="2695" h="6613" extrusionOk="0">
                  <a:moveTo>
                    <a:pt x="0" y="0"/>
                  </a:moveTo>
                  <a:lnTo>
                    <a:pt x="0" y="0"/>
                  </a:lnTo>
                  <a:cubicBezTo>
                    <a:pt x="25" y="980"/>
                    <a:pt x="98" y="3478"/>
                    <a:pt x="392" y="6612"/>
                  </a:cubicBezTo>
                  <a:cubicBezTo>
                    <a:pt x="1298" y="5584"/>
                    <a:pt x="2057" y="4506"/>
                    <a:pt x="2694" y="3429"/>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60"/>
            <p:cNvSpPr/>
            <p:nvPr/>
          </p:nvSpPr>
          <p:spPr>
            <a:xfrm>
              <a:off x="731405" y="2347661"/>
              <a:ext cx="12912" cy="63904"/>
            </a:xfrm>
            <a:custGeom>
              <a:avLst/>
              <a:gdLst/>
              <a:ahLst/>
              <a:cxnLst/>
              <a:rect l="l" t="t" r="r" b="b"/>
              <a:pathLst>
                <a:path w="589" h="2915" extrusionOk="0">
                  <a:moveTo>
                    <a:pt x="294" y="0"/>
                  </a:moveTo>
                  <a:cubicBezTo>
                    <a:pt x="196" y="123"/>
                    <a:pt x="98" y="221"/>
                    <a:pt x="0" y="343"/>
                  </a:cubicBezTo>
                  <a:cubicBezTo>
                    <a:pt x="74" y="1151"/>
                    <a:pt x="172" y="2033"/>
                    <a:pt x="294" y="2914"/>
                  </a:cubicBezTo>
                  <a:cubicBezTo>
                    <a:pt x="392" y="2816"/>
                    <a:pt x="490" y="2694"/>
                    <a:pt x="588" y="2596"/>
                  </a:cubicBezTo>
                  <a:cubicBezTo>
                    <a:pt x="466" y="1690"/>
                    <a:pt x="368" y="833"/>
                    <a:pt x="294" y="0"/>
                  </a:cubicBezTo>
                  <a:close/>
                </a:path>
              </a:pathLst>
            </a:custGeom>
            <a:solidFill>
              <a:srgbClr val="47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60"/>
            <p:cNvSpPr/>
            <p:nvPr/>
          </p:nvSpPr>
          <p:spPr>
            <a:xfrm>
              <a:off x="296570" y="3397155"/>
              <a:ext cx="418742" cy="1436603"/>
            </a:xfrm>
            <a:custGeom>
              <a:avLst/>
              <a:gdLst/>
              <a:ahLst/>
              <a:cxnLst/>
              <a:rect l="l" t="t" r="r" b="b"/>
              <a:pathLst>
                <a:path w="19101" h="65531" extrusionOk="0">
                  <a:moveTo>
                    <a:pt x="4481" y="1"/>
                  </a:moveTo>
                  <a:cubicBezTo>
                    <a:pt x="4237" y="833"/>
                    <a:pt x="4041" y="1691"/>
                    <a:pt x="3869" y="2572"/>
                  </a:cubicBezTo>
                  <a:cubicBezTo>
                    <a:pt x="4383" y="5241"/>
                    <a:pt x="5167" y="8743"/>
                    <a:pt x="6294" y="13396"/>
                  </a:cubicBezTo>
                  <a:cubicBezTo>
                    <a:pt x="8375" y="21697"/>
                    <a:pt x="12685" y="31468"/>
                    <a:pt x="12734" y="31566"/>
                  </a:cubicBezTo>
                  <a:lnTo>
                    <a:pt x="12758" y="31664"/>
                  </a:lnTo>
                  <a:lnTo>
                    <a:pt x="12709" y="31737"/>
                  </a:lnTo>
                  <a:cubicBezTo>
                    <a:pt x="12611" y="31860"/>
                    <a:pt x="2914" y="45205"/>
                    <a:pt x="1469" y="59017"/>
                  </a:cubicBezTo>
                  <a:cubicBezTo>
                    <a:pt x="1322" y="60608"/>
                    <a:pt x="612" y="62763"/>
                    <a:pt x="0" y="64502"/>
                  </a:cubicBezTo>
                  <a:lnTo>
                    <a:pt x="1420" y="65530"/>
                  </a:lnTo>
                  <a:cubicBezTo>
                    <a:pt x="1200" y="63718"/>
                    <a:pt x="7273" y="42953"/>
                    <a:pt x="14619" y="33819"/>
                  </a:cubicBezTo>
                  <a:cubicBezTo>
                    <a:pt x="19101" y="28260"/>
                    <a:pt x="4481" y="1"/>
                    <a:pt x="4481"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60"/>
            <p:cNvSpPr/>
            <p:nvPr/>
          </p:nvSpPr>
          <p:spPr>
            <a:xfrm>
              <a:off x="327700" y="4833735"/>
              <a:ext cx="2696" cy="2916"/>
            </a:xfrm>
            <a:custGeom>
              <a:avLst/>
              <a:gdLst/>
              <a:ahLst/>
              <a:cxnLst/>
              <a:rect l="l" t="t" r="r" b="b"/>
              <a:pathLst>
                <a:path w="123" h="133" extrusionOk="0">
                  <a:moveTo>
                    <a:pt x="0" y="0"/>
                  </a:moveTo>
                  <a:cubicBezTo>
                    <a:pt x="0" y="84"/>
                    <a:pt x="23" y="133"/>
                    <a:pt x="61" y="133"/>
                  </a:cubicBezTo>
                  <a:cubicBezTo>
                    <a:pt x="78" y="133"/>
                    <a:pt x="99" y="122"/>
                    <a:pt x="123" y="98"/>
                  </a:cubicBezTo>
                  <a:lnTo>
                    <a:pt x="0" y="0"/>
                  </a:lnTo>
                  <a:close/>
                </a:path>
              </a:pathLst>
            </a:custGeom>
            <a:solidFill>
              <a:srgbClr val="E74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60"/>
            <p:cNvSpPr/>
            <p:nvPr/>
          </p:nvSpPr>
          <p:spPr>
            <a:xfrm>
              <a:off x="540831" y="4928747"/>
              <a:ext cx="497663" cy="192414"/>
            </a:xfrm>
            <a:custGeom>
              <a:avLst/>
              <a:gdLst/>
              <a:ahLst/>
              <a:cxnLst/>
              <a:rect l="l" t="t" r="r" b="b"/>
              <a:pathLst>
                <a:path w="22701" h="8777" extrusionOk="0">
                  <a:moveTo>
                    <a:pt x="3967" y="1"/>
                  </a:moveTo>
                  <a:cubicBezTo>
                    <a:pt x="1837" y="735"/>
                    <a:pt x="637" y="2058"/>
                    <a:pt x="0" y="4286"/>
                  </a:cubicBezTo>
                  <a:cubicBezTo>
                    <a:pt x="2033" y="4972"/>
                    <a:pt x="8497" y="7127"/>
                    <a:pt x="13444" y="8229"/>
                  </a:cubicBezTo>
                  <a:cubicBezTo>
                    <a:pt x="15272" y="8636"/>
                    <a:pt x="16904" y="8776"/>
                    <a:pt x="18287" y="8776"/>
                  </a:cubicBezTo>
                  <a:cubicBezTo>
                    <a:pt x="20146" y="8776"/>
                    <a:pt x="21554" y="8523"/>
                    <a:pt x="22382" y="8327"/>
                  </a:cubicBezTo>
                  <a:cubicBezTo>
                    <a:pt x="22701" y="7861"/>
                    <a:pt x="22652" y="7298"/>
                    <a:pt x="22456" y="6833"/>
                  </a:cubicBezTo>
                  <a:cubicBezTo>
                    <a:pt x="21917" y="5584"/>
                    <a:pt x="19199" y="4702"/>
                    <a:pt x="19199" y="4702"/>
                  </a:cubicBezTo>
                  <a:lnTo>
                    <a:pt x="8424" y="735"/>
                  </a:lnTo>
                  <a:lnTo>
                    <a:pt x="39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60"/>
            <p:cNvSpPr/>
            <p:nvPr/>
          </p:nvSpPr>
          <p:spPr>
            <a:xfrm>
              <a:off x="537061" y="4925525"/>
              <a:ext cx="504108" cy="198662"/>
            </a:xfrm>
            <a:custGeom>
              <a:avLst/>
              <a:gdLst/>
              <a:ahLst/>
              <a:cxnLst/>
              <a:rect l="l" t="t" r="r" b="b"/>
              <a:pathLst>
                <a:path w="22995" h="9062" extrusionOk="0">
                  <a:moveTo>
                    <a:pt x="4139" y="295"/>
                  </a:moveTo>
                  <a:lnTo>
                    <a:pt x="8547" y="1029"/>
                  </a:lnTo>
                  <a:lnTo>
                    <a:pt x="19322" y="4996"/>
                  </a:lnTo>
                  <a:cubicBezTo>
                    <a:pt x="19371" y="5021"/>
                    <a:pt x="21991" y="5878"/>
                    <a:pt x="22481" y="7053"/>
                  </a:cubicBezTo>
                  <a:cubicBezTo>
                    <a:pt x="22603" y="7323"/>
                    <a:pt x="22750" y="7861"/>
                    <a:pt x="22481" y="8351"/>
                  </a:cubicBezTo>
                  <a:cubicBezTo>
                    <a:pt x="21613" y="8544"/>
                    <a:pt x="20249" y="8776"/>
                    <a:pt x="18476" y="8776"/>
                  </a:cubicBezTo>
                  <a:cubicBezTo>
                    <a:pt x="17097" y="8776"/>
                    <a:pt x="15472" y="8636"/>
                    <a:pt x="13641" y="8229"/>
                  </a:cubicBezTo>
                  <a:cubicBezTo>
                    <a:pt x="8792" y="7151"/>
                    <a:pt x="2425" y="5021"/>
                    <a:pt x="368" y="4335"/>
                  </a:cubicBezTo>
                  <a:cubicBezTo>
                    <a:pt x="1005" y="2229"/>
                    <a:pt x="2131" y="1005"/>
                    <a:pt x="4139" y="295"/>
                  </a:cubicBezTo>
                  <a:close/>
                  <a:moveTo>
                    <a:pt x="4090" y="1"/>
                  </a:moveTo>
                  <a:cubicBezTo>
                    <a:pt x="1935" y="760"/>
                    <a:pt x="686" y="2107"/>
                    <a:pt x="50" y="4384"/>
                  </a:cubicBezTo>
                  <a:lnTo>
                    <a:pt x="1" y="4531"/>
                  </a:lnTo>
                  <a:lnTo>
                    <a:pt x="148" y="4556"/>
                  </a:lnTo>
                  <a:cubicBezTo>
                    <a:pt x="2033" y="5217"/>
                    <a:pt x="8596" y="7396"/>
                    <a:pt x="13592" y="8523"/>
                  </a:cubicBezTo>
                  <a:cubicBezTo>
                    <a:pt x="15453" y="8914"/>
                    <a:pt x="17118" y="9061"/>
                    <a:pt x="18514" y="9061"/>
                  </a:cubicBezTo>
                  <a:cubicBezTo>
                    <a:pt x="20326" y="9061"/>
                    <a:pt x="21746" y="8816"/>
                    <a:pt x="22603" y="8621"/>
                  </a:cubicBezTo>
                  <a:lnTo>
                    <a:pt x="22652" y="8596"/>
                  </a:lnTo>
                  <a:lnTo>
                    <a:pt x="22701" y="8547"/>
                  </a:lnTo>
                  <a:cubicBezTo>
                    <a:pt x="22970" y="8082"/>
                    <a:pt x="22995" y="7519"/>
                    <a:pt x="22750" y="6931"/>
                  </a:cubicBezTo>
                  <a:cubicBezTo>
                    <a:pt x="22211" y="5633"/>
                    <a:pt x="19542" y="4751"/>
                    <a:pt x="19420" y="4727"/>
                  </a:cubicBezTo>
                  <a:lnTo>
                    <a:pt x="8621" y="735"/>
                  </a:lnTo>
                  <a:lnTo>
                    <a:pt x="41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60"/>
            <p:cNvSpPr/>
            <p:nvPr/>
          </p:nvSpPr>
          <p:spPr>
            <a:xfrm>
              <a:off x="532764" y="5022707"/>
              <a:ext cx="498759" cy="114392"/>
            </a:xfrm>
            <a:custGeom>
              <a:avLst/>
              <a:gdLst/>
              <a:ahLst/>
              <a:cxnLst/>
              <a:rect l="l" t="t" r="r" b="b"/>
              <a:pathLst>
                <a:path w="22751" h="5218" extrusionOk="0">
                  <a:moveTo>
                    <a:pt x="368" y="0"/>
                  </a:moveTo>
                  <a:cubicBezTo>
                    <a:pt x="221" y="563"/>
                    <a:pt x="99" y="1176"/>
                    <a:pt x="1" y="1861"/>
                  </a:cubicBezTo>
                  <a:cubicBezTo>
                    <a:pt x="1984" y="3306"/>
                    <a:pt x="5388" y="3404"/>
                    <a:pt x="5388" y="3404"/>
                  </a:cubicBezTo>
                  <a:lnTo>
                    <a:pt x="5511" y="2547"/>
                  </a:lnTo>
                  <a:cubicBezTo>
                    <a:pt x="5511" y="2547"/>
                    <a:pt x="11290" y="4628"/>
                    <a:pt x="17510" y="5143"/>
                  </a:cubicBezTo>
                  <a:cubicBezTo>
                    <a:pt x="18087" y="5194"/>
                    <a:pt x="18607" y="5218"/>
                    <a:pt x="19075" y="5218"/>
                  </a:cubicBezTo>
                  <a:cubicBezTo>
                    <a:pt x="21291" y="5218"/>
                    <a:pt x="22346" y="4688"/>
                    <a:pt x="22750" y="4041"/>
                  </a:cubicBezTo>
                  <a:lnTo>
                    <a:pt x="22750" y="4041"/>
                  </a:lnTo>
                  <a:cubicBezTo>
                    <a:pt x="21922" y="4237"/>
                    <a:pt x="20514" y="4490"/>
                    <a:pt x="18655" y="4490"/>
                  </a:cubicBezTo>
                  <a:cubicBezTo>
                    <a:pt x="17272" y="4490"/>
                    <a:pt x="15640" y="4350"/>
                    <a:pt x="13812" y="3943"/>
                  </a:cubicBezTo>
                  <a:cubicBezTo>
                    <a:pt x="8865" y="2841"/>
                    <a:pt x="2401" y="686"/>
                    <a:pt x="3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60"/>
            <p:cNvSpPr/>
            <p:nvPr/>
          </p:nvSpPr>
          <p:spPr>
            <a:xfrm>
              <a:off x="529015" y="5018410"/>
              <a:ext cx="509479" cy="121867"/>
            </a:xfrm>
            <a:custGeom>
              <a:avLst/>
              <a:gdLst/>
              <a:ahLst/>
              <a:cxnLst/>
              <a:rect l="l" t="t" r="r" b="b"/>
              <a:pathLst>
                <a:path w="23240" h="5559" extrusionOk="0">
                  <a:moveTo>
                    <a:pt x="662" y="392"/>
                  </a:moveTo>
                  <a:cubicBezTo>
                    <a:pt x="2719" y="1078"/>
                    <a:pt x="9085" y="3184"/>
                    <a:pt x="13959" y="4286"/>
                  </a:cubicBezTo>
                  <a:cubicBezTo>
                    <a:pt x="15808" y="4693"/>
                    <a:pt x="17459" y="4835"/>
                    <a:pt x="18861" y="4835"/>
                  </a:cubicBezTo>
                  <a:cubicBezTo>
                    <a:pt x="20410" y="4835"/>
                    <a:pt x="21655" y="4661"/>
                    <a:pt x="22529" y="4482"/>
                  </a:cubicBezTo>
                  <a:lnTo>
                    <a:pt x="22529" y="4482"/>
                  </a:lnTo>
                  <a:cubicBezTo>
                    <a:pt x="22061" y="4892"/>
                    <a:pt x="21125" y="5271"/>
                    <a:pt x="19274" y="5271"/>
                  </a:cubicBezTo>
                  <a:cubicBezTo>
                    <a:pt x="18804" y="5271"/>
                    <a:pt x="18276" y="5246"/>
                    <a:pt x="17681" y="5192"/>
                  </a:cubicBezTo>
                  <a:cubicBezTo>
                    <a:pt x="11559" y="4677"/>
                    <a:pt x="5780" y="2620"/>
                    <a:pt x="5731" y="2596"/>
                  </a:cubicBezTo>
                  <a:lnTo>
                    <a:pt x="5559" y="2522"/>
                  </a:lnTo>
                  <a:lnTo>
                    <a:pt x="5437" y="3429"/>
                  </a:lnTo>
                  <a:cubicBezTo>
                    <a:pt x="4800" y="3404"/>
                    <a:pt x="2033" y="3184"/>
                    <a:pt x="319" y="1984"/>
                  </a:cubicBezTo>
                  <a:cubicBezTo>
                    <a:pt x="417" y="1396"/>
                    <a:pt x="515" y="882"/>
                    <a:pt x="662" y="392"/>
                  </a:cubicBezTo>
                  <a:close/>
                  <a:moveTo>
                    <a:pt x="441" y="0"/>
                  </a:moveTo>
                  <a:lnTo>
                    <a:pt x="417" y="147"/>
                  </a:lnTo>
                  <a:cubicBezTo>
                    <a:pt x="245" y="710"/>
                    <a:pt x="123" y="1347"/>
                    <a:pt x="25" y="2033"/>
                  </a:cubicBezTo>
                  <a:lnTo>
                    <a:pt x="0" y="2131"/>
                  </a:lnTo>
                  <a:lnTo>
                    <a:pt x="74" y="2180"/>
                  </a:lnTo>
                  <a:cubicBezTo>
                    <a:pt x="2082" y="3649"/>
                    <a:pt x="5412" y="3747"/>
                    <a:pt x="5559" y="3747"/>
                  </a:cubicBezTo>
                  <a:lnTo>
                    <a:pt x="5682" y="3747"/>
                  </a:lnTo>
                  <a:lnTo>
                    <a:pt x="5804" y="2939"/>
                  </a:lnTo>
                  <a:cubicBezTo>
                    <a:pt x="6808" y="3282"/>
                    <a:pt x="12097" y="5020"/>
                    <a:pt x="17656" y="5486"/>
                  </a:cubicBezTo>
                  <a:cubicBezTo>
                    <a:pt x="18244" y="5534"/>
                    <a:pt x="18734" y="5559"/>
                    <a:pt x="19199" y="5559"/>
                  </a:cubicBezTo>
                  <a:cubicBezTo>
                    <a:pt x="21697" y="5559"/>
                    <a:pt x="22676" y="4922"/>
                    <a:pt x="23068" y="4310"/>
                  </a:cubicBezTo>
                  <a:lnTo>
                    <a:pt x="23240" y="4016"/>
                  </a:lnTo>
                  <a:lnTo>
                    <a:pt x="22897" y="4090"/>
                  </a:lnTo>
                  <a:cubicBezTo>
                    <a:pt x="22052" y="4298"/>
                    <a:pt x="20673" y="4537"/>
                    <a:pt x="18869" y="4537"/>
                  </a:cubicBezTo>
                  <a:cubicBezTo>
                    <a:pt x="17484" y="4537"/>
                    <a:pt x="15847" y="4396"/>
                    <a:pt x="14008" y="3992"/>
                  </a:cubicBezTo>
                  <a:cubicBezTo>
                    <a:pt x="9061" y="2890"/>
                    <a:pt x="2498" y="686"/>
                    <a:pt x="588" y="49"/>
                  </a:cubicBezTo>
                  <a:lnTo>
                    <a:pt x="4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60"/>
            <p:cNvSpPr/>
            <p:nvPr/>
          </p:nvSpPr>
          <p:spPr>
            <a:xfrm>
              <a:off x="110272" y="2047674"/>
              <a:ext cx="1009290" cy="1509956"/>
            </a:xfrm>
            <a:custGeom>
              <a:avLst/>
              <a:gdLst/>
              <a:ahLst/>
              <a:cxnLst/>
              <a:rect l="l" t="t" r="r" b="b"/>
              <a:pathLst>
                <a:path w="46039" h="68877" extrusionOk="0">
                  <a:moveTo>
                    <a:pt x="12986" y="0"/>
                  </a:moveTo>
                  <a:cubicBezTo>
                    <a:pt x="9893" y="0"/>
                    <a:pt x="6023" y="942"/>
                    <a:pt x="3601" y="4966"/>
                  </a:cubicBezTo>
                  <a:cubicBezTo>
                    <a:pt x="148" y="10746"/>
                    <a:pt x="417" y="19512"/>
                    <a:pt x="1519" y="28426"/>
                  </a:cubicBezTo>
                  <a:cubicBezTo>
                    <a:pt x="1" y="36164"/>
                    <a:pt x="735" y="47624"/>
                    <a:pt x="1029" y="51126"/>
                  </a:cubicBezTo>
                  <a:cubicBezTo>
                    <a:pt x="1348" y="54995"/>
                    <a:pt x="3135" y="59868"/>
                    <a:pt x="4751" y="63615"/>
                  </a:cubicBezTo>
                  <a:cubicBezTo>
                    <a:pt x="6123" y="66846"/>
                    <a:pt x="9295" y="68877"/>
                    <a:pt x="12749" y="68877"/>
                  </a:cubicBezTo>
                  <a:cubicBezTo>
                    <a:pt x="13117" y="68877"/>
                    <a:pt x="13488" y="68853"/>
                    <a:pt x="13861" y="68806"/>
                  </a:cubicBezTo>
                  <a:cubicBezTo>
                    <a:pt x="20767" y="67925"/>
                    <a:pt x="32178" y="65549"/>
                    <a:pt x="42487" y="59256"/>
                  </a:cubicBezTo>
                  <a:cubicBezTo>
                    <a:pt x="44740" y="57885"/>
                    <a:pt x="46038" y="55362"/>
                    <a:pt x="45769" y="52767"/>
                  </a:cubicBezTo>
                  <a:cubicBezTo>
                    <a:pt x="44275" y="38417"/>
                    <a:pt x="31786" y="15717"/>
                    <a:pt x="29044" y="8591"/>
                  </a:cubicBezTo>
                  <a:cubicBezTo>
                    <a:pt x="26007" y="730"/>
                    <a:pt x="17828" y="730"/>
                    <a:pt x="17828" y="730"/>
                  </a:cubicBezTo>
                  <a:cubicBezTo>
                    <a:pt x="17828" y="730"/>
                    <a:pt x="15708" y="0"/>
                    <a:pt x="12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60"/>
            <p:cNvSpPr/>
            <p:nvPr/>
          </p:nvSpPr>
          <p:spPr>
            <a:xfrm>
              <a:off x="105449" y="2044736"/>
              <a:ext cx="1017336" cy="1516182"/>
            </a:xfrm>
            <a:custGeom>
              <a:avLst/>
              <a:gdLst/>
              <a:ahLst/>
              <a:cxnLst/>
              <a:rect l="l" t="t" r="r" b="b"/>
              <a:pathLst>
                <a:path w="46406" h="69161" extrusionOk="0">
                  <a:moveTo>
                    <a:pt x="13248" y="301"/>
                  </a:moveTo>
                  <a:cubicBezTo>
                    <a:pt x="15893" y="301"/>
                    <a:pt x="17975" y="986"/>
                    <a:pt x="17999" y="1011"/>
                  </a:cubicBezTo>
                  <a:lnTo>
                    <a:pt x="18048" y="1011"/>
                  </a:lnTo>
                  <a:cubicBezTo>
                    <a:pt x="18146" y="1011"/>
                    <a:pt x="26178" y="1109"/>
                    <a:pt x="29117" y="8798"/>
                  </a:cubicBezTo>
                  <a:cubicBezTo>
                    <a:pt x="29827" y="10610"/>
                    <a:pt x="31125" y="13377"/>
                    <a:pt x="32765" y="16879"/>
                  </a:cubicBezTo>
                  <a:cubicBezTo>
                    <a:pt x="37540" y="26968"/>
                    <a:pt x="44715" y="42249"/>
                    <a:pt x="45842" y="52901"/>
                  </a:cubicBezTo>
                  <a:cubicBezTo>
                    <a:pt x="46087" y="55423"/>
                    <a:pt x="44838" y="57921"/>
                    <a:pt x="42634" y="59268"/>
                  </a:cubicBezTo>
                  <a:cubicBezTo>
                    <a:pt x="32569" y="65414"/>
                    <a:pt x="21550" y="67838"/>
                    <a:pt x="14057" y="68793"/>
                  </a:cubicBezTo>
                  <a:cubicBezTo>
                    <a:pt x="13692" y="68841"/>
                    <a:pt x="13329" y="68864"/>
                    <a:pt x="12968" y="68864"/>
                  </a:cubicBezTo>
                  <a:cubicBezTo>
                    <a:pt x="9592" y="68864"/>
                    <a:pt x="6443" y="66841"/>
                    <a:pt x="5094" y="63700"/>
                  </a:cubicBezTo>
                  <a:cubicBezTo>
                    <a:pt x="3600" y="60174"/>
                    <a:pt x="1715" y="55178"/>
                    <a:pt x="1396" y="51260"/>
                  </a:cubicBezTo>
                  <a:cubicBezTo>
                    <a:pt x="1200" y="48885"/>
                    <a:pt x="294" y="36665"/>
                    <a:pt x="1886" y="28609"/>
                  </a:cubicBezTo>
                  <a:lnTo>
                    <a:pt x="1910" y="28584"/>
                  </a:lnTo>
                  <a:lnTo>
                    <a:pt x="1886" y="28560"/>
                  </a:lnTo>
                  <a:cubicBezTo>
                    <a:pt x="931" y="20871"/>
                    <a:pt x="294" y="11247"/>
                    <a:pt x="3943" y="5174"/>
                  </a:cubicBezTo>
                  <a:cubicBezTo>
                    <a:pt x="6318" y="1207"/>
                    <a:pt x="10163" y="301"/>
                    <a:pt x="13248" y="301"/>
                  </a:cubicBezTo>
                  <a:close/>
                  <a:moveTo>
                    <a:pt x="13210" y="1"/>
                  </a:moveTo>
                  <a:cubicBezTo>
                    <a:pt x="10068" y="1"/>
                    <a:pt x="6133" y="951"/>
                    <a:pt x="3698" y="5027"/>
                  </a:cubicBezTo>
                  <a:cubicBezTo>
                    <a:pt x="0" y="11173"/>
                    <a:pt x="637" y="20822"/>
                    <a:pt x="1592" y="28560"/>
                  </a:cubicBezTo>
                  <a:cubicBezTo>
                    <a:pt x="0" y="36665"/>
                    <a:pt x="906" y="48909"/>
                    <a:pt x="1102" y="51285"/>
                  </a:cubicBezTo>
                  <a:cubicBezTo>
                    <a:pt x="1421" y="55227"/>
                    <a:pt x="3306" y="60272"/>
                    <a:pt x="4825" y="63798"/>
                  </a:cubicBezTo>
                  <a:cubicBezTo>
                    <a:pt x="6220" y="67079"/>
                    <a:pt x="9477" y="69161"/>
                    <a:pt x="12979" y="69161"/>
                  </a:cubicBezTo>
                  <a:cubicBezTo>
                    <a:pt x="13346" y="69161"/>
                    <a:pt x="13714" y="69136"/>
                    <a:pt x="14081" y="69087"/>
                  </a:cubicBezTo>
                  <a:cubicBezTo>
                    <a:pt x="21599" y="68132"/>
                    <a:pt x="32692" y="65683"/>
                    <a:pt x="42781" y="59512"/>
                  </a:cubicBezTo>
                  <a:cubicBezTo>
                    <a:pt x="45083" y="58117"/>
                    <a:pt x="46405" y="55521"/>
                    <a:pt x="46136" y="52876"/>
                  </a:cubicBezTo>
                  <a:cubicBezTo>
                    <a:pt x="45009" y="42175"/>
                    <a:pt x="37810" y="26870"/>
                    <a:pt x="33035" y="16732"/>
                  </a:cubicBezTo>
                  <a:cubicBezTo>
                    <a:pt x="31394" y="13255"/>
                    <a:pt x="30096" y="10488"/>
                    <a:pt x="29410" y="8676"/>
                  </a:cubicBezTo>
                  <a:cubicBezTo>
                    <a:pt x="26447" y="1011"/>
                    <a:pt x="18587" y="717"/>
                    <a:pt x="18073" y="717"/>
                  </a:cubicBezTo>
                  <a:cubicBezTo>
                    <a:pt x="17830" y="640"/>
                    <a:pt x="15787" y="1"/>
                    <a:pt x="13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60"/>
            <p:cNvSpPr/>
            <p:nvPr/>
          </p:nvSpPr>
          <p:spPr>
            <a:xfrm>
              <a:off x="173080" y="3017612"/>
              <a:ext cx="930917" cy="447219"/>
            </a:xfrm>
            <a:custGeom>
              <a:avLst/>
              <a:gdLst/>
              <a:ahLst/>
              <a:cxnLst/>
              <a:rect l="l" t="t" r="r" b="b"/>
              <a:pathLst>
                <a:path w="42464" h="20400" extrusionOk="0">
                  <a:moveTo>
                    <a:pt x="40969" y="1"/>
                  </a:moveTo>
                  <a:cubicBezTo>
                    <a:pt x="38426" y="3151"/>
                    <a:pt x="31814" y="10414"/>
                    <a:pt x="24142" y="10414"/>
                  </a:cubicBezTo>
                  <a:cubicBezTo>
                    <a:pt x="23762" y="10414"/>
                    <a:pt x="23380" y="10396"/>
                    <a:pt x="22995" y="10359"/>
                  </a:cubicBezTo>
                  <a:cubicBezTo>
                    <a:pt x="20969" y="10171"/>
                    <a:pt x="18930" y="10070"/>
                    <a:pt x="16931" y="10070"/>
                  </a:cubicBezTo>
                  <a:cubicBezTo>
                    <a:pt x="10115" y="10070"/>
                    <a:pt x="3769" y="11241"/>
                    <a:pt x="1" y="14081"/>
                  </a:cubicBezTo>
                  <a:cubicBezTo>
                    <a:pt x="638" y="15967"/>
                    <a:pt x="1348" y="17779"/>
                    <a:pt x="2009" y="19322"/>
                  </a:cubicBezTo>
                  <a:cubicBezTo>
                    <a:pt x="2180" y="19689"/>
                    <a:pt x="2376" y="20057"/>
                    <a:pt x="2572" y="20399"/>
                  </a:cubicBezTo>
                  <a:cubicBezTo>
                    <a:pt x="5291" y="18937"/>
                    <a:pt x="10020" y="17214"/>
                    <a:pt x="17357" y="17214"/>
                  </a:cubicBezTo>
                  <a:cubicBezTo>
                    <a:pt x="18742" y="17214"/>
                    <a:pt x="20220" y="17276"/>
                    <a:pt x="21795" y="17412"/>
                  </a:cubicBezTo>
                  <a:cubicBezTo>
                    <a:pt x="22503" y="17472"/>
                    <a:pt x="23191" y="17500"/>
                    <a:pt x="23859" y="17500"/>
                  </a:cubicBezTo>
                  <a:cubicBezTo>
                    <a:pt x="34434" y="17500"/>
                    <a:pt x="40160" y="10360"/>
                    <a:pt x="42463" y="6490"/>
                  </a:cubicBezTo>
                  <a:cubicBezTo>
                    <a:pt x="42145" y="4433"/>
                    <a:pt x="41606" y="2254"/>
                    <a:pt x="409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60"/>
            <p:cNvSpPr/>
            <p:nvPr/>
          </p:nvSpPr>
          <p:spPr>
            <a:xfrm>
              <a:off x="135505" y="2397052"/>
              <a:ext cx="740871" cy="325878"/>
            </a:xfrm>
            <a:custGeom>
              <a:avLst/>
              <a:gdLst/>
              <a:ahLst/>
              <a:cxnLst/>
              <a:rect l="l" t="t" r="r" b="b"/>
              <a:pathLst>
                <a:path w="33795" h="14865" extrusionOk="0">
                  <a:moveTo>
                    <a:pt x="31027" y="0"/>
                  </a:moveTo>
                  <a:cubicBezTo>
                    <a:pt x="27736" y="3154"/>
                    <a:pt x="22994" y="6543"/>
                    <a:pt x="17758" y="6543"/>
                  </a:cubicBezTo>
                  <a:cubicBezTo>
                    <a:pt x="17384" y="6543"/>
                    <a:pt x="17007" y="6525"/>
                    <a:pt x="16628" y="6489"/>
                  </a:cubicBezTo>
                  <a:cubicBezTo>
                    <a:pt x="14591" y="6302"/>
                    <a:pt x="12540" y="6200"/>
                    <a:pt x="10528" y="6200"/>
                  </a:cubicBezTo>
                  <a:cubicBezTo>
                    <a:pt x="6759" y="6200"/>
                    <a:pt x="3130" y="6557"/>
                    <a:pt x="1" y="7371"/>
                  </a:cubicBezTo>
                  <a:cubicBezTo>
                    <a:pt x="123" y="9134"/>
                    <a:pt x="319" y="10848"/>
                    <a:pt x="515" y="12489"/>
                  </a:cubicBezTo>
                  <a:lnTo>
                    <a:pt x="539" y="12513"/>
                  </a:lnTo>
                  <a:lnTo>
                    <a:pt x="515" y="12538"/>
                  </a:lnTo>
                  <a:cubicBezTo>
                    <a:pt x="368" y="13272"/>
                    <a:pt x="246" y="14056"/>
                    <a:pt x="148" y="14864"/>
                  </a:cubicBezTo>
                  <a:cubicBezTo>
                    <a:pt x="2861" y="14010"/>
                    <a:pt x="6470" y="13333"/>
                    <a:pt x="11112" y="13333"/>
                  </a:cubicBezTo>
                  <a:cubicBezTo>
                    <a:pt x="12462" y="13333"/>
                    <a:pt x="13900" y="13390"/>
                    <a:pt x="15428" y="13517"/>
                  </a:cubicBezTo>
                  <a:cubicBezTo>
                    <a:pt x="16145" y="13579"/>
                    <a:pt x="16842" y="13608"/>
                    <a:pt x="17519" y="13608"/>
                  </a:cubicBezTo>
                  <a:cubicBezTo>
                    <a:pt x="25510" y="13608"/>
                    <a:pt x="30724" y="9534"/>
                    <a:pt x="33794" y="5877"/>
                  </a:cubicBezTo>
                  <a:cubicBezTo>
                    <a:pt x="32962" y="4089"/>
                    <a:pt x="32153" y="2375"/>
                    <a:pt x="31394" y="808"/>
                  </a:cubicBezTo>
                  <a:cubicBezTo>
                    <a:pt x="31272" y="539"/>
                    <a:pt x="31149" y="269"/>
                    <a:pt x="310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60"/>
            <p:cNvSpPr/>
            <p:nvPr/>
          </p:nvSpPr>
          <p:spPr>
            <a:xfrm>
              <a:off x="131208" y="2821669"/>
              <a:ext cx="920175" cy="436477"/>
            </a:xfrm>
            <a:custGeom>
              <a:avLst/>
              <a:gdLst/>
              <a:ahLst/>
              <a:cxnLst/>
              <a:rect l="l" t="t" r="r" b="b"/>
              <a:pathLst>
                <a:path w="41974" h="19910" extrusionOk="0">
                  <a:moveTo>
                    <a:pt x="39794" y="1"/>
                  </a:moveTo>
                  <a:cubicBezTo>
                    <a:pt x="36667" y="3521"/>
                    <a:pt x="30890" y="8772"/>
                    <a:pt x="24369" y="8772"/>
                  </a:cubicBezTo>
                  <a:cubicBezTo>
                    <a:pt x="23995" y="8772"/>
                    <a:pt x="23619" y="8754"/>
                    <a:pt x="23240" y="8719"/>
                  </a:cubicBezTo>
                  <a:cubicBezTo>
                    <a:pt x="21203" y="8526"/>
                    <a:pt x="19153" y="8424"/>
                    <a:pt x="17145" y="8424"/>
                  </a:cubicBezTo>
                  <a:cubicBezTo>
                    <a:pt x="10197" y="8424"/>
                    <a:pt x="3743" y="9649"/>
                    <a:pt x="1" y="12612"/>
                  </a:cubicBezTo>
                  <a:cubicBezTo>
                    <a:pt x="99" y="14130"/>
                    <a:pt x="172" y="15257"/>
                    <a:pt x="221" y="15820"/>
                  </a:cubicBezTo>
                  <a:cubicBezTo>
                    <a:pt x="319" y="17093"/>
                    <a:pt x="589" y="18489"/>
                    <a:pt x="956" y="19910"/>
                  </a:cubicBezTo>
                  <a:cubicBezTo>
                    <a:pt x="3014" y="18430"/>
                    <a:pt x="8190" y="15561"/>
                    <a:pt x="17716" y="15561"/>
                  </a:cubicBezTo>
                  <a:cubicBezTo>
                    <a:pt x="19068" y="15561"/>
                    <a:pt x="20509" y="15619"/>
                    <a:pt x="22040" y="15747"/>
                  </a:cubicBezTo>
                  <a:cubicBezTo>
                    <a:pt x="22760" y="15808"/>
                    <a:pt x="23460" y="15838"/>
                    <a:pt x="24140" y="15838"/>
                  </a:cubicBezTo>
                  <a:cubicBezTo>
                    <a:pt x="33696" y="15838"/>
                    <a:pt x="39275" y="10003"/>
                    <a:pt x="41973" y="6025"/>
                  </a:cubicBezTo>
                  <a:cubicBezTo>
                    <a:pt x="41312" y="4041"/>
                    <a:pt x="40577" y="2033"/>
                    <a:pt x="397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60"/>
            <p:cNvSpPr/>
            <p:nvPr/>
          </p:nvSpPr>
          <p:spPr>
            <a:xfrm>
              <a:off x="129607" y="2229016"/>
              <a:ext cx="670522" cy="286681"/>
            </a:xfrm>
            <a:custGeom>
              <a:avLst/>
              <a:gdLst/>
              <a:ahLst/>
              <a:cxnLst/>
              <a:rect l="l" t="t" r="r" b="b"/>
              <a:pathLst>
                <a:path w="30586" h="13077" extrusionOk="0">
                  <a:moveTo>
                    <a:pt x="27868" y="0"/>
                  </a:moveTo>
                  <a:cubicBezTo>
                    <a:pt x="24701" y="2715"/>
                    <a:pt x="20552" y="5220"/>
                    <a:pt x="16059" y="5220"/>
                  </a:cubicBezTo>
                  <a:cubicBezTo>
                    <a:pt x="15687" y="5220"/>
                    <a:pt x="15314" y="5203"/>
                    <a:pt x="14938" y="5167"/>
                  </a:cubicBezTo>
                  <a:cubicBezTo>
                    <a:pt x="12916" y="4973"/>
                    <a:pt x="10883" y="4871"/>
                    <a:pt x="8888" y="4871"/>
                  </a:cubicBezTo>
                  <a:cubicBezTo>
                    <a:pt x="5858" y="4871"/>
                    <a:pt x="2918" y="5106"/>
                    <a:pt x="245" y="5608"/>
                  </a:cubicBezTo>
                  <a:cubicBezTo>
                    <a:pt x="0" y="8032"/>
                    <a:pt x="0" y="10555"/>
                    <a:pt x="147" y="13077"/>
                  </a:cubicBezTo>
                  <a:cubicBezTo>
                    <a:pt x="2605" y="12449"/>
                    <a:pt x="5654" y="12005"/>
                    <a:pt x="9371" y="12005"/>
                  </a:cubicBezTo>
                  <a:cubicBezTo>
                    <a:pt x="10728" y="12005"/>
                    <a:pt x="12175" y="12064"/>
                    <a:pt x="13714" y="12195"/>
                  </a:cubicBezTo>
                  <a:cubicBezTo>
                    <a:pt x="14437" y="12258"/>
                    <a:pt x="15139" y="12287"/>
                    <a:pt x="15821" y="12287"/>
                  </a:cubicBezTo>
                  <a:cubicBezTo>
                    <a:pt x="22644" y="12287"/>
                    <a:pt x="27425" y="9310"/>
                    <a:pt x="30586" y="6171"/>
                  </a:cubicBezTo>
                  <a:cubicBezTo>
                    <a:pt x="29459" y="3747"/>
                    <a:pt x="28553" y="1788"/>
                    <a:pt x="28015" y="392"/>
                  </a:cubicBezTo>
                  <a:cubicBezTo>
                    <a:pt x="27966" y="245"/>
                    <a:pt x="27917" y="123"/>
                    <a:pt x="278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60"/>
            <p:cNvSpPr/>
            <p:nvPr/>
          </p:nvSpPr>
          <p:spPr>
            <a:xfrm>
              <a:off x="126385" y="2515675"/>
              <a:ext cx="9142" cy="44590"/>
            </a:xfrm>
            <a:custGeom>
              <a:avLst/>
              <a:gdLst/>
              <a:ahLst/>
              <a:cxnLst/>
              <a:rect l="l" t="t" r="r" b="b"/>
              <a:pathLst>
                <a:path w="417" h="2034" extrusionOk="0">
                  <a:moveTo>
                    <a:pt x="294" y="1"/>
                  </a:moveTo>
                  <a:cubicBezTo>
                    <a:pt x="196" y="25"/>
                    <a:pt x="98" y="50"/>
                    <a:pt x="0" y="74"/>
                  </a:cubicBezTo>
                  <a:cubicBezTo>
                    <a:pt x="25" y="735"/>
                    <a:pt x="74" y="1372"/>
                    <a:pt x="123" y="2033"/>
                  </a:cubicBezTo>
                  <a:cubicBezTo>
                    <a:pt x="221" y="2009"/>
                    <a:pt x="319" y="1984"/>
                    <a:pt x="417" y="1960"/>
                  </a:cubicBezTo>
                  <a:cubicBezTo>
                    <a:pt x="368" y="1299"/>
                    <a:pt x="319" y="662"/>
                    <a:pt x="294" y="1"/>
                  </a:cubicBezTo>
                  <a:close/>
                </a:path>
              </a:pathLst>
            </a:custGeom>
            <a:solidFill>
              <a:srgbClr val="47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60"/>
            <p:cNvSpPr/>
            <p:nvPr/>
          </p:nvSpPr>
          <p:spPr>
            <a:xfrm>
              <a:off x="876357" y="2520520"/>
              <a:ext cx="132083" cy="301171"/>
            </a:xfrm>
            <a:custGeom>
              <a:avLst/>
              <a:gdLst/>
              <a:ahLst/>
              <a:cxnLst/>
              <a:rect l="l" t="t" r="r" b="b"/>
              <a:pathLst>
                <a:path w="6025" h="13738" extrusionOk="0">
                  <a:moveTo>
                    <a:pt x="196" y="0"/>
                  </a:moveTo>
                  <a:cubicBezTo>
                    <a:pt x="123" y="74"/>
                    <a:pt x="49" y="172"/>
                    <a:pt x="0" y="245"/>
                  </a:cubicBezTo>
                  <a:cubicBezTo>
                    <a:pt x="1910" y="4433"/>
                    <a:pt x="3992" y="9085"/>
                    <a:pt x="5804" y="13738"/>
                  </a:cubicBezTo>
                  <a:cubicBezTo>
                    <a:pt x="5877" y="13664"/>
                    <a:pt x="5951" y="13566"/>
                    <a:pt x="6024" y="13493"/>
                  </a:cubicBezTo>
                  <a:cubicBezTo>
                    <a:pt x="4212" y="8816"/>
                    <a:pt x="2131" y="4163"/>
                    <a:pt x="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60"/>
            <p:cNvSpPr/>
            <p:nvPr/>
          </p:nvSpPr>
          <p:spPr>
            <a:xfrm>
              <a:off x="800110" y="2359455"/>
              <a:ext cx="20432" cy="37619"/>
            </a:xfrm>
            <a:custGeom>
              <a:avLst/>
              <a:gdLst/>
              <a:ahLst/>
              <a:cxnLst/>
              <a:rect l="l" t="t" r="r" b="b"/>
              <a:pathLst>
                <a:path w="932" h="1716" extrusionOk="0">
                  <a:moveTo>
                    <a:pt x="246" y="1"/>
                  </a:moveTo>
                  <a:cubicBezTo>
                    <a:pt x="172" y="74"/>
                    <a:pt x="74" y="148"/>
                    <a:pt x="1" y="221"/>
                  </a:cubicBezTo>
                  <a:cubicBezTo>
                    <a:pt x="246" y="711"/>
                    <a:pt x="466" y="1201"/>
                    <a:pt x="711" y="1715"/>
                  </a:cubicBezTo>
                  <a:cubicBezTo>
                    <a:pt x="784" y="1642"/>
                    <a:pt x="858" y="1593"/>
                    <a:pt x="931" y="1519"/>
                  </a:cubicBezTo>
                  <a:cubicBezTo>
                    <a:pt x="687" y="980"/>
                    <a:pt x="466" y="491"/>
                    <a:pt x="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60"/>
            <p:cNvSpPr/>
            <p:nvPr/>
          </p:nvSpPr>
          <p:spPr>
            <a:xfrm>
              <a:off x="815697" y="2392755"/>
              <a:ext cx="64978" cy="133157"/>
            </a:xfrm>
            <a:custGeom>
              <a:avLst/>
              <a:gdLst/>
              <a:ahLst/>
              <a:cxnLst/>
              <a:rect l="l" t="t" r="r" b="b"/>
              <a:pathLst>
                <a:path w="2964" h="6074" extrusionOk="0">
                  <a:moveTo>
                    <a:pt x="220" y="0"/>
                  </a:moveTo>
                  <a:cubicBezTo>
                    <a:pt x="147" y="74"/>
                    <a:pt x="73" y="123"/>
                    <a:pt x="0" y="196"/>
                  </a:cubicBezTo>
                  <a:cubicBezTo>
                    <a:pt x="122" y="465"/>
                    <a:pt x="245" y="735"/>
                    <a:pt x="367" y="1004"/>
                  </a:cubicBezTo>
                  <a:cubicBezTo>
                    <a:pt x="1126" y="2571"/>
                    <a:pt x="1935" y="4285"/>
                    <a:pt x="2767" y="6073"/>
                  </a:cubicBezTo>
                  <a:cubicBezTo>
                    <a:pt x="2816" y="6000"/>
                    <a:pt x="2890" y="5902"/>
                    <a:pt x="2963" y="5828"/>
                  </a:cubicBezTo>
                  <a:cubicBezTo>
                    <a:pt x="2155" y="4065"/>
                    <a:pt x="1371" y="2400"/>
                    <a:pt x="637" y="857"/>
                  </a:cubicBezTo>
                  <a:cubicBezTo>
                    <a:pt x="514" y="563"/>
                    <a:pt x="367" y="269"/>
                    <a:pt x="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60"/>
            <p:cNvSpPr/>
            <p:nvPr/>
          </p:nvSpPr>
          <p:spPr>
            <a:xfrm>
              <a:off x="129059" y="2558621"/>
              <a:ext cx="18283" cy="166984"/>
            </a:xfrm>
            <a:custGeom>
              <a:avLst/>
              <a:gdLst/>
              <a:ahLst/>
              <a:cxnLst/>
              <a:rect l="l" t="t" r="r" b="b"/>
              <a:pathLst>
                <a:path w="834" h="7617" extrusionOk="0">
                  <a:moveTo>
                    <a:pt x="295" y="1"/>
                  </a:moveTo>
                  <a:cubicBezTo>
                    <a:pt x="197" y="25"/>
                    <a:pt x="99" y="50"/>
                    <a:pt x="1" y="74"/>
                  </a:cubicBezTo>
                  <a:cubicBezTo>
                    <a:pt x="123" y="1813"/>
                    <a:pt x="319" y="3503"/>
                    <a:pt x="515" y="5119"/>
                  </a:cubicBezTo>
                  <a:cubicBezTo>
                    <a:pt x="368" y="5927"/>
                    <a:pt x="221" y="6760"/>
                    <a:pt x="123" y="7617"/>
                  </a:cubicBezTo>
                  <a:cubicBezTo>
                    <a:pt x="221" y="7568"/>
                    <a:pt x="319" y="7543"/>
                    <a:pt x="442" y="7519"/>
                  </a:cubicBezTo>
                  <a:cubicBezTo>
                    <a:pt x="540" y="6686"/>
                    <a:pt x="662" y="5902"/>
                    <a:pt x="809" y="5168"/>
                  </a:cubicBezTo>
                  <a:lnTo>
                    <a:pt x="833" y="5143"/>
                  </a:lnTo>
                  <a:lnTo>
                    <a:pt x="809" y="5119"/>
                  </a:lnTo>
                  <a:cubicBezTo>
                    <a:pt x="613" y="3478"/>
                    <a:pt x="417" y="1764"/>
                    <a:pt x="295" y="1"/>
                  </a:cubicBezTo>
                  <a:close/>
                </a:path>
              </a:pathLst>
            </a:custGeom>
            <a:solidFill>
              <a:srgbClr val="47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60"/>
            <p:cNvSpPr/>
            <p:nvPr/>
          </p:nvSpPr>
          <p:spPr>
            <a:xfrm>
              <a:off x="740524" y="2224720"/>
              <a:ext cx="64978" cy="139602"/>
            </a:xfrm>
            <a:custGeom>
              <a:avLst/>
              <a:gdLst/>
              <a:ahLst/>
              <a:cxnLst/>
              <a:rect l="l" t="t" r="r" b="b"/>
              <a:pathLst>
                <a:path w="2964" h="6368" extrusionOk="0">
                  <a:moveTo>
                    <a:pt x="246" y="0"/>
                  </a:moveTo>
                  <a:cubicBezTo>
                    <a:pt x="148" y="74"/>
                    <a:pt x="74" y="147"/>
                    <a:pt x="1" y="196"/>
                  </a:cubicBezTo>
                  <a:cubicBezTo>
                    <a:pt x="50" y="319"/>
                    <a:pt x="99" y="441"/>
                    <a:pt x="148" y="588"/>
                  </a:cubicBezTo>
                  <a:cubicBezTo>
                    <a:pt x="686" y="1984"/>
                    <a:pt x="1592" y="3943"/>
                    <a:pt x="2719" y="6367"/>
                  </a:cubicBezTo>
                  <a:cubicBezTo>
                    <a:pt x="2792" y="6294"/>
                    <a:pt x="2890" y="6220"/>
                    <a:pt x="2964" y="6147"/>
                  </a:cubicBezTo>
                  <a:cubicBezTo>
                    <a:pt x="1837" y="3772"/>
                    <a:pt x="956" y="1837"/>
                    <a:pt x="441" y="466"/>
                  </a:cubicBezTo>
                  <a:cubicBezTo>
                    <a:pt x="368" y="319"/>
                    <a:pt x="295" y="147"/>
                    <a:pt x="2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60"/>
            <p:cNvSpPr/>
            <p:nvPr/>
          </p:nvSpPr>
          <p:spPr>
            <a:xfrm>
              <a:off x="123162" y="2351958"/>
              <a:ext cx="11838" cy="165361"/>
            </a:xfrm>
            <a:custGeom>
              <a:avLst/>
              <a:gdLst/>
              <a:ahLst/>
              <a:cxnLst/>
              <a:rect l="l" t="t" r="r" b="b"/>
              <a:pathLst>
                <a:path w="540" h="7543" extrusionOk="0">
                  <a:moveTo>
                    <a:pt x="539" y="0"/>
                  </a:moveTo>
                  <a:lnTo>
                    <a:pt x="539" y="0"/>
                  </a:lnTo>
                  <a:cubicBezTo>
                    <a:pt x="441" y="25"/>
                    <a:pt x="343" y="49"/>
                    <a:pt x="245" y="49"/>
                  </a:cubicBezTo>
                  <a:cubicBezTo>
                    <a:pt x="1" y="2498"/>
                    <a:pt x="1" y="5020"/>
                    <a:pt x="147" y="7542"/>
                  </a:cubicBezTo>
                  <a:cubicBezTo>
                    <a:pt x="245" y="7518"/>
                    <a:pt x="343" y="7493"/>
                    <a:pt x="441" y="7469"/>
                  </a:cubicBezTo>
                  <a:cubicBezTo>
                    <a:pt x="294" y="4947"/>
                    <a:pt x="294" y="2424"/>
                    <a:pt x="539" y="0"/>
                  </a:cubicBezTo>
                  <a:close/>
                </a:path>
              </a:pathLst>
            </a:custGeom>
            <a:solidFill>
              <a:srgbClr val="47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60"/>
            <p:cNvSpPr/>
            <p:nvPr/>
          </p:nvSpPr>
          <p:spPr>
            <a:xfrm>
              <a:off x="401776" y="3111023"/>
              <a:ext cx="199188" cy="218523"/>
            </a:xfrm>
            <a:custGeom>
              <a:avLst/>
              <a:gdLst/>
              <a:ahLst/>
              <a:cxnLst/>
              <a:rect l="l" t="t" r="r" b="b"/>
              <a:pathLst>
                <a:path w="9086" h="9968" extrusionOk="0">
                  <a:moveTo>
                    <a:pt x="3282" y="1"/>
                  </a:moveTo>
                  <a:cubicBezTo>
                    <a:pt x="3282" y="1"/>
                    <a:pt x="1" y="1421"/>
                    <a:pt x="980" y="3650"/>
                  </a:cubicBezTo>
                  <a:cubicBezTo>
                    <a:pt x="1984" y="5878"/>
                    <a:pt x="4580" y="9967"/>
                    <a:pt x="4580" y="9967"/>
                  </a:cubicBezTo>
                  <a:lnTo>
                    <a:pt x="9086" y="6025"/>
                  </a:lnTo>
                  <a:cubicBezTo>
                    <a:pt x="6466" y="2450"/>
                    <a:pt x="3282" y="1"/>
                    <a:pt x="3282" y="1"/>
                  </a:cubicBezTo>
                  <a:close/>
                </a:path>
              </a:pathLst>
            </a:custGeom>
            <a:solidFill>
              <a:srgbClr val="FBD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60"/>
            <p:cNvSpPr/>
            <p:nvPr/>
          </p:nvSpPr>
          <p:spPr>
            <a:xfrm>
              <a:off x="414667" y="3107275"/>
              <a:ext cx="190594" cy="227095"/>
            </a:xfrm>
            <a:custGeom>
              <a:avLst/>
              <a:gdLst/>
              <a:ahLst/>
              <a:cxnLst/>
              <a:rect l="l" t="t" r="r" b="b"/>
              <a:pathLst>
                <a:path w="8694" h="10359" extrusionOk="0">
                  <a:moveTo>
                    <a:pt x="2670" y="343"/>
                  </a:moveTo>
                  <a:cubicBezTo>
                    <a:pt x="3135" y="735"/>
                    <a:pt x="5951" y="3012"/>
                    <a:pt x="8302" y="6171"/>
                  </a:cubicBezTo>
                  <a:lnTo>
                    <a:pt x="4017" y="9918"/>
                  </a:lnTo>
                  <a:cubicBezTo>
                    <a:pt x="3551" y="9159"/>
                    <a:pt x="1396" y="5731"/>
                    <a:pt x="539" y="3772"/>
                  </a:cubicBezTo>
                  <a:cubicBezTo>
                    <a:pt x="319" y="3282"/>
                    <a:pt x="294" y="2817"/>
                    <a:pt x="490" y="2351"/>
                  </a:cubicBezTo>
                  <a:cubicBezTo>
                    <a:pt x="907" y="1249"/>
                    <a:pt x="2327" y="515"/>
                    <a:pt x="2670" y="343"/>
                  </a:cubicBezTo>
                  <a:close/>
                  <a:moveTo>
                    <a:pt x="2719" y="0"/>
                  </a:moveTo>
                  <a:lnTo>
                    <a:pt x="2621" y="25"/>
                  </a:lnTo>
                  <a:cubicBezTo>
                    <a:pt x="2547" y="74"/>
                    <a:pt x="735" y="858"/>
                    <a:pt x="196" y="2229"/>
                  </a:cubicBezTo>
                  <a:cubicBezTo>
                    <a:pt x="0" y="2768"/>
                    <a:pt x="0" y="3331"/>
                    <a:pt x="270" y="3894"/>
                  </a:cubicBezTo>
                  <a:cubicBezTo>
                    <a:pt x="1249" y="6098"/>
                    <a:pt x="3845" y="10187"/>
                    <a:pt x="3870" y="10212"/>
                  </a:cubicBezTo>
                  <a:lnTo>
                    <a:pt x="3943" y="10359"/>
                  </a:lnTo>
                  <a:lnTo>
                    <a:pt x="8694" y="6220"/>
                  </a:lnTo>
                  <a:lnTo>
                    <a:pt x="8620" y="6098"/>
                  </a:lnTo>
                  <a:cubicBezTo>
                    <a:pt x="6000" y="2547"/>
                    <a:pt x="2817" y="74"/>
                    <a:pt x="2768" y="49"/>
                  </a:cubicBezTo>
                  <a:lnTo>
                    <a:pt x="27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60"/>
            <p:cNvSpPr/>
            <p:nvPr/>
          </p:nvSpPr>
          <p:spPr>
            <a:xfrm>
              <a:off x="997128" y="2260475"/>
              <a:ext cx="211552" cy="109744"/>
            </a:xfrm>
            <a:custGeom>
              <a:avLst/>
              <a:gdLst/>
              <a:ahLst/>
              <a:cxnLst/>
              <a:rect l="l" t="t" r="r" b="b"/>
              <a:pathLst>
                <a:path w="9650" h="5006" extrusionOk="0">
                  <a:moveTo>
                    <a:pt x="188" y="1"/>
                  </a:moveTo>
                  <a:cubicBezTo>
                    <a:pt x="128" y="1"/>
                    <a:pt x="68" y="28"/>
                    <a:pt x="50" y="84"/>
                  </a:cubicBezTo>
                  <a:cubicBezTo>
                    <a:pt x="1" y="157"/>
                    <a:pt x="25" y="230"/>
                    <a:pt x="99" y="279"/>
                  </a:cubicBezTo>
                  <a:lnTo>
                    <a:pt x="9429" y="5006"/>
                  </a:lnTo>
                  <a:lnTo>
                    <a:pt x="9478" y="5006"/>
                  </a:lnTo>
                  <a:cubicBezTo>
                    <a:pt x="9551" y="5006"/>
                    <a:pt x="9600" y="4981"/>
                    <a:pt x="9625" y="4932"/>
                  </a:cubicBezTo>
                  <a:cubicBezTo>
                    <a:pt x="9649" y="4859"/>
                    <a:pt x="9625" y="4761"/>
                    <a:pt x="9551" y="4736"/>
                  </a:cubicBezTo>
                  <a:lnTo>
                    <a:pt x="246" y="10"/>
                  </a:lnTo>
                  <a:cubicBezTo>
                    <a:pt x="227" y="4"/>
                    <a:pt x="20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60"/>
            <p:cNvSpPr/>
            <p:nvPr/>
          </p:nvSpPr>
          <p:spPr>
            <a:xfrm>
              <a:off x="301269" y="5096235"/>
              <a:ext cx="61756" cy="32248"/>
            </a:xfrm>
            <a:custGeom>
              <a:avLst/>
              <a:gdLst/>
              <a:ahLst/>
              <a:cxnLst/>
              <a:rect l="l" t="t" r="r" b="b"/>
              <a:pathLst>
                <a:path w="2817" h="1471" extrusionOk="0">
                  <a:moveTo>
                    <a:pt x="0" y="1"/>
                  </a:moveTo>
                  <a:lnTo>
                    <a:pt x="392" y="1470"/>
                  </a:lnTo>
                  <a:lnTo>
                    <a:pt x="2816" y="515"/>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60"/>
            <p:cNvSpPr/>
            <p:nvPr/>
          </p:nvSpPr>
          <p:spPr>
            <a:xfrm>
              <a:off x="293347" y="5091960"/>
              <a:ext cx="77321" cy="40820"/>
            </a:xfrm>
            <a:custGeom>
              <a:avLst/>
              <a:gdLst/>
              <a:ahLst/>
              <a:cxnLst/>
              <a:rect l="l" t="t" r="r" b="b"/>
              <a:pathLst>
                <a:path w="3527" h="1862" extrusionOk="0">
                  <a:moveTo>
                    <a:pt x="417" y="367"/>
                  </a:moveTo>
                  <a:lnTo>
                    <a:pt x="2474" y="759"/>
                  </a:lnTo>
                  <a:lnTo>
                    <a:pt x="686" y="1469"/>
                  </a:lnTo>
                  <a:lnTo>
                    <a:pt x="417" y="367"/>
                  </a:lnTo>
                  <a:close/>
                  <a:moveTo>
                    <a:pt x="0" y="0"/>
                  </a:moveTo>
                  <a:lnTo>
                    <a:pt x="490" y="1861"/>
                  </a:lnTo>
                  <a:lnTo>
                    <a:pt x="3526" y="66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60"/>
            <p:cNvSpPr/>
            <p:nvPr/>
          </p:nvSpPr>
          <p:spPr>
            <a:xfrm>
              <a:off x="186519" y="4963648"/>
              <a:ext cx="504634" cy="162007"/>
            </a:xfrm>
            <a:custGeom>
              <a:avLst/>
              <a:gdLst/>
              <a:ahLst/>
              <a:cxnLst/>
              <a:rect l="l" t="t" r="r" b="b"/>
              <a:pathLst>
                <a:path w="23019" h="7390" extrusionOk="0">
                  <a:moveTo>
                    <a:pt x="3355" y="0"/>
                  </a:moveTo>
                  <a:cubicBezTo>
                    <a:pt x="1347" y="956"/>
                    <a:pt x="343" y="2376"/>
                    <a:pt x="0" y="4653"/>
                  </a:cubicBezTo>
                  <a:cubicBezTo>
                    <a:pt x="2106" y="5118"/>
                    <a:pt x="8816" y="6612"/>
                    <a:pt x="13885" y="7224"/>
                  </a:cubicBezTo>
                  <a:cubicBezTo>
                    <a:pt x="14882" y="7341"/>
                    <a:pt x="15812" y="7389"/>
                    <a:pt x="16672" y="7389"/>
                  </a:cubicBezTo>
                  <a:cubicBezTo>
                    <a:pt x="19612" y="7389"/>
                    <a:pt x="21718" y="6820"/>
                    <a:pt x="22798" y="6441"/>
                  </a:cubicBezTo>
                  <a:cubicBezTo>
                    <a:pt x="23019" y="5927"/>
                    <a:pt x="22896" y="5412"/>
                    <a:pt x="22651" y="4947"/>
                  </a:cubicBezTo>
                  <a:cubicBezTo>
                    <a:pt x="21941" y="3772"/>
                    <a:pt x="19125" y="3159"/>
                    <a:pt x="19125" y="3159"/>
                  </a:cubicBezTo>
                  <a:lnTo>
                    <a:pt x="7885" y="294"/>
                  </a:lnTo>
                  <a:lnTo>
                    <a:pt x="33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60"/>
            <p:cNvSpPr/>
            <p:nvPr/>
          </p:nvSpPr>
          <p:spPr>
            <a:xfrm>
              <a:off x="183296" y="4960425"/>
              <a:ext cx="510553" cy="168584"/>
            </a:xfrm>
            <a:custGeom>
              <a:avLst/>
              <a:gdLst/>
              <a:ahLst/>
              <a:cxnLst/>
              <a:rect l="l" t="t" r="r" b="b"/>
              <a:pathLst>
                <a:path w="23289" h="7690" extrusionOk="0">
                  <a:moveTo>
                    <a:pt x="3526" y="294"/>
                  </a:moveTo>
                  <a:lnTo>
                    <a:pt x="7983" y="588"/>
                  </a:lnTo>
                  <a:lnTo>
                    <a:pt x="19248" y="3453"/>
                  </a:lnTo>
                  <a:cubicBezTo>
                    <a:pt x="19272" y="3453"/>
                    <a:pt x="21990" y="4066"/>
                    <a:pt x="22652" y="5167"/>
                  </a:cubicBezTo>
                  <a:cubicBezTo>
                    <a:pt x="22823" y="5437"/>
                    <a:pt x="23043" y="5951"/>
                    <a:pt x="22823" y="6465"/>
                  </a:cubicBezTo>
                  <a:cubicBezTo>
                    <a:pt x="21694" y="6860"/>
                    <a:pt x="19640" y="7386"/>
                    <a:pt x="16816" y="7386"/>
                  </a:cubicBezTo>
                  <a:cubicBezTo>
                    <a:pt x="15965" y="7386"/>
                    <a:pt x="15043" y="7338"/>
                    <a:pt x="14056" y="7224"/>
                  </a:cubicBezTo>
                  <a:cubicBezTo>
                    <a:pt x="9085" y="6637"/>
                    <a:pt x="2449" y="5167"/>
                    <a:pt x="319" y="4678"/>
                  </a:cubicBezTo>
                  <a:cubicBezTo>
                    <a:pt x="661" y="2523"/>
                    <a:pt x="1641" y="1200"/>
                    <a:pt x="3526" y="294"/>
                  </a:cubicBezTo>
                  <a:close/>
                  <a:moveTo>
                    <a:pt x="3428" y="1"/>
                  </a:moveTo>
                  <a:cubicBezTo>
                    <a:pt x="1396" y="980"/>
                    <a:pt x="343" y="2449"/>
                    <a:pt x="0" y="4776"/>
                  </a:cubicBezTo>
                  <a:lnTo>
                    <a:pt x="0" y="4898"/>
                  </a:lnTo>
                  <a:lnTo>
                    <a:pt x="123" y="4923"/>
                  </a:lnTo>
                  <a:cubicBezTo>
                    <a:pt x="2106" y="5388"/>
                    <a:pt x="8938" y="6906"/>
                    <a:pt x="14032" y="7518"/>
                  </a:cubicBezTo>
                  <a:cubicBezTo>
                    <a:pt x="15036" y="7641"/>
                    <a:pt x="15966" y="7690"/>
                    <a:pt x="16848" y="7690"/>
                  </a:cubicBezTo>
                  <a:cubicBezTo>
                    <a:pt x="19762" y="7690"/>
                    <a:pt x="21868" y="7127"/>
                    <a:pt x="22994" y="6735"/>
                  </a:cubicBezTo>
                  <a:lnTo>
                    <a:pt x="23043" y="6710"/>
                  </a:lnTo>
                  <a:lnTo>
                    <a:pt x="23068" y="6637"/>
                  </a:lnTo>
                  <a:cubicBezTo>
                    <a:pt x="23288" y="6147"/>
                    <a:pt x="23239" y="5584"/>
                    <a:pt x="22921" y="5021"/>
                  </a:cubicBezTo>
                  <a:cubicBezTo>
                    <a:pt x="22186" y="3796"/>
                    <a:pt x="19419" y="3184"/>
                    <a:pt x="19321" y="3159"/>
                  </a:cubicBezTo>
                  <a:lnTo>
                    <a:pt x="8032" y="294"/>
                  </a:lnTo>
                  <a:lnTo>
                    <a:pt x="35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60"/>
            <p:cNvSpPr/>
            <p:nvPr/>
          </p:nvSpPr>
          <p:spPr>
            <a:xfrm>
              <a:off x="183822" y="5065653"/>
              <a:ext cx="502508" cy="74734"/>
            </a:xfrm>
            <a:custGeom>
              <a:avLst/>
              <a:gdLst/>
              <a:ahLst/>
              <a:cxnLst/>
              <a:rect l="l" t="t" r="r" b="b"/>
              <a:pathLst>
                <a:path w="22922" h="3409" extrusionOk="0">
                  <a:moveTo>
                    <a:pt x="123" y="0"/>
                  </a:moveTo>
                  <a:cubicBezTo>
                    <a:pt x="50" y="563"/>
                    <a:pt x="1" y="1200"/>
                    <a:pt x="1" y="1886"/>
                  </a:cubicBezTo>
                  <a:cubicBezTo>
                    <a:pt x="1523" y="2758"/>
                    <a:pt x="3644" y="2890"/>
                    <a:pt x="4783" y="2890"/>
                  </a:cubicBezTo>
                  <a:cubicBezTo>
                    <a:pt x="5275" y="2890"/>
                    <a:pt x="5584" y="2865"/>
                    <a:pt x="5584" y="2865"/>
                  </a:cubicBezTo>
                  <a:lnTo>
                    <a:pt x="5584" y="2008"/>
                  </a:lnTo>
                  <a:cubicBezTo>
                    <a:pt x="5584" y="2008"/>
                    <a:pt x="11232" y="3409"/>
                    <a:pt x="17259" y="3409"/>
                  </a:cubicBezTo>
                  <a:cubicBezTo>
                    <a:pt x="17456" y="3409"/>
                    <a:pt x="17654" y="3407"/>
                    <a:pt x="17852" y="3404"/>
                  </a:cubicBezTo>
                  <a:cubicBezTo>
                    <a:pt x="21183" y="3355"/>
                    <a:pt x="22530" y="2620"/>
                    <a:pt x="22921" y="1788"/>
                  </a:cubicBezTo>
                  <a:lnTo>
                    <a:pt x="22921" y="1788"/>
                  </a:lnTo>
                  <a:cubicBezTo>
                    <a:pt x="21841" y="2167"/>
                    <a:pt x="19735" y="2736"/>
                    <a:pt x="16795" y="2736"/>
                  </a:cubicBezTo>
                  <a:cubicBezTo>
                    <a:pt x="15935" y="2736"/>
                    <a:pt x="15005" y="2688"/>
                    <a:pt x="14008" y="2571"/>
                  </a:cubicBezTo>
                  <a:cubicBezTo>
                    <a:pt x="8939" y="1959"/>
                    <a:pt x="2229" y="465"/>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60"/>
            <p:cNvSpPr/>
            <p:nvPr/>
          </p:nvSpPr>
          <p:spPr>
            <a:xfrm>
              <a:off x="180599" y="5061356"/>
              <a:ext cx="511627" cy="82144"/>
            </a:xfrm>
            <a:custGeom>
              <a:avLst/>
              <a:gdLst/>
              <a:ahLst/>
              <a:cxnLst/>
              <a:rect l="l" t="t" r="r" b="b"/>
              <a:pathLst>
                <a:path w="23338" h="3747" extrusionOk="0">
                  <a:moveTo>
                    <a:pt x="417" y="368"/>
                  </a:moveTo>
                  <a:cubicBezTo>
                    <a:pt x="2572" y="857"/>
                    <a:pt x="9184" y="2327"/>
                    <a:pt x="14155" y="2914"/>
                  </a:cubicBezTo>
                  <a:cubicBezTo>
                    <a:pt x="15153" y="3031"/>
                    <a:pt x="16086" y="3080"/>
                    <a:pt x="16950" y="3080"/>
                  </a:cubicBezTo>
                  <a:cubicBezTo>
                    <a:pt x="19542" y="3080"/>
                    <a:pt x="21507" y="2639"/>
                    <a:pt x="22701" y="2253"/>
                  </a:cubicBezTo>
                  <a:lnTo>
                    <a:pt x="22701" y="2253"/>
                  </a:lnTo>
                  <a:cubicBezTo>
                    <a:pt x="22187" y="2841"/>
                    <a:pt x="20938" y="3404"/>
                    <a:pt x="17999" y="3453"/>
                  </a:cubicBezTo>
                  <a:cubicBezTo>
                    <a:pt x="17801" y="3456"/>
                    <a:pt x="17603" y="3458"/>
                    <a:pt x="17405" y="3458"/>
                  </a:cubicBezTo>
                  <a:cubicBezTo>
                    <a:pt x="11471" y="3458"/>
                    <a:pt x="5827" y="2081"/>
                    <a:pt x="5755" y="2057"/>
                  </a:cubicBezTo>
                  <a:lnTo>
                    <a:pt x="5584" y="2008"/>
                  </a:lnTo>
                  <a:lnTo>
                    <a:pt x="5584" y="2939"/>
                  </a:lnTo>
                  <a:cubicBezTo>
                    <a:pt x="5470" y="2943"/>
                    <a:pt x="5293" y="2948"/>
                    <a:pt x="5070" y="2948"/>
                  </a:cubicBezTo>
                  <a:cubicBezTo>
                    <a:pt x="4001" y="2948"/>
                    <a:pt x="1858" y="2834"/>
                    <a:pt x="319" y="1984"/>
                  </a:cubicBezTo>
                  <a:cubicBezTo>
                    <a:pt x="319" y="1396"/>
                    <a:pt x="344" y="857"/>
                    <a:pt x="417" y="368"/>
                  </a:cubicBezTo>
                  <a:close/>
                  <a:moveTo>
                    <a:pt x="148" y="0"/>
                  </a:moveTo>
                  <a:lnTo>
                    <a:pt x="123" y="172"/>
                  </a:lnTo>
                  <a:cubicBezTo>
                    <a:pt x="50" y="759"/>
                    <a:pt x="1" y="1372"/>
                    <a:pt x="1" y="2082"/>
                  </a:cubicBezTo>
                  <a:lnTo>
                    <a:pt x="1" y="2155"/>
                  </a:lnTo>
                  <a:lnTo>
                    <a:pt x="74" y="2204"/>
                  </a:lnTo>
                  <a:cubicBezTo>
                    <a:pt x="1646" y="3095"/>
                    <a:pt x="3780" y="3238"/>
                    <a:pt x="4926" y="3238"/>
                  </a:cubicBezTo>
                  <a:cubicBezTo>
                    <a:pt x="5387" y="3238"/>
                    <a:pt x="5689" y="3215"/>
                    <a:pt x="5731" y="3208"/>
                  </a:cubicBezTo>
                  <a:lnTo>
                    <a:pt x="5878" y="3208"/>
                  </a:lnTo>
                  <a:lnTo>
                    <a:pt x="5878" y="2400"/>
                  </a:lnTo>
                  <a:cubicBezTo>
                    <a:pt x="6906" y="2620"/>
                    <a:pt x="12049" y="3747"/>
                    <a:pt x="17461" y="3747"/>
                  </a:cubicBezTo>
                  <a:lnTo>
                    <a:pt x="17999" y="3747"/>
                  </a:lnTo>
                  <a:cubicBezTo>
                    <a:pt x="21673" y="3698"/>
                    <a:pt x="22848" y="2792"/>
                    <a:pt x="23191" y="2033"/>
                  </a:cubicBezTo>
                  <a:lnTo>
                    <a:pt x="23338" y="1714"/>
                  </a:lnTo>
                  <a:lnTo>
                    <a:pt x="23019" y="1837"/>
                  </a:lnTo>
                  <a:cubicBezTo>
                    <a:pt x="21907" y="2233"/>
                    <a:pt x="19837" y="2788"/>
                    <a:pt x="16965" y="2788"/>
                  </a:cubicBezTo>
                  <a:cubicBezTo>
                    <a:pt x="16106" y="2788"/>
                    <a:pt x="15176" y="2739"/>
                    <a:pt x="14179" y="2620"/>
                  </a:cubicBezTo>
                  <a:cubicBezTo>
                    <a:pt x="9110" y="2008"/>
                    <a:pt x="2278" y="490"/>
                    <a:pt x="319" y="49"/>
                  </a:cubicBezTo>
                  <a:lnTo>
                    <a:pt x="1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60"/>
            <p:cNvSpPr/>
            <p:nvPr/>
          </p:nvSpPr>
          <p:spPr>
            <a:xfrm>
              <a:off x="453865" y="2028426"/>
              <a:ext cx="136380" cy="109547"/>
            </a:xfrm>
            <a:custGeom>
              <a:avLst/>
              <a:gdLst/>
              <a:ahLst/>
              <a:cxnLst/>
              <a:rect l="l" t="t" r="r" b="b"/>
              <a:pathLst>
                <a:path w="6221" h="4997" extrusionOk="0">
                  <a:moveTo>
                    <a:pt x="1922" y="1"/>
                  </a:moveTo>
                  <a:cubicBezTo>
                    <a:pt x="801" y="1"/>
                    <a:pt x="0" y="286"/>
                    <a:pt x="0" y="286"/>
                  </a:cubicBezTo>
                  <a:cubicBezTo>
                    <a:pt x="95" y="2229"/>
                    <a:pt x="1680" y="4997"/>
                    <a:pt x="3668" y="4997"/>
                  </a:cubicBezTo>
                  <a:cubicBezTo>
                    <a:pt x="3735" y="4997"/>
                    <a:pt x="3802" y="4994"/>
                    <a:pt x="3869" y="4987"/>
                  </a:cubicBezTo>
                  <a:cubicBezTo>
                    <a:pt x="5975" y="4816"/>
                    <a:pt x="6220" y="3494"/>
                    <a:pt x="5877" y="1535"/>
                  </a:cubicBezTo>
                  <a:cubicBezTo>
                    <a:pt x="4572" y="304"/>
                    <a:pt x="3077" y="1"/>
                    <a:pt x="1922" y="1"/>
                  </a:cubicBezTo>
                  <a:close/>
                </a:path>
              </a:pathLst>
            </a:custGeom>
            <a:solidFill>
              <a:srgbClr val="51CC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60"/>
            <p:cNvSpPr/>
            <p:nvPr/>
          </p:nvSpPr>
          <p:spPr>
            <a:xfrm>
              <a:off x="450642" y="2025269"/>
              <a:ext cx="140677" cy="116255"/>
            </a:xfrm>
            <a:custGeom>
              <a:avLst/>
              <a:gdLst/>
              <a:ahLst/>
              <a:cxnLst/>
              <a:rect l="l" t="t" r="r" b="b"/>
              <a:pathLst>
                <a:path w="6417" h="5303" extrusionOk="0">
                  <a:moveTo>
                    <a:pt x="2071" y="300"/>
                  </a:moveTo>
                  <a:cubicBezTo>
                    <a:pt x="3189" y="300"/>
                    <a:pt x="4636" y="584"/>
                    <a:pt x="5902" y="1752"/>
                  </a:cubicBezTo>
                  <a:cubicBezTo>
                    <a:pt x="6098" y="3001"/>
                    <a:pt x="6024" y="3785"/>
                    <a:pt x="5632" y="4274"/>
                  </a:cubicBezTo>
                  <a:cubicBezTo>
                    <a:pt x="5314" y="4691"/>
                    <a:pt x="4800" y="4935"/>
                    <a:pt x="4016" y="4984"/>
                  </a:cubicBezTo>
                  <a:cubicBezTo>
                    <a:pt x="3963" y="4989"/>
                    <a:pt x="3910" y="4991"/>
                    <a:pt x="3857" y="4991"/>
                  </a:cubicBezTo>
                  <a:cubicBezTo>
                    <a:pt x="3273" y="4991"/>
                    <a:pt x="2694" y="4746"/>
                    <a:pt x="2155" y="4274"/>
                  </a:cubicBezTo>
                  <a:cubicBezTo>
                    <a:pt x="1176" y="3417"/>
                    <a:pt x="416" y="1850"/>
                    <a:pt x="319" y="528"/>
                  </a:cubicBezTo>
                  <a:cubicBezTo>
                    <a:pt x="562" y="464"/>
                    <a:pt x="1221" y="300"/>
                    <a:pt x="2071" y="300"/>
                  </a:cubicBezTo>
                  <a:close/>
                  <a:moveTo>
                    <a:pt x="2086" y="1"/>
                  </a:moveTo>
                  <a:cubicBezTo>
                    <a:pt x="945" y="1"/>
                    <a:pt x="122" y="283"/>
                    <a:pt x="98" y="283"/>
                  </a:cubicBezTo>
                  <a:lnTo>
                    <a:pt x="0" y="332"/>
                  </a:lnTo>
                  <a:lnTo>
                    <a:pt x="0" y="430"/>
                  </a:lnTo>
                  <a:cubicBezTo>
                    <a:pt x="74" y="1850"/>
                    <a:pt x="882" y="3564"/>
                    <a:pt x="1959" y="4495"/>
                  </a:cubicBezTo>
                  <a:cubicBezTo>
                    <a:pt x="2547" y="5033"/>
                    <a:pt x="3208" y="5303"/>
                    <a:pt x="3845" y="5303"/>
                  </a:cubicBezTo>
                  <a:cubicBezTo>
                    <a:pt x="3894" y="5303"/>
                    <a:pt x="3967" y="5303"/>
                    <a:pt x="4041" y="5278"/>
                  </a:cubicBezTo>
                  <a:cubicBezTo>
                    <a:pt x="4898" y="5205"/>
                    <a:pt x="5510" y="4935"/>
                    <a:pt x="5877" y="4470"/>
                  </a:cubicBezTo>
                  <a:cubicBezTo>
                    <a:pt x="6318" y="3882"/>
                    <a:pt x="6416" y="3001"/>
                    <a:pt x="6171" y="1654"/>
                  </a:cubicBezTo>
                  <a:lnTo>
                    <a:pt x="6171" y="1605"/>
                  </a:lnTo>
                  <a:lnTo>
                    <a:pt x="6147" y="1556"/>
                  </a:lnTo>
                  <a:cubicBezTo>
                    <a:pt x="4810" y="307"/>
                    <a:pt x="3275" y="1"/>
                    <a:pt x="20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60"/>
            <p:cNvSpPr/>
            <p:nvPr/>
          </p:nvSpPr>
          <p:spPr>
            <a:xfrm>
              <a:off x="311587" y="1630971"/>
              <a:ext cx="403199" cy="511430"/>
            </a:xfrm>
            <a:custGeom>
              <a:avLst/>
              <a:gdLst/>
              <a:ahLst/>
              <a:cxnLst/>
              <a:rect l="l" t="t" r="r" b="b"/>
              <a:pathLst>
                <a:path w="18392" h="23329" extrusionOk="0">
                  <a:moveTo>
                    <a:pt x="9502" y="1"/>
                  </a:moveTo>
                  <a:cubicBezTo>
                    <a:pt x="9502" y="6392"/>
                    <a:pt x="1837" y="4311"/>
                    <a:pt x="2205" y="9208"/>
                  </a:cubicBezTo>
                  <a:cubicBezTo>
                    <a:pt x="2100" y="9188"/>
                    <a:pt x="1992" y="9177"/>
                    <a:pt x="1884" y="9177"/>
                  </a:cubicBezTo>
                  <a:cubicBezTo>
                    <a:pt x="1460" y="9177"/>
                    <a:pt x="1028" y="9358"/>
                    <a:pt x="735" y="9943"/>
                  </a:cubicBezTo>
                  <a:cubicBezTo>
                    <a:pt x="1" y="11412"/>
                    <a:pt x="2009" y="14155"/>
                    <a:pt x="4139" y="14351"/>
                  </a:cubicBezTo>
                  <a:cubicBezTo>
                    <a:pt x="5462" y="16261"/>
                    <a:pt x="6980" y="17289"/>
                    <a:pt x="6980" y="17289"/>
                  </a:cubicBezTo>
                  <a:lnTo>
                    <a:pt x="6980" y="22260"/>
                  </a:lnTo>
                  <a:cubicBezTo>
                    <a:pt x="8098" y="23048"/>
                    <a:pt x="9004" y="23329"/>
                    <a:pt x="9728" y="23329"/>
                  </a:cubicBezTo>
                  <a:cubicBezTo>
                    <a:pt x="11524" y="23329"/>
                    <a:pt x="12196" y="21599"/>
                    <a:pt x="12196" y="21599"/>
                  </a:cubicBezTo>
                  <a:lnTo>
                    <a:pt x="12122" y="17461"/>
                  </a:lnTo>
                  <a:cubicBezTo>
                    <a:pt x="18391" y="14253"/>
                    <a:pt x="15232" y="7102"/>
                    <a:pt x="13861" y="4017"/>
                  </a:cubicBezTo>
                  <a:cubicBezTo>
                    <a:pt x="12514" y="931"/>
                    <a:pt x="9502" y="1"/>
                    <a:pt x="9502" y="1"/>
                  </a:cubicBezTo>
                  <a:close/>
                </a:path>
              </a:pathLst>
            </a:custGeom>
            <a:solidFill>
              <a:srgbClr val="FBD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60"/>
            <p:cNvSpPr/>
            <p:nvPr/>
          </p:nvSpPr>
          <p:spPr>
            <a:xfrm>
              <a:off x="318580" y="1626675"/>
              <a:ext cx="400502" cy="519147"/>
            </a:xfrm>
            <a:custGeom>
              <a:avLst/>
              <a:gdLst/>
              <a:ahLst/>
              <a:cxnLst/>
              <a:rect l="l" t="t" r="r" b="b"/>
              <a:pathLst>
                <a:path w="18269" h="23681" extrusionOk="0">
                  <a:moveTo>
                    <a:pt x="9330" y="417"/>
                  </a:moveTo>
                  <a:cubicBezTo>
                    <a:pt x="9991" y="687"/>
                    <a:pt x="12293" y="1740"/>
                    <a:pt x="13420" y="4286"/>
                  </a:cubicBezTo>
                  <a:cubicBezTo>
                    <a:pt x="14766" y="7298"/>
                    <a:pt x="17901" y="14375"/>
                    <a:pt x="11730" y="17510"/>
                  </a:cubicBezTo>
                  <a:lnTo>
                    <a:pt x="11656" y="17559"/>
                  </a:lnTo>
                  <a:lnTo>
                    <a:pt x="11730" y="21771"/>
                  </a:lnTo>
                  <a:cubicBezTo>
                    <a:pt x="11656" y="21942"/>
                    <a:pt x="11167" y="22946"/>
                    <a:pt x="10114" y="23264"/>
                  </a:cubicBezTo>
                  <a:cubicBezTo>
                    <a:pt x="9887" y="23336"/>
                    <a:pt x="9650" y="23371"/>
                    <a:pt x="9403" y="23371"/>
                  </a:cubicBezTo>
                  <a:cubicBezTo>
                    <a:pt x="8636" y="23371"/>
                    <a:pt x="7771" y="23031"/>
                    <a:pt x="6808" y="22383"/>
                  </a:cubicBezTo>
                  <a:lnTo>
                    <a:pt x="6808" y="17412"/>
                  </a:lnTo>
                  <a:lnTo>
                    <a:pt x="6759" y="17363"/>
                  </a:lnTo>
                  <a:cubicBezTo>
                    <a:pt x="6734" y="17338"/>
                    <a:pt x="5241" y="16310"/>
                    <a:pt x="3943" y="14473"/>
                  </a:cubicBezTo>
                  <a:lnTo>
                    <a:pt x="3894" y="14400"/>
                  </a:lnTo>
                  <a:lnTo>
                    <a:pt x="3845" y="14400"/>
                  </a:lnTo>
                  <a:cubicBezTo>
                    <a:pt x="2718" y="14302"/>
                    <a:pt x="1469" y="13396"/>
                    <a:pt x="808" y="12196"/>
                  </a:cubicBezTo>
                  <a:cubicBezTo>
                    <a:pt x="392" y="11437"/>
                    <a:pt x="294" y="10702"/>
                    <a:pt x="563" y="10212"/>
                  </a:cubicBezTo>
                  <a:cubicBezTo>
                    <a:pt x="785" y="9750"/>
                    <a:pt x="1105" y="9518"/>
                    <a:pt x="1552" y="9518"/>
                  </a:cubicBezTo>
                  <a:cubicBezTo>
                    <a:pt x="1649" y="9518"/>
                    <a:pt x="1752" y="9529"/>
                    <a:pt x="1861" y="9551"/>
                  </a:cubicBezTo>
                  <a:lnTo>
                    <a:pt x="2057" y="9600"/>
                  </a:lnTo>
                  <a:lnTo>
                    <a:pt x="2033" y="9404"/>
                  </a:lnTo>
                  <a:cubicBezTo>
                    <a:pt x="1886" y="7200"/>
                    <a:pt x="3379" y="6490"/>
                    <a:pt x="5143" y="5658"/>
                  </a:cubicBezTo>
                  <a:cubicBezTo>
                    <a:pt x="7053" y="4752"/>
                    <a:pt x="9232" y="3723"/>
                    <a:pt x="9330" y="417"/>
                  </a:cubicBezTo>
                  <a:close/>
                  <a:moveTo>
                    <a:pt x="9036" y="1"/>
                  </a:moveTo>
                  <a:lnTo>
                    <a:pt x="9036" y="197"/>
                  </a:lnTo>
                  <a:cubicBezTo>
                    <a:pt x="9036" y="3503"/>
                    <a:pt x="6979" y="4458"/>
                    <a:pt x="5020" y="5388"/>
                  </a:cubicBezTo>
                  <a:cubicBezTo>
                    <a:pt x="3282" y="6196"/>
                    <a:pt x="1641" y="6980"/>
                    <a:pt x="1739" y="9233"/>
                  </a:cubicBezTo>
                  <a:cubicBezTo>
                    <a:pt x="1688" y="9229"/>
                    <a:pt x="1638" y="9227"/>
                    <a:pt x="1590" y="9227"/>
                  </a:cubicBezTo>
                  <a:cubicBezTo>
                    <a:pt x="1004" y="9227"/>
                    <a:pt x="565" y="9500"/>
                    <a:pt x="294" y="10065"/>
                  </a:cubicBezTo>
                  <a:cubicBezTo>
                    <a:pt x="0" y="10678"/>
                    <a:pt x="98" y="11486"/>
                    <a:pt x="563" y="12343"/>
                  </a:cubicBezTo>
                  <a:cubicBezTo>
                    <a:pt x="1151" y="13396"/>
                    <a:pt x="2351" y="14522"/>
                    <a:pt x="3747" y="14694"/>
                  </a:cubicBezTo>
                  <a:cubicBezTo>
                    <a:pt x="4922" y="16359"/>
                    <a:pt x="6220" y="17338"/>
                    <a:pt x="6514" y="17559"/>
                  </a:cubicBezTo>
                  <a:lnTo>
                    <a:pt x="6514" y="22530"/>
                  </a:lnTo>
                  <a:lnTo>
                    <a:pt x="6587" y="22579"/>
                  </a:lnTo>
                  <a:cubicBezTo>
                    <a:pt x="7616" y="23313"/>
                    <a:pt x="8571" y="23681"/>
                    <a:pt x="9404" y="23681"/>
                  </a:cubicBezTo>
                  <a:cubicBezTo>
                    <a:pt x="9673" y="23681"/>
                    <a:pt x="9942" y="23632"/>
                    <a:pt x="10187" y="23558"/>
                  </a:cubicBezTo>
                  <a:cubicBezTo>
                    <a:pt x="11485" y="23166"/>
                    <a:pt x="11999" y="21918"/>
                    <a:pt x="12024" y="21844"/>
                  </a:cubicBezTo>
                  <a:lnTo>
                    <a:pt x="12024" y="21820"/>
                  </a:lnTo>
                  <a:lnTo>
                    <a:pt x="11950" y="17730"/>
                  </a:lnTo>
                  <a:cubicBezTo>
                    <a:pt x="18268" y="14449"/>
                    <a:pt x="15060" y="7249"/>
                    <a:pt x="13689" y="4164"/>
                  </a:cubicBezTo>
                  <a:cubicBezTo>
                    <a:pt x="12318" y="1054"/>
                    <a:pt x="9257" y="74"/>
                    <a:pt x="9232" y="74"/>
                  </a:cubicBezTo>
                  <a:lnTo>
                    <a:pt x="9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60"/>
            <p:cNvSpPr/>
            <p:nvPr/>
          </p:nvSpPr>
          <p:spPr>
            <a:xfrm>
              <a:off x="260047" y="4845551"/>
              <a:ext cx="118140" cy="130592"/>
            </a:xfrm>
            <a:custGeom>
              <a:avLst/>
              <a:gdLst/>
              <a:ahLst/>
              <a:cxnLst/>
              <a:rect l="l" t="t" r="r" b="b"/>
              <a:pathLst>
                <a:path w="5389" h="5957" extrusionOk="0">
                  <a:moveTo>
                    <a:pt x="1544" y="0"/>
                  </a:moveTo>
                  <a:cubicBezTo>
                    <a:pt x="1544" y="0"/>
                    <a:pt x="1" y="5143"/>
                    <a:pt x="1" y="5387"/>
                  </a:cubicBezTo>
                  <a:cubicBezTo>
                    <a:pt x="829" y="5826"/>
                    <a:pt x="1734" y="5957"/>
                    <a:pt x="2516" y="5957"/>
                  </a:cubicBezTo>
                  <a:cubicBezTo>
                    <a:pt x="3654" y="5957"/>
                    <a:pt x="4531" y="5681"/>
                    <a:pt x="4531" y="5681"/>
                  </a:cubicBezTo>
                  <a:lnTo>
                    <a:pt x="5388" y="1861"/>
                  </a:lnTo>
                  <a:lnTo>
                    <a:pt x="1544" y="0"/>
                  </a:lnTo>
                  <a:close/>
                </a:path>
              </a:pathLst>
            </a:custGeom>
            <a:solidFill>
              <a:srgbClr val="FBD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60"/>
            <p:cNvSpPr/>
            <p:nvPr/>
          </p:nvSpPr>
          <p:spPr>
            <a:xfrm>
              <a:off x="256846" y="4841255"/>
              <a:ext cx="125090" cy="137980"/>
            </a:xfrm>
            <a:custGeom>
              <a:avLst/>
              <a:gdLst/>
              <a:ahLst/>
              <a:cxnLst/>
              <a:rect l="l" t="t" r="r" b="b"/>
              <a:pathLst>
                <a:path w="5706" h="6294" extrusionOk="0">
                  <a:moveTo>
                    <a:pt x="1788" y="417"/>
                  </a:moveTo>
                  <a:lnTo>
                    <a:pt x="5363" y="2131"/>
                  </a:lnTo>
                  <a:lnTo>
                    <a:pt x="4530" y="5755"/>
                  </a:lnTo>
                  <a:cubicBezTo>
                    <a:pt x="4298" y="5823"/>
                    <a:pt x="3550" y="6005"/>
                    <a:pt x="2637" y="6005"/>
                  </a:cubicBezTo>
                  <a:cubicBezTo>
                    <a:pt x="1910" y="6005"/>
                    <a:pt x="1078" y="5890"/>
                    <a:pt x="318" y="5510"/>
                  </a:cubicBezTo>
                  <a:cubicBezTo>
                    <a:pt x="441" y="4947"/>
                    <a:pt x="1224" y="2302"/>
                    <a:pt x="1788" y="417"/>
                  </a:cubicBezTo>
                  <a:close/>
                  <a:moveTo>
                    <a:pt x="1592" y="0"/>
                  </a:moveTo>
                  <a:lnTo>
                    <a:pt x="1543" y="172"/>
                  </a:lnTo>
                  <a:cubicBezTo>
                    <a:pt x="1175" y="1372"/>
                    <a:pt x="0" y="5339"/>
                    <a:pt x="0" y="5583"/>
                  </a:cubicBezTo>
                  <a:lnTo>
                    <a:pt x="0" y="5681"/>
                  </a:lnTo>
                  <a:lnTo>
                    <a:pt x="73" y="5706"/>
                  </a:lnTo>
                  <a:cubicBezTo>
                    <a:pt x="931" y="6171"/>
                    <a:pt x="1861" y="6294"/>
                    <a:pt x="2669" y="6294"/>
                  </a:cubicBezTo>
                  <a:cubicBezTo>
                    <a:pt x="3796" y="6294"/>
                    <a:pt x="4653" y="6049"/>
                    <a:pt x="4702" y="6024"/>
                  </a:cubicBezTo>
                  <a:lnTo>
                    <a:pt x="4800" y="6000"/>
                  </a:lnTo>
                  <a:lnTo>
                    <a:pt x="5706" y="1984"/>
                  </a:lnTo>
                  <a:lnTo>
                    <a:pt x="15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60"/>
            <p:cNvSpPr/>
            <p:nvPr/>
          </p:nvSpPr>
          <p:spPr>
            <a:xfrm>
              <a:off x="365823" y="4979542"/>
              <a:ext cx="46717" cy="65724"/>
            </a:xfrm>
            <a:custGeom>
              <a:avLst/>
              <a:gdLst/>
              <a:ahLst/>
              <a:cxnLst/>
              <a:rect l="l" t="t" r="r" b="b"/>
              <a:pathLst>
                <a:path w="2131" h="2998" extrusionOk="0">
                  <a:moveTo>
                    <a:pt x="1972" y="0"/>
                  </a:moveTo>
                  <a:cubicBezTo>
                    <a:pt x="1940" y="0"/>
                    <a:pt x="1908" y="13"/>
                    <a:pt x="1886" y="35"/>
                  </a:cubicBezTo>
                  <a:cubicBezTo>
                    <a:pt x="294" y="1161"/>
                    <a:pt x="25" y="2777"/>
                    <a:pt x="0" y="2826"/>
                  </a:cubicBezTo>
                  <a:cubicBezTo>
                    <a:pt x="0" y="2924"/>
                    <a:pt x="49" y="2998"/>
                    <a:pt x="123" y="2998"/>
                  </a:cubicBezTo>
                  <a:lnTo>
                    <a:pt x="147" y="2998"/>
                  </a:lnTo>
                  <a:cubicBezTo>
                    <a:pt x="220" y="2998"/>
                    <a:pt x="294" y="2949"/>
                    <a:pt x="294" y="2875"/>
                  </a:cubicBezTo>
                  <a:cubicBezTo>
                    <a:pt x="294" y="2875"/>
                    <a:pt x="563" y="1332"/>
                    <a:pt x="2057" y="279"/>
                  </a:cubicBezTo>
                  <a:cubicBezTo>
                    <a:pt x="2106" y="231"/>
                    <a:pt x="2131" y="133"/>
                    <a:pt x="2082" y="59"/>
                  </a:cubicBezTo>
                  <a:cubicBezTo>
                    <a:pt x="2055" y="19"/>
                    <a:pt x="2013" y="0"/>
                    <a:pt x="1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60"/>
            <p:cNvSpPr/>
            <p:nvPr/>
          </p:nvSpPr>
          <p:spPr>
            <a:xfrm>
              <a:off x="408222" y="4989363"/>
              <a:ext cx="46739" cy="66096"/>
            </a:xfrm>
            <a:custGeom>
              <a:avLst/>
              <a:gdLst/>
              <a:ahLst/>
              <a:cxnLst/>
              <a:rect l="l" t="t" r="r" b="b"/>
              <a:pathLst>
                <a:path w="2132" h="3015" extrusionOk="0">
                  <a:moveTo>
                    <a:pt x="1976" y="1"/>
                  </a:moveTo>
                  <a:cubicBezTo>
                    <a:pt x="1946" y="1"/>
                    <a:pt x="1914" y="9"/>
                    <a:pt x="1886" y="27"/>
                  </a:cubicBezTo>
                  <a:cubicBezTo>
                    <a:pt x="294" y="1178"/>
                    <a:pt x="25" y="2770"/>
                    <a:pt x="25" y="2843"/>
                  </a:cubicBezTo>
                  <a:cubicBezTo>
                    <a:pt x="1" y="2917"/>
                    <a:pt x="50" y="2990"/>
                    <a:pt x="148" y="3015"/>
                  </a:cubicBezTo>
                  <a:lnTo>
                    <a:pt x="172" y="3015"/>
                  </a:lnTo>
                  <a:cubicBezTo>
                    <a:pt x="246" y="3015"/>
                    <a:pt x="294" y="2966"/>
                    <a:pt x="319" y="2892"/>
                  </a:cubicBezTo>
                  <a:cubicBezTo>
                    <a:pt x="319" y="2868"/>
                    <a:pt x="564" y="1350"/>
                    <a:pt x="2058" y="272"/>
                  </a:cubicBezTo>
                  <a:cubicBezTo>
                    <a:pt x="2131" y="223"/>
                    <a:pt x="2131" y="125"/>
                    <a:pt x="2082" y="52"/>
                  </a:cubicBezTo>
                  <a:cubicBezTo>
                    <a:pt x="2067" y="22"/>
                    <a:pt x="2024" y="1"/>
                    <a:pt x="19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60"/>
            <p:cNvSpPr/>
            <p:nvPr/>
          </p:nvSpPr>
          <p:spPr>
            <a:xfrm>
              <a:off x="447945" y="4999403"/>
              <a:ext cx="46739" cy="65724"/>
            </a:xfrm>
            <a:custGeom>
              <a:avLst/>
              <a:gdLst/>
              <a:ahLst/>
              <a:cxnLst/>
              <a:rect l="l" t="t" r="r" b="b"/>
              <a:pathLst>
                <a:path w="2132" h="2998" extrusionOk="0">
                  <a:moveTo>
                    <a:pt x="1983" y="1"/>
                  </a:moveTo>
                  <a:cubicBezTo>
                    <a:pt x="1952" y="1"/>
                    <a:pt x="1919" y="13"/>
                    <a:pt x="1886" y="35"/>
                  </a:cubicBezTo>
                  <a:cubicBezTo>
                    <a:pt x="295" y="1161"/>
                    <a:pt x="25" y="2777"/>
                    <a:pt x="25" y="2826"/>
                  </a:cubicBezTo>
                  <a:cubicBezTo>
                    <a:pt x="1" y="2924"/>
                    <a:pt x="50" y="2998"/>
                    <a:pt x="148" y="2998"/>
                  </a:cubicBezTo>
                  <a:lnTo>
                    <a:pt x="172" y="2998"/>
                  </a:lnTo>
                  <a:cubicBezTo>
                    <a:pt x="221" y="2998"/>
                    <a:pt x="295" y="2949"/>
                    <a:pt x="319" y="2875"/>
                  </a:cubicBezTo>
                  <a:cubicBezTo>
                    <a:pt x="319" y="2875"/>
                    <a:pt x="564" y="1333"/>
                    <a:pt x="2058" y="280"/>
                  </a:cubicBezTo>
                  <a:cubicBezTo>
                    <a:pt x="2131" y="231"/>
                    <a:pt x="2131" y="133"/>
                    <a:pt x="2082" y="59"/>
                  </a:cubicBezTo>
                  <a:cubicBezTo>
                    <a:pt x="2055" y="19"/>
                    <a:pt x="2021" y="1"/>
                    <a:pt x="19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60"/>
            <p:cNvSpPr/>
            <p:nvPr/>
          </p:nvSpPr>
          <p:spPr>
            <a:xfrm>
              <a:off x="627798" y="4814948"/>
              <a:ext cx="128312" cy="132412"/>
            </a:xfrm>
            <a:custGeom>
              <a:avLst/>
              <a:gdLst/>
              <a:ahLst/>
              <a:cxnLst/>
              <a:rect l="l" t="t" r="r" b="b"/>
              <a:pathLst>
                <a:path w="5853" h="6040" extrusionOk="0">
                  <a:moveTo>
                    <a:pt x="2278" y="0"/>
                  </a:moveTo>
                  <a:cubicBezTo>
                    <a:pt x="2278" y="0"/>
                    <a:pt x="25" y="4947"/>
                    <a:pt x="0" y="5192"/>
                  </a:cubicBezTo>
                  <a:cubicBezTo>
                    <a:pt x="1008" y="5882"/>
                    <a:pt x="2232" y="6040"/>
                    <a:pt x="3142" y="6040"/>
                  </a:cubicBezTo>
                  <a:cubicBezTo>
                    <a:pt x="3912" y="6040"/>
                    <a:pt x="4457" y="5926"/>
                    <a:pt x="4457" y="5926"/>
                  </a:cubicBezTo>
                  <a:lnTo>
                    <a:pt x="5853" y="2229"/>
                  </a:lnTo>
                  <a:lnTo>
                    <a:pt x="2278" y="0"/>
                  </a:lnTo>
                  <a:close/>
                </a:path>
              </a:pathLst>
            </a:custGeom>
            <a:solidFill>
              <a:srgbClr val="FBD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60"/>
            <p:cNvSpPr/>
            <p:nvPr/>
          </p:nvSpPr>
          <p:spPr>
            <a:xfrm>
              <a:off x="624028" y="4810103"/>
              <a:ext cx="135854" cy="140677"/>
            </a:xfrm>
            <a:custGeom>
              <a:avLst/>
              <a:gdLst/>
              <a:ahLst/>
              <a:cxnLst/>
              <a:rect l="l" t="t" r="r" b="b"/>
              <a:pathLst>
                <a:path w="6197" h="6417" extrusionOk="0">
                  <a:moveTo>
                    <a:pt x="2499" y="442"/>
                  </a:moveTo>
                  <a:lnTo>
                    <a:pt x="5829" y="2523"/>
                  </a:lnTo>
                  <a:lnTo>
                    <a:pt x="4507" y="6025"/>
                  </a:lnTo>
                  <a:cubicBezTo>
                    <a:pt x="4335" y="6054"/>
                    <a:pt x="3912" y="6112"/>
                    <a:pt x="3364" y="6112"/>
                  </a:cubicBezTo>
                  <a:cubicBezTo>
                    <a:pt x="2502" y="6112"/>
                    <a:pt x="1331" y="5968"/>
                    <a:pt x="344" y="5339"/>
                  </a:cubicBezTo>
                  <a:cubicBezTo>
                    <a:pt x="540" y="4825"/>
                    <a:pt x="1690" y="2254"/>
                    <a:pt x="2499" y="442"/>
                  </a:cubicBezTo>
                  <a:close/>
                  <a:moveTo>
                    <a:pt x="2376" y="1"/>
                  </a:moveTo>
                  <a:lnTo>
                    <a:pt x="2303" y="172"/>
                  </a:lnTo>
                  <a:cubicBezTo>
                    <a:pt x="1788" y="1323"/>
                    <a:pt x="50" y="5143"/>
                    <a:pt x="25" y="5388"/>
                  </a:cubicBezTo>
                  <a:lnTo>
                    <a:pt x="1" y="5486"/>
                  </a:lnTo>
                  <a:lnTo>
                    <a:pt x="74" y="5535"/>
                  </a:lnTo>
                  <a:cubicBezTo>
                    <a:pt x="1152" y="6245"/>
                    <a:pt x="2401" y="6417"/>
                    <a:pt x="3331" y="6417"/>
                  </a:cubicBezTo>
                  <a:cubicBezTo>
                    <a:pt x="4066" y="6417"/>
                    <a:pt x="4605" y="6319"/>
                    <a:pt x="4654" y="6294"/>
                  </a:cubicBezTo>
                  <a:lnTo>
                    <a:pt x="4727" y="6294"/>
                  </a:lnTo>
                  <a:lnTo>
                    <a:pt x="6196" y="2376"/>
                  </a:lnTo>
                  <a:lnTo>
                    <a:pt x="23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60"/>
            <p:cNvSpPr/>
            <p:nvPr/>
          </p:nvSpPr>
          <p:spPr>
            <a:xfrm>
              <a:off x="721737" y="4959329"/>
              <a:ext cx="54784" cy="61778"/>
            </a:xfrm>
            <a:custGeom>
              <a:avLst/>
              <a:gdLst/>
              <a:ahLst/>
              <a:cxnLst/>
              <a:rect l="l" t="t" r="r" b="b"/>
              <a:pathLst>
                <a:path w="2499" h="2818" extrusionOk="0">
                  <a:moveTo>
                    <a:pt x="2338" y="1"/>
                  </a:moveTo>
                  <a:cubicBezTo>
                    <a:pt x="2309" y="1"/>
                    <a:pt x="2280" y="9"/>
                    <a:pt x="2254" y="26"/>
                  </a:cubicBezTo>
                  <a:cubicBezTo>
                    <a:pt x="539" y="981"/>
                    <a:pt x="50" y="2548"/>
                    <a:pt x="25" y="2622"/>
                  </a:cubicBezTo>
                  <a:cubicBezTo>
                    <a:pt x="1" y="2695"/>
                    <a:pt x="50" y="2769"/>
                    <a:pt x="123" y="2793"/>
                  </a:cubicBezTo>
                  <a:cubicBezTo>
                    <a:pt x="148" y="2818"/>
                    <a:pt x="148" y="2818"/>
                    <a:pt x="172" y="2818"/>
                  </a:cubicBezTo>
                  <a:cubicBezTo>
                    <a:pt x="221" y="2818"/>
                    <a:pt x="294" y="2769"/>
                    <a:pt x="319" y="2695"/>
                  </a:cubicBezTo>
                  <a:cubicBezTo>
                    <a:pt x="319" y="2695"/>
                    <a:pt x="784" y="1177"/>
                    <a:pt x="2400" y="271"/>
                  </a:cubicBezTo>
                  <a:cubicBezTo>
                    <a:pt x="2474" y="246"/>
                    <a:pt x="2498" y="149"/>
                    <a:pt x="2474" y="75"/>
                  </a:cubicBezTo>
                  <a:cubicBezTo>
                    <a:pt x="2442" y="28"/>
                    <a:pt x="2390" y="1"/>
                    <a:pt x="23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60"/>
            <p:cNvSpPr/>
            <p:nvPr/>
          </p:nvSpPr>
          <p:spPr>
            <a:xfrm>
              <a:off x="762535" y="4973294"/>
              <a:ext cx="55310" cy="61778"/>
            </a:xfrm>
            <a:custGeom>
              <a:avLst/>
              <a:gdLst/>
              <a:ahLst/>
              <a:cxnLst/>
              <a:rect l="l" t="t" r="r" b="b"/>
              <a:pathLst>
                <a:path w="2523" h="2818" extrusionOk="0">
                  <a:moveTo>
                    <a:pt x="2355" y="0"/>
                  </a:moveTo>
                  <a:cubicBezTo>
                    <a:pt x="2330" y="0"/>
                    <a:pt x="2304" y="8"/>
                    <a:pt x="2278" y="26"/>
                  </a:cubicBezTo>
                  <a:cubicBezTo>
                    <a:pt x="539" y="981"/>
                    <a:pt x="50" y="2548"/>
                    <a:pt x="25" y="2621"/>
                  </a:cubicBezTo>
                  <a:cubicBezTo>
                    <a:pt x="1" y="2695"/>
                    <a:pt x="50" y="2768"/>
                    <a:pt x="123" y="2793"/>
                  </a:cubicBezTo>
                  <a:cubicBezTo>
                    <a:pt x="148" y="2817"/>
                    <a:pt x="172" y="2817"/>
                    <a:pt x="172" y="2817"/>
                  </a:cubicBezTo>
                  <a:cubicBezTo>
                    <a:pt x="246" y="2817"/>
                    <a:pt x="295" y="2768"/>
                    <a:pt x="319" y="2695"/>
                  </a:cubicBezTo>
                  <a:cubicBezTo>
                    <a:pt x="319" y="2695"/>
                    <a:pt x="784" y="1201"/>
                    <a:pt x="2425" y="271"/>
                  </a:cubicBezTo>
                  <a:cubicBezTo>
                    <a:pt x="2498" y="246"/>
                    <a:pt x="2523" y="148"/>
                    <a:pt x="2474" y="75"/>
                  </a:cubicBezTo>
                  <a:cubicBezTo>
                    <a:pt x="2442" y="27"/>
                    <a:pt x="2401" y="0"/>
                    <a:pt x="23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60"/>
            <p:cNvSpPr/>
            <p:nvPr/>
          </p:nvSpPr>
          <p:spPr>
            <a:xfrm>
              <a:off x="800658" y="4987236"/>
              <a:ext cx="55310" cy="61800"/>
            </a:xfrm>
            <a:custGeom>
              <a:avLst/>
              <a:gdLst/>
              <a:ahLst/>
              <a:cxnLst/>
              <a:rect l="l" t="t" r="r" b="b"/>
              <a:pathLst>
                <a:path w="2523" h="2819" extrusionOk="0">
                  <a:moveTo>
                    <a:pt x="2355" y="1"/>
                  </a:moveTo>
                  <a:cubicBezTo>
                    <a:pt x="2330" y="1"/>
                    <a:pt x="2304" y="9"/>
                    <a:pt x="2278" y="26"/>
                  </a:cubicBezTo>
                  <a:cubicBezTo>
                    <a:pt x="539" y="981"/>
                    <a:pt x="49" y="2549"/>
                    <a:pt x="25" y="2622"/>
                  </a:cubicBezTo>
                  <a:cubicBezTo>
                    <a:pt x="0" y="2696"/>
                    <a:pt x="49" y="2769"/>
                    <a:pt x="123" y="2794"/>
                  </a:cubicBezTo>
                  <a:cubicBezTo>
                    <a:pt x="147" y="2794"/>
                    <a:pt x="147" y="2818"/>
                    <a:pt x="172" y="2818"/>
                  </a:cubicBezTo>
                  <a:cubicBezTo>
                    <a:pt x="245" y="2818"/>
                    <a:pt x="294" y="2769"/>
                    <a:pt x="319" y="2696"/>
                  </a:cubicBezTo>
                  <a:cubicBezTo>
                    <a:pt x="319" y="2696"/>
                    <a:pt x="784" y="1177"/>
                    <a:pt x="2425" y="271"/>
                  </a:cubicBezTo>
                  <a:cubicBezTo>
                    <a:pt x="2474" y="247"/>
                    <a:pt x="2523" y="149"/>
                    <a:pt x="2474" y="75"/>
                  </a:cubicBezTo>
                  <a:cubicBezTo>
                    <a:pt x="2442" y="28"/>
                    <a:pt x="2400" y="1"/>
                    <a:pt x="23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60"/>
            <p:cNvSpPr/>
            <p:nvPr/>
          </p:nvSpPr>
          <p:spPr>
            <a:xfrm>
              <a:off x="249853" y="4751460"/>
              <a:ext cx="209930" cy="157710"/>
            </a:xfrm>
            <a:custGeom>
              <a:avLst/>
              <a:gdLst/>
              <a:ahLst/>
              <a:cxnLst/>
              <a:rect l="l" t="t" r="r" b="b"/>
              <a:pathLst>
                <a:path w="9576" h="7194" extrusionOk="0">
                  <a:moveTo>
                    <a:pt x="2624" y="1"/>
                  </a:moveTo>
                  <a:cubicBezTo>
                    <a:pt x="2109" y="1"/>
                    <a:pt x="1629" y="324"/>
                    <a:pt x="1470" y="839"/>
                  </a:cubicBezTo>
                  <a:lnTo>
                    <a:pt x="246" y="4464"/>
                  </a:lnTo>
                  <a:cubicBezTo>
                    <a:pt x="1" y="5149"/>
                    <a:pt x="417" y="5884"/>
                    <a:pt x="1103" y="6055"/>
                  </a:cubicBezTo>
                  <a:lnTo>
                    <a:pt x="5682" y="7157"/>
                  </a:lnTo>
                  <a:cubicBezTo>
                    <a:pt x="5775" y="7182"/>
                    <a:pt x="5870" y="7193"/>
                    <a:pt x="5965" y="7193"/>
                  </a:cubicBezTo>
                  <a:cubicBezTo>
                    <a:pt x="6344" y="7193"/>
                    <a:pt x="6720" y="7005"/>
                    <a:pt x="6955" y="6692"/>
                  </a:cubicBezTo>
                  <a:lnTo>
                    <a:pt x="9086" y="3729"/>
                  </a:lnTo>
                  <a:cubicBezTo>
                    <a:pt x="9575" y="3068"/>
                    <a:pt x="9257" y="2113"/>
                    <a:pt x="8474" y="1868"/>
                  </a:cubicBezTo>
                  <a:lnTo>
                    <a:pt x="2988" y="56"/>
                  </a:lnTo>
                  <a:cubicBezTo>
                    <a:pt x="2867" y="19"/>
                    <a:pt x="2744" y="1"/>
                    <a:pt x="2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60"/>
            <p:cNvSpPr/>
            <p:nvPr/>
          </p:nvSpPr>
          <p:spPr>
            <a:xfrm>
              <a:off x="249327" y="4748106"/>
              <a:ext cx="209382" cy="164024"/>
            </a:xfrm>
            <a:custGeom>
              <a:avLst/>
              <a:gdLst/>
              <a:ahLst/>
              <a:cxnLst/>
              <a:rect l="l" t="t" r="r" b="b"/>
              <a:pathLst>
                <a:path w="9551" h="7482" extrusionOk="0">
                  <a:moveTo>
                    <a:pt x="2645" y="307"/>
                  </a:moveTo>
                  <a:cubicBezTo>
                    <a:pt x="2743" y="307"/>
                    <a:pt x="2865" y="307"/>
                    <a:pt x="2963" y="356"/>
                  </a:cubicBezTo>
                  <a:lnTo>
                    <a:pt x="8449" y="2143"/>
                  </a:lnTo>
                  <a:cubicBezTo>
                    <a:pt x="8791" y="2266"/>
                    <a:pt x="9036" y="2511"/>
                    <a:pt x="9134" y="2829"/>
                  </a:cubicBezTo>
                  <a:cubicBezTo>
                    <a:pt x="9232" y="3172"/>
                    <a:pt x="9183" y="3515"/>
                    <a:pt x="8987" y="3808"/>
                  </a:cubicBezTo>
                  <a:lnTo>
                    <a:pt x="6857" y="6747"/>
                  </a:lnTo>
                  <a:cubicBezTo>
                    <a:pt x="6642" y="7040"/>
                    <a:pt x="6318" y="7193"/>
                    <a:pt x="5984" y="7193"/>
                  </a:cubicBezTo>
                  <a:cubicBezTo>
                    <a:pt x="5900" y="7193"/>
                    <a:pt x="5814" y="7183"/>
                    <a:pt x="5730" y="7163"/>
                  </a:cubicBezTo>
                  <a:lnTo>
                    <a:pt x="1176" y="6061"/>
                  </a:lnTo>
                  <a:cubicBezTo>
                    <a:pt x="882" y="5988"/>
                    <a:pt x="637" y="5792"/>
                    <a:pt x="490" y="5523"/>
                  </a:cubicBezTo>
                  <a:cubicBezTo>
                    <a:pt x="343" y="5278"/>
                    <a:pt x="294" y="4959"/>
                    <a:pt x="392" y="4666"/>
                  </a:cubicBezTo>
                  <a:lnTo>
                    <a:pt x="1616" y="1041"/>
                  </a:lnTo>
                  <a:cubicBezTo>
                    <a:pt x="1763" y="576"/>
                    <a:pt x="2204" y="307"/>
                    <a:pt x="2645" y="307"/>
                  </a:cubicBezTo>
                  <a:close/>
                  <a:moveTo>
                    <a:pt x="2658" y="0"/>
                  </a:moveTo>
                  <a:cubicBezTo>
                    <a:pt x="2083" y="0"/>
                    <a:pt x="1546" y="367"/>
                    <a:pt x="1347" y="943"/>
                  </a:cubicBezTo>
                  <a:lnTo>
                    <a:pt x="123" y="4592"/>
                  </a:lnTo>
                  <a:cubicBezTo>
                    <a:pt x="0" y="4935"/>
                    <a:pt x="25" y="5351"/>
                    <a:pt x="221" y="5670"/>
                  </a:cubicBezTo>
                  <a:cubicBezTo>
                    <a:pt x="416" y="6012"/>
                    <a:pt x="735" y="6257"/>
                    <a:pt x="1102" y="6355"/>
                  </a:cubicBezTo>
                  <a:lnTo>
                    <a:pt x="5657" y="7457"/>
                  </a:lnTo>
                  <a:cubicBezTo>
                    <a:pt x="5779" y="7482"/>
                    <a:pt x="5877" y="7482"/>
                    <a:pt x="6000" y="7482"/>
                  </a:cubicBezTo>
                  <a:cubicBezTo>
                    <a:pt x="6416" y="7482"/>
                    <a:pt x="6832" y="7286"/>
                    <a:pt x="7102" y="6918"/>
                  </a:cubicBezTo>
                  <a:lnTo>
                    <a:pt x="9232" y="3980"/>
                  </a:lnTo>
                  <a:cubicBezTo>
                    <a:pt x="9477" y="3613"/>
                    <a:pt x="9551" y="3172"/>
                    <a:pt x="9428" y="2755"/>
                  </a:cubicBezTo>
                  <a:cubicBezTo>
                    <a:pt x="9281" y="2339"/>
                    <a:pt x="8963" y="1996"/>
                    <a:pt x="8547" y="1874"/>
                  </a:cubicBezTo>
                  <a:lnTo>
                    <a:pt x="3061" y="62"/>
                  </a:lnTo>
                  <a:cubicBezTo>
                    <a:pt x="2927" y="20"/>
                    <a:pt x="2792" y="0"/>
                    <a:pt x="2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60"/>
            <p:cNvSpPr/>
            <p:nvPr/>
          </p:nvSpPr>
          <p:spPr>
            <a:xfrm>
              <a:off x="625650" y="4730042"/>
              <a:ext cx="201862" cy="174328"/>
            </a:xfrm>
            <a:custGeom>
              <a:avLst/>
              <a:gdLst/>
              <a:ahLst/>
              <a:cxnLst/>
              <a:rect l="l" t="t" r="r" b="b"/>
              <a:pathLst>
                <a:path w="9208" h="7952" extrusionOk="0">
                  <a:moveTo>
                    <a:pt x="2289" y="0"/>
                  </a:moveTo>
                  <a:cubicBezTo>
                    <a:pt x="1768" y="0"/>
                    <a:pt x="1271" y="343"/>
                    <a:pt x="1102" y="886"/>
                  </a:cubicBezTo>
                  <a:lnTo>
                    <a:pt x="172" y="4118"/>
                  </a:lnTo>
                  <a:cubicBezTo>
                    <a:pt x="0" y="4681"/>
                    <a:pt x="270" y="5294"/>
                    <a:pt x="808" y="5563"/>
                  </a:cubicBezTo>
                  <a:lnTo>
                    <a:pt x="5388" y="7816"/>
                  </a:lnTo>
                  <a:cubicBezTo>
                    <a:pt x="5571" y="7908"/>
                    <a:pt x="5764" y="7952"/>
                    <a:pt x="5953" y="7952"/>
                  </a:cubicBezTo>
                  <a:cubicBezTo>
                    <a:pt x="6368" y="7952"/>
                    <a:pt x="6760" y="7738"/>
                    <a:pt x="6979" y="7351"/>
                  </a:cubicBezTo>
                  <a:lnTo>
                    <a:pt x="8816" y="4265"/>
                  </a:lnTo>
                  <a:cubicBezTo>
                    <a:pt x="9208" y="3628"/>
                    <a:pt x="8938" y="2820"/>
                    <a:pt x="8277" y="2527"/>
                  </a:cubicBezTo>
                  <a:lnTo>
                    <a:pt x="2767" y="102"/>
                  </a:lnTo>
                  <a:cubicBezTo>
                    <a:pt x="2612" y="33"/>
                    <a:pt x="2449" y="0"/>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60"/>
            <p:cNvSpPr/>
            <p:nvPr/>
          </p:nvSpPr>
          <p:spPr>
            <a:xfrm>
              <a:off x="622427" y="4726775"/>
              <a:ext cx="205085" cy="181058"/>
            </a:xfrm>
            <a:custGeom>
              <a:avLst/>
              <a:gdLst/>
              <a:ahLst/>
              <a:cxnLst/>
              <a:rect l="l" t="t" r="r" b="b"/>
              <a:pathLst>
                <a:path w="9355" h="8259" extrusionOk="0">
                  <a:moveTo>
                    <a:pt x="2425" y="300"/>
                  </a:moveTo>
                  <a:cubicBezTo>
                    <a:pt x="2572" y="300"/>
                    <a:pt x="2718" y="325"/>
                    <a:pt x="2865" y="398"/>
                  </a:cubicBezTo>
                  <a:lnTo>
                    <a:pt x="8351" y="2798"/>
                  </a:lnTo>
                  <a:cubicBezTo>
                    <a:pt x="8645" y="2920"/>
                    <a:pt x="8840" y="3165"/>
                    <a:pt x="8938" y="3459"/>
                  </a:cubicBezTo>
                  <a:cubicBezTo>
                    <a:pt x="9036" y="3753"/>
                    <a:pt x="9012" y="4071"/>
                    <a:pt x="8840" y="4341"/>
                  </a:cubicBezTo>
                  <a:lnTo>
                    <a:pt x="7004" y="7426"/>
                  </a:lnTo>
                  <a:cubicBezTo>
                    <a:pt x="6800" y="7767"/>
                    <a:pt x="6442" y="7953"/>
                    <a:pt x="6078" y="7953"/>
                  </a:cubicBezTo>
                  <a:cubicBezTo>
                    <a:pt x="5918" y="7953"/>
                    <a:pt x="5757" y="7917"/>
                    <a:pt x="5608" y="7842"/>
                  </a:cubicBezTo>
                  <a:lnTo>
                    <a:pt x="1029" y="5565"/>
                  </a:lnTo>
                  <a:cubicBezTo>
                    <a:pt x="564" y="5345"/>
                    <a:pt x="319" y="4806"/>
                    <a:pt x="466" y="4316"/>
                  </a:cubicBezTo>
                  <a:lnTo>
                    <a:pt x="1396" y="1084"/>
                  </a:lnTo>
                  <a:cubicBezTo>
                    <a:pt x="1494" y="765"/>
                    <a:pt x="1690" y="521"/>
                    <a:pt x="1984" y="398"/>
                  </a:cubicBezTo>
                  <a:cubicBezTo>
                    <a:pt x="2131" y="325"/>
                    <a:pt x="2278" y="300"/>
                    <a:pt x="2425" y="300"/>
                  </a:cubicBezTo>
                  <a:close/>
                  <a:moveTo>
                    <a:pt x="2415" y="0"/>
                  </a:moveTo>
                  <a:cubicBezTo>
                    <a:pt x="2223" y="0"/>
                    <a:pt x="2033" y="43"/>
                    <a:pt x="1861" y="129"/>
                  </a:cubicBezTo>
                  <a:cubicBezTo>
                    <a:pt x="1494" y="300"/>
                    <a:pt x="1225" y="619"/>
                    <a:pt x="1127" y="986"/>
                  </a:cubicBezTo>
                  <a:lnTo>
                    <a:pt x="172" y="4218"/>
                  </a:lnTo>
                  <a:cubicBezTo>
                    <a:pt x="0" y="4855"/>
                    <a:pt x="294" y="5541"/>
                    <a:pt x="882" y="5834"/>
                  </a:cubicBezTo>
                  <a:lnTo>
                    <a:pt x="5486" y="8112"/>
                  </a:lnTo>
                  <a:cubicBezTo>
                    <a:pt x="5657" y="8210"/>
                    <a:pt x="5877" y="8259"/>
                    <a:pt x="6073" y="8259"/>
                  </a:cubicBezTo>
                  <a:cubicBezTo>
                    <a:pt x="6539" y="8259"/>
                    <a:pt x="7004" y="8014"/>
                    <a:pt x="7249" y="7573"/>
                  </a:cubicBezTo>
                  <a:lnTo>
                    <a:pt x="9110" y="4488"/>
                  </a:lnTo>
                  <a:cubicBezTo>
                    <a:pt x="9306" y="4145"/>
                    <a:pt x="9355" y="3728"/>
                    <a:pt x="9232" y="3361"/>
                  </a:cubicBezTo>
                  <a:cubicBezTo>
                    <a:pt x="9110" y="2994"/>
                    <a:pt x="8840" y="2700"/>
                    <a:pt x="8473" y="2529"/>
                  </a:cubicBezTo>
                  <a:lnTo>
                    <a:pt x="2988" y="129"/>
                  </a:lnTo>
                  <a:cubicBezTo>
                    <a:pt x="2804" y="43"/>
                    <a:pt x="2608" y="0"/>
                    <a:pt x="2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60"/>
            <p:cNvSpPr/>
            <p:nvPr/>
          </p:nvSpPr>
          <p:spPr>
            <a:xfrm>
              <a:off x="-232225" y="2122188"/>
              <a:ext cx="810102" cy="1176230"/>
            </a:xfrm>
            <a:custGeom>
              <a:avLst/>
              <a:gdLst/>
              <a:ahLst/>
              <a:cxnLst/>
              <a:rect l="l" t="t" r="r" b="b"/>
              <a:pathLst>
                <a:path w="36953" h="53654" extrusionOk="0">
                  <a:moveTo>
                    <a:pt x="20374" y="0"/>
                  </a:moveTo>
                  <a:lnTo>
                    <a:pt x="20374" y="0"/>
                  </a:lnTo>
                  <a:cubicBezTo>
                    <a:pt x="1" y="26888"/>
                    <a:pt x="26496" y="53653"/>
                    <a:pt x="26496" y="53653"/>
                  </a:cubicBezTo>
                  <a:cubicBezTo>
                    <a:pt x="26496" y="53653"/>
                    <a:pt x="31835" y="53506"/>
                    <a:pt x="36953" y="45107"/>
                  </a:cubicBezTo>
                  <a:cubicBezTo>
                    <a:pt x="18636" y="22872"/>
                    <a:pt x="28921" y="3086"/>
                    <a:pt x="28921" y="3086"/>
                  </a:cubicBezTo>
                  <a:lnTo>
                    <a:pt x="20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60"/>
            <p:cNvSpPr/>
            <p:nvPr/>
          </p:nvSpPr>
          <p:spPr>
            <a:xfrm>
              <a:off x="-19642" y="2120040"/>
              <a:ext cx="601290" cy="1181601"/>
            </a:xfrm>
            <a:custGeom>
              <a:avLst/>
              <a:gdLst/>
              <a:ahLst/>
              <a:cxnLst/>
              <a:rect l="l" t="t" r="r" b="b"/>
              <a:pathLst>
                <a:path w="27428" h="53899" extrusionOk="0">
                  <a:moveTo>
                    <a:pt x="10555" y="0"/>
                  </a:moveTo>
                  <a:cubicBezTo>
                    <a:pt x="1" y="13958"/>
                    <a:pt x="2229" y="27867"/>
                    <a:pt x="5951" y="37075"/>
                  </a:cubicBezTo>
                  <a:cubicBezTo>
                    <a:pt x="9992" y="47041"/>
                    <a:pt x="16628" y="53800"/>
                    <a:pt x="16702" y="53849"/>
                  </a:cubicBezTo>
                  <a:lnTo>
                    <a:pt x="16726" y="53898"/>
                  </a:lnTo>
                  <a:lnTo>
                    <a:pt x="16799" y="53898"/>
                  </a:lnTo>
                  <a:cubicBezTo>
                    <a:pt x="17020" y="53898"/>
                    <a:pt x="22285" y="53653"/>
                    <a:pt x="27378" y="45278"/>
                  </a:cubicBezTo>
                  <a:lnTo>
                    <a:pt x="27427" y="45205"/>
                  </a:lnTo>
                  <a:lnTo>
                    <a:pt x="27354" y="45107"/>
                  </a:lnTo>
                  <a:cubicBezTo>
                    <a:pt x="17950" y="33671"/>
                    <a:pt x="16261" y="22896"/>
                    <a:pt x="16530" y="15868"/>
                  </a:cubicBezTo>
                  <a:cubicBezTo>
                    <a:pt x="16799" y="8277"/>
                    <a:pt x="19322" y="3306"/>
                    <a:pt x="19346" y="3257"/>
                  </a:cubicBezTo>
                  <a:lnTo>
                    <a:pt x="19077" y="3110"/>
                  </a:lnTo>
                  <a:cubicBezTo>
                    <a:pt x="19052" y="3159"/>
                    <a:pt x="16506" y="8179"/>
                    <a:pt x="16212" y="15844"/>
                  </a:cubicBezTo>
                  <a:cubicBezTo>
                    <a:pt x="15967" y="22896"/>
                    <a:pt x="17632" y="33720"/>
                    <a:pt x="27060" y="45229"/>
                  </a:cubicBezTo>
                  <a:cubicBezTo>
                    <a:pt x="22383" y="52870"/>
                    <a:pt x="17461" y="53555"/>
                    <a:pt x="16848" y="53604"/>
                  </a:cubicBezTo>
                  <a:cubicBezTo>
                    <a:pt x="16261" y="52968"/>
                    <a:pt x="10090" y="46429"/>
                    <a:pt x="6245" y="36952"/>
                  </a:cubicBezTo>
                  <a:cubicBezTo>
                    <a:pt x="2523" y="27818"/>
                    <a:pt x="319" y="14032"/>
                    <a:pt x="10800" y="172"/>
                  </a:cubicBezTo>
                  <a:lnTo>
                    <a:pt x="105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60"/>
            <p:cNvSpPr/>
            <p:nvPr/>
          </p:nvSpPr>
          <p:spPr>
            <a:xfrm>
              <a:off x="47463" y="2514601"/>
              <a:ext cx="305490" cy="195636"/>
            </a:xfrm>
            <a:custGeom>
              <a:avLst/>
              <a:gdLst/>
              <a:ahLst/>
              <a:cxnLst/>
              <a:rect l="l" t="t" r="r" b="b"/>
              <a:pathLst>
                <a:path w="13935" h="8924" extrusionOk="0">
                  <a:moveTo>
                    <a:pt x="13151" y="1"/>
                  </a:moveTo>
                  <a:cubicBezTo>
                    <a:pt x="10657" y="1065"/>
                    <a:pt x="7854" y="1851"/>
                    <a:pt x="5050" y="1851"/>
                  </a:cubicBezTo>
                  <a:cubicBezTo>
                    <a:pt x="3531" y="1851"/>
                    <a:pt x="2011" y="1620"/>
                    <a:pt x="539" y="1078"/>
                  </a:cubicBezTo>
                  <a:cubicBezTo>
                    <a:pt x="442" y="1029"/>
                    <a:pt x="344" y="980"/>
                    <a:pt x="221" y="956"/>
                  </a:cubicBezTo>
                  <a:lnTo>
                    <a:pt x="221" y="956"/>
                  </a:lnTo>
                  <a:cubicBezTo>
                    <a:pt x="1" y="3527"/>
                    <a:pt x="99" y="6025"/>
                    <a:pt x="393" y="8376"/>
                  </a:cubicBezTo>
                  <a:cubicBezTo>
                    <a:pt x="2043" y="8756"/>
                    <a:pt x="3615" y="8923"/>
                    <a:pt x="5105" y="8923"/>
                  </a:cubicBezTo>
                  <a:cubicBezTo>
                    <a:pt x="8501" y="8923"/>
                    <a:pt x="11466" y="8056"/>
                    <a:pt x="13934" y="6882"/>
                  </a:cubicBezTo>
                  <a:cubicBezTo>
                    <a:pt x="13420" y="4384"/>
                    <a:pt x="13200" y="2082"/>
                    <a:pt x="13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60"/>
            <p:cNvSpPr/>
            <p:nvPr/>
          </p:nvSpPr>
          <p:spPr>
            <a:xfrm>
              <a:off x="57131" y="2307937"/>
              <a:ext cx="300645" cy="200766"/>
            </a:xfrm>
            <a:custGeom>
              <a:avLst/>
              <a:gdLst/>
              <a:ahLst/>
              <a:cxnLst/>
              <a:rect l="l" t="t" r="r" b="b"/>
              <a:pathLst>
                <a:path w="13714" h="9158" extrusionOk="0">
                  <a:moveTo>
                    <a:pt x="13714" y="0"/>
                  </a:moveTo>
                  <a:lnTo>
                    <a:pt x="13714" y="0"/>
                  </a:lnTo>
                  <a:cubicBezTo>
                    <a:pt x="11095" y="1176"/>
                    <a:pt x="8101" y="2079"/>
                    <a:pt x="5099" y="2079"/>
                  </a:cubicBezTo>
                  <a:cubicBezTo>
                    <a:pt x="3974" y="2079"/>
                    <a:pt x="2847" y="1952"/>
                    <a:pt x="1739" y="1665"/>
                  </a:cubicBezTo>
                  <a:cubicBezTo>
                    <a:pt x="882" y="3992"/>
                    <a:pt x="319" y="6293"/>
                    <a:pt x="1" y="8522"/>
                  </a:cubicBezTo>
                  <a:cubicBezTo>
                    <a:pt x="1798" y="8965"/>
                    <a:pt x="3506" y="9158"/>
                    <a:pt x="5117" y="9158"/>
                  </a:cubicBezTo>
                  <a:cubicBezTo>
                    <a:pt x="7962" y="9158"/>
                    <a:pt x="10505" y="8556"/>
                    <a:pt x="12710" y="7665"/>
                  </a:cubicBezTo>
                  <a:cubicBezTo>
                    <a:pt x="12710" y="7542"/>
                    <a:pt x="12710" y="7395"/>
                    <a:pt x="12710" y="7273"/>
                  </a:cubicBezTo>
                  <a:cubicBezTo>
                    <a:pt x="12832" y="4457"/>
                    <a:pt x="13249" y="1984"/>
                    <a:pt x="137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60"/>
            <p:cNvSpPr/>
            <p:nvPr/>
          </p:nvSpPr>
          <p:spPr>
            <a:xfrm>
              <a:off x="1040623" y="2061025"/>
              <a:ext cx="209930" cy="177682"/>
            </a:xfrm>
            <a:custGeom>
              <a:avLst/>
              <a:gdLst/>
              <a:ahLst/>
              <a:cxnLst/>
              <a:rect l="l" t="t" r="r" b="b"/>
              <a:pathLst>
                <a:path w="9576" h="8105" extrusionOk="0">
                  <a:moveTo>
                    <a:pt x="8573" y="1"/>
                  </a:moveTo>
                  <a:cubicBezTo>
                    <a:pt x="6871" y="1"/>
                    <a:pt x="2997" y="713"/>
                    <a:pt x="1959" y="1713"/>
                  </a:cubicBezTo>
                  <a:cubicBezTo>
                    <a:pt x="637" y="2962"/>
                    <a:pt x="0" y="6537"/>
                    <a:pt x="0" y="6537"/>
                  </a:cubicBezTo>
                  <a:lnTo>
                    <a:pt x="3086" y="8104"/>
                  </a:lnTo>
                  <a:cubicBezTo>
                    <a:pt x="4482" y="7418"/>
                    <a:pt x="4163" y="3035"/>
                    <a:pt x="5412" y="2472"/>
                  </a:cubicBezTo>
                  <a:cubicBezTo>
                    <a:pt x="6686" y="1884"/>
                    <a:pt x="9575" y="733"/>
                    <a:pt x="9379" y="170"/>
                  </a:cubicBezTo>
                  <a:cubicBezTo>
                    <a:pt x="9342" y="54"/>
                    <a:pt x="9039" y="1"/>
                    <a:pt x="8573" y="1"/>
                  </a:cubicBezTo>
                  <a:close/>
                </a:path>
              </a:pathLst>
            </a:custGeom>
            <a:solidFill>
              <a:srgbClr val="FBD7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60"/>
            <p:cNvSpPr/>
            <p:nvPr/>
          </p:nvSpPr>
          <p:spPr>
            <a:xfrm>
              <a:off x="1036874" y="2058021"/>
              <a:ext cx="216353" cy="184434"/>
            </a:xfrm>
            <a:custGeom>
              <a:avLst/>
              <a:gdLst/>
              <a:ahLst/>
              <a:cxnLst/>
              <a:rect l="l" t="t" r="r" b="b"/>
              <a:pathLst>
                <a:path w="9869" h="8413" extrusionOk="0">
                  <a:moveTo>
                    <a:pt x="8869" y="280"/>
                  </a:moveTo>
                  <a:cubicBezTo>
                    <a:pt x="9156" y="280"/>
                    <a:pt x="9348" y="305"/>
                    <a:pt x="9403" y="356"/>
                  </a:cubicBezTo>
                  <a:cubicBezTo>
                    <a:pt x="9526" y="723"/>
                    <a:pt x="7004" y="1825"/>
                    <a:pt x="6171" y="2193"/>
                  </a:cubicBezTo>
                  <a:cubicBezTo>
                    <a:pt x="5926" y="2291"/>
                    <a:pt x="5706" y="2388"/>
                    <a:pt x="5534" y="2462"/>
                  </a:cubicBezTo>
                  <a:cubicBezTo>
                    <a:pt x="4849" y="2780"/>
                    <a:pt x="4604" y="4005"/>
                    <a:pt x="4334" y="5278"/>
                  </a:cubicBezTo>
                  <a:cubicBezTo>
                    <a:pt x="4090" y="6478"/>
                    <a:pt x="3845" y="7702"/>
                    <a:pt x="3257" y="8070"/>
                  </a:cubicBezTo>
                  <a:lnTo>
                    <a:pt x="343" y="6576"/>
                  </a:lnTo>
                  <a:cubicBezTo>
                    <a:pt x="465" y="5988"/>
                    <a:pt x="1078" y="3050"/>
                    <a:pt x="2228" y="1948"/>
                  </a:cubicBezTo>
                  <a:cubicBezTo>
                    <a:pt x="3296" y="942"/>
                    <a:pt x="7376" y="280"/>
                    <a:pt x="8869" y="280"/>
                  </a:cubicBezTo>
                  <a:close/>
                  <a:moveTo>
                    <a:pt x="8698" y="0"/>
                  </a:moveTo>
                  <a:cubicBezTo>
                    <a:pt x="6908" y="0"/>
                    <a:pt x="3103" y="720"/>
                    <a:pt x="2033" y="1727"/>
                  </a:cubicBezTo>
                  <a:cubicBezTo>
                    <a:pt x="686" y="3025"/>
                    <a:pt x="49" y="6478"/>
                    <a:pt x="25" y="6649"/>
                  </a:cubicBezTo>
                  <a:lnTo>
                    <a:pt x="0" y="6747"/>
                  </a:lnTo>
                  <a:lnTo>
                    <a:pt x="3257" y="8413"/>
                  </a:lnTo>
                  <a:lnTo>
                    <a:pt x="3330" y="8388"/>
                  </a:lnTo>
                  <a:cubicBezTo>
                    <a:pt x="4090" y="7996"/>
                    <a:pt x="4359" y="6649"/>
                    <a:pt x="4628" y="5327"/>
                  </a:cubicBezTo>
                  <a:cubicBezTo>
                    <a:pt x="4873" y="4176"/>
                    <a:pt x="5094" y="2976"/>
                    <a:pt x="5657" y="2731"/>
                  </a:cubicBezTo>
                  <a:cubicBezTo>
                    <a:pt x="5828" y="2658"/>
                    <a:pt x="6049" y="2560"/>
                    <a:pt x="6269" y="2462"/>
                  </a:cubicBezTo>
                  <a:cubicBezTo>
                    <a:pt x="8718" y="1384"/>
                    <a:pt x="9869" y="797"/>
                    <a:pt x="9697" y="283"/>
                  </a:cubicBezTo>
                  <a:cubicBezTo>
                    <a:pt x="9648" y="111"/>
                    <a:pt x="9452" y="62"/>
                    <a:pt x="9403" y="62"/>
                  </a:cubicBezTo>
                  <a:cubicBezTo>
                    <a:pt x="9239" y="20"/>
                    <a:pt x="8997" y="0"/>
                    <a:pt x="8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60"/>
            <p:cNvSpPr/>
            <p:nvPr/>
          </p:nvSpPr>
          <p:spPr>
            <a:xfrm>
              <a:off x="423787" y="1809749"/>
              <a:ext cx="76268" cy="37597"/>
            </a:xfrm>
            <a:custGeom>
              <a:avLst/>
              <a:gdLst/>
              <a:ahLst/>
              <a:cxnLst/>
              <a:rect l="l" t="t" r="r" b="b"/>
              <a:pathLst>
                <a:path w="3479" h="1715" extrusionOk="0">
                  <a:moveTo>
                    <a:pt x="2217" y="0"/>
                  </a:moveTo>
                  <a:cubicBezTo>
                    <a:pt x="1862" y="0"/>
                    <a:pt x="1531" y="74"/>
                    <a:pt x="1225" y="221"/>
                  </a:cubicBezTo>
                  <a:cubicBezTo>
                    <a:pt x="368" y="612"/>
                    <a:pt x="50" y="1470"/>
                    <a:pt x="50" y="1519"/>
                  </a:cubicBezTo>
                  <a:cubicBezTo>
                    <a:pt x="1" y="1592"/>
                    <a:pt x="50" y="1665"/>
                    <a:pt x="123" y="1690"/>
                  </a:cubicBezTo>
                  <a:cubicBezTo>
                    <a:pt x="148" y="1714"/>
                    <a:pt x="172" y="1714"/>
                    <a:pt x="172" y="1714"/>
                  </a:cubicBezTo>
                  <a:cubicBezTo>
                    <a:pt x="246" y="1714"/>
                    <a:pt x="295" y="1665"/>
                    <a:pt x="319" y="1616"/>
                  </a:cubicBezTo>
                  <a:cubicBezTo>
                    <a:pt x="319" y="1592"/>
                    <a:pt x="589" y="833"/>
                    <a:pt x="1348" y="466"/>
                  </a:cubicBezTo>
                  <a:cubicBezTo>
                    <a:pt x="1611" y="346"/>
                    <a:pt x="1897" y="285"/>
                    <a:pt x="2206" y="285"/>
                  </a:cubicBezTo>
                  <a:cubicBezTo>
                    <a:pt x="2531" y="285"/>
                    <a:pt x="2882" y="352"/>
                    <a:pt x="3258" y="490"/>
                  </a:cubicBezTo>
                  <a:cubicBezTo>
                    <a:pt x="3276" y="496"/>
                    <a:pt x="3296" y="499"/>
                    <a:pt x="3316" y="499"/>
                  </a:cubicBezTo>
                  <a:cubicBezTo>
                    <a:pt x="3376" y="499"/>
                    <a:pt x="3435" y="472"/>
                    <a:pt x="3454" y="417"/>
                  </a:cubicBezTo>
                  <a:cubicBezTo>
                    <a:pt x="3478" y="319"/>
                    <a:pt x="3454" y="245"/>
                    <a:pt x="3356" y="221"/>
                  </a:cubicBezTo>
                  <a:cubicBezTo>
                    <a:pt x="2952" y="74"/>
                    <a:pt x="2572" y="0"/>
                    <a:pt x="2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60"/>
            <p:cNvSpPr/>
            <p:nvPr/>
          </p:nvSpPr>
          <p:spPr>
            <a:xfrm>
              <a:off x="446871" y="1814506"/>
              <a:ext cx="28477" cy="25386"/>
            </a:xfrm>
            <a:custGeom>
              <a:avLst/>
              <a:gdLst/>
              <a:ahLst/>
              <a:cxnLst/>
              <a:rect l="l" t="t" r="r" b="b"/>
              <a:pathLst>
                <a:path w="1299" h="1158" extrusionOk="0">
                  <a:moveTo>
                    <a:pt x="639" y="0"/>
                  </a:moveTo>
                  <a:cubicBezTo>
                    <a:pt x="581" y="0"/>
                    <a:pt x="522" y="9"/>
                    <a:pt x="466" y="28"/>
                  </a:cubicBezTo>
                  <a:cubicBezTo>
                    <a:pt x="172" y="126"/>
                    <a:pt x="1" y="469"/>
                    <a:pt x="99" y="763"/>
                  </a:cubicBezTo>
                  <a:cubicBezTo>
                    <a:pt x="178" y="1000"/>
                    <a:pt x="401" y="1158"/>
                    <a:pt x="652" y="1158"/>
                  </a:cubicBezTo>
                  <a:cubicBezTo>
                    <a:pt x="711" y="1158"/>
                    <a:pt x="772" y="1149"/>
                    <a:pt x="833" y="1130"/>
                  </a:cubicBezTo>
                  <a:cubicBezTo>
                    <a:pt x="1127" y="1032"/>
                    <a:pt x="1299" y="714"/>
                    <a:pt x="1201" y="395"/>
                  </a:cubicBezTo>
                  <a:cubicBezTo>
                    <a:pt x="1122" y="158"/>
                    <a:pt x="882" y="0"/>
                    <a:pt x="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60"/>
            <p:cNvSpPr/>
            <p:nvPr/>
          </p:nvSpPr>
          <p:spPr>
            <a:xfrm>
              <a:off x="444723" y="1811328"/>
              <a:ext cx="32774" cy="31722"/>
            </a:xfrm>
            <a:custGeom>
              <a:avLst/>
              <a:gdLst/>
              <a:ahLst/>
              <a:cxnLst/>
              <a:rect l="l" t="t" r="r" b="b"/>
              <a:pathLst>
                <a:path w="1495" h="1447" extrusionOk="0">
                  <a:moveTo>
                    <a:pt x="735" y="296"/>
                  </a:moveTo>
                  <a:cubicBezTo>
                    <a:pt x="809" y="296"/>
                    <a:pt x="882" y="320"/>
                    <a:pt x="931" y="345"/>
                  </a:cubicBezTo>
                  <a:cubicBezTo>
                    <a:pt x="1029" y="394"/>
                    <a:pt x="1103" y="492"/>
                    <a:pt x="1152" y="589"/>
                  </a:cubicBezTo>
                  <a:cubicBezTo>
                    <a:pt x="1176" y="712"/>
                    <a:pt x="1176" y="810"/>
                    <a:pt x="1127" y="932"/>
                  </a:cubicBezTo>
                  <a:cubicBezTo>
                    <a:pt x="1078" y="1030"/>
                    <a:pt x="980" y="1104"/>
                    <a:pt x="882" y="1128"/>
                  </a:cubicBezTo>
                  <a:cubicBezTo>
                    <a:pt x="836" y="1147"/>
                    <a:pt x="789" y="1155"/>
                    <a:pt x="743" y="1155"/>
                  </a:cubicBezTo>
                  <a:cubicBezTo>
                    <a:pt x="670" y="1155"/>
                    <a:pt x="600" y="1134"/>
                    <a:pt x="540" y="1104"/>
                  </a:cubicBezTo>
                  <a:cubicBezTo>
                    <a:pt x="442" y="1055"/>
                    <a:pt x="368" y="957"/>
                    <a:pt x="344" y="859"/>
                  </a:cubicBezTo>
                  <a:cubicBezTo>
                    <a:pt x="270" y="638"/>
                    <a:pt x="393" y="394"/>
                    <a:pt x="613" y="320"/>
                  </a:cubicBezTo>
                  <a:cubicBezTo>
                    <a:pt x="662" y="296"/>
                    <a:pt x="686" y="296"/>
                    <a:pt x="735" y="296"/>
                  </a:cubicBezTo>
                  <a:close/>
                  <a:moveTo>
                    <a:pt x="722" y="1"/>
                  </a:moveTo>
                  <a:cubicBezTo>
                    <a:pt x="654" y="1"/>
                    <a:pt x="584" y="9"/>
                    <a:pt x="515" y="26"/>
                  </a:cubicBezTo>
                  <a:cubicBezTo>
                    <a:pt x="319" y="100"/>
                    <a:pt x="172" y="222"/>
                    <a:pt x="99" y="394"/>
                  </a:cubicBezTo>
                  <a:cubicBezTo>
                    <a:pt x="1" y="565"/>
                    <a:pt x="1" y="761"/>
                    <a:pt x="50" y="957"/>
                  </a:cubicBezTo>
                  <a:cubicBezTo>
                    <a:pt x="123" y="1128"/>
                    <a:pt x="246" y="1275"/>
                    <a:pt x="417" y="1373"/>
                  </a:cubicBezTo>
                  <a:cubicBezTo>
                    <a:pt x="515" y="1422"/>
                    <a:pt x="638" y="1447"/>
                    <a:pt x="735" y="1447"/>
                  </a:cubicBezTo>
                  <a:cubicBezTo>
                    <a:pt x="809" y="1447"/>
                    <a:pt x="882" y="1447"/>
                    <a:pt x="956" y="1422"/>
                  </a:cubicBezTo>
                  <a:cubicBezTo>
                    <a:pt x="1152" y="1349"/>
                    <a:pt x="1299" y="1226"/>
                    <a:pt x="1397" y="1055"/>
                  </a:cubicBezTo>
                  <a:cubicBezTo>
                    <a:pt x="1470" y="883"/>
                    <a:pt x="1495" y="687"/>
                    <a:pt x="1421" y="492"/>
                  </a:cubicBezTo>
                  <a:cubicBezTo>
                    <a:pt x="1372" y="320"/>
                    <a:pt x="1250" y="173"/>
                    <a:pt x="1078" y="75"/>
                  </a:cubicBezTo>
                  <a:cubicBezTo>
                    <a:pt x="968" y="28"/>
                    <a:pt x="847" y="1"/>
                    <a:pt x="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60"/>
            <p:cNvSpPr/>
            <p:nvPr/>
          </p:nvSpPr>
          <p:spPr>
            <a:xfrm>
              <a:off x="553174" y="1767329"/>
              <a:ext cx="76246" cy="37597"/>
            </a:xfrm>
            <a:custGeom>
              <a:avLst/>
              <a:gdLst/>
              <a:ahLst/>
              <a:cxnLst/>
              <a:rect l="l" t="t" r="r" b="b"/>
              <a:pathLst>
                <a:path w="3478" h="1715" extrusionOk="0">
                  <a:moveTo>
                    <a:pt x="2207" y="1"/>
                  </a:moveTo>
                  <a:cubicBezTo>
                    <a:pt x="1849" y="1"/>
                    <a:pt x="1519" y="74"/>
                    <a:pt x="1225" y="221"/>
                  </a:cubicBezTo>
                  <a:cubicBezTo>
                    <a:pt x="343" y="637"/>
                    <a:pt x="49" y="1495"/>
                    <a:pt x="25" y="1519"/>
                  </a:cubicBezTo>
                  <a:cubicBezTo>
                    <a:pt x="0" y="1592"/>
                    <a:pt x="49" y="1690"/>
                    <a:pt x="123" y="1715"/>
                  </a:cubicBezTo>
                  <a:lnTo>
                    <a:pt x="172" y="1715"/>
                  </a:lnTo>
                  <a:cubicBezTo>
                    <a:pt x="245" y="1715"/>
                    <a:pt x="294" y="1690"/>
                    <a:pt x="319" y="1617"/>
                  </a:cubicBezTo>
                  <a:cubicBezTo>
                    <a:pt x="319" y="1617"/>
                    <a:pt x="588" y="833"/>
                    <a:pt x="1347" y="491"/>
                  </a:cubicBezTo>
                  <a:cubicBezTo>
                    <a:pt x="1604" y="362"/>
                    <a:pt x="1884" y="300"/>
                    <a:pt x="2186" y="300"/>
                  </a:cubicBezTo>
                  <a:cubicBezTo>
                    <a:pt x="2516" y="300"/>
                    <a:pt x="2873" y="374"/>
                    <a:pt x="3257" y="515"/>
                  </a:cubicBezTo>
                  <a:cubicBezTo>
                    <a:pt x="3270" y="519"/>
                    <a:pt x="3284" y="521"/>
                    <a:pt x="3298" y="521"/>
                  </a:cubicBezTo>
                  <a:cubicBezTo>
                    <a:pt x="3363" y="521"/>
                    <a:pt x="3433" y="477"/>
                    <a:pt x="3453" y="417"/>
                  </a:cubicBezTo>
                  <a:cubicBezTo>
                    <a:pt x="3478" y="344"/>
                    <a:pt x="3429" y="246"/>
                    <a:pt x="3355" y="221"/>
                  </a:cubicBezTo>
                  <a:cubicBezTo>
                    <a:pt x="2951" y="74"/>
                    <a:pt x="2566" y="1"/>
                    <a:pt x="22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60"/>
            <p:cNvSpPr/>
            <p:nvPr/>
          </p:nvSpPr>
          <p:spPr>
            <a:xfrm>
              <a:off x="576258" y="1772591"/>
              <a:ext cx="27929" cy="24948"/>
            </a:xfrm>
            <a:custGeom>
              <a:avLst/>
              <a:gdLst/>
              <a:ahLst/>
              <a:cxnLst/>
              <a:rect l="l" t="t" r="r" b="b"/>
              <a:pathLst>
                <a:path w="1274" h="1138" extrusionOk="0">
                  <a:moveTo>
                    <a:pt x="649" y="0"/>
                  </a:moveTo>
                  <a:cubicBezTo>
                    <a:pt x="588" y="0"/>
                    <a:pt x="526" y="10"/>
                    <a:pt x="466" y="30"/>
                  </a:cubicBezTo>
                  <a:cubicBezTo>
                    <a:pt x="147" y="128"/>
                    <a:pt x="0" y="446"/>
                    <a:pt x="98" y="740"/>
                  </a:cubicBezTo>
                  <a:cubicBezTo>
                    <a:pt x="176" y="993"/>
                    <a:pt x="393" y="1138"/>
                    <a:pt x="626" y="1138"/>
                  </a:cubicBezTo>
                  <a:cubicBezTo>
                    <a:pt x="686" y="1138"/>
                    <a:pt x="748" y="1128"/>
                    <a:pt x="808" y="1108"/>
                  </a:cubicBezTo>
                  <a:cubicBezTo>
                    <a:pt x="1127" y="1010"/>
                    <a:pt x="1274" y="691"/>
                    <a:pt x="1176" y="397"/>
                  </a:cubicBezTo>
                  <a:cubicBezTo>
                    <a:pt x="1098" y="145"/>
                    <a:pt x="882" y="0"/>
                    <a:pt x="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60"/>
            <p:cNvSpPr/>
            <p:nvPr/>
          </p:nvSpPr>
          <p:spPr>
            <a:xfrm>
              <a:off x="573562" y="1769083"/>
              <a:ext cx="34396" cy="32095"/>
            </a:xfrm>
            <a:custGeom>
              <a:avLst/>
              <a:gdLst/>
              <a:ahLst/>
              <a:cxnLst/>
              <a:rect l="l" t="t" r="r" b="b"/>
              <a:pathLst>
                <a:path w="1569" h="1464" extrusionOk="0">
                  <a:moveTo>
                    <a:pt x="760" y="288"/>
                  </a:moveTo>
                  <a:cubicBezTo>
                    <a:pt x="834" y="288"/>
                    <a:pt x="882" y="313"/>
                    <a:pt x="956" y="337"/>
                  </a:cubicBezTo>
                  <a:cubicBezTo>
                    <a:pt x="1054" y="411"/>
                    <a:pt x="1127" y="484"/>
                    <a:pt x="1176" y="606"/>
                  </a:cubicBezTo>
                  <a:cubicBezTo>
                    <a:pt x="1250" y="827"/>
                    <a:pt x="1127" y="1072"/>
                    <a:pt x="882" y="1145"/>
                  </a:cubicBezTo>
                  <a:cubicBezTo>
                    <a:pt x="840" y="1159"/>
                    <a:pt x="796" y="1166"/>
                    <a:pt x="752" y="1166"/>
                  </a:cubicBezTo>
                  <a:cubicBezTo>
                    <a:pt x="573" y="1166"/>
                    <a:pt x="403" y="1049"/>
                    <a:pt x="344" y="851"/>
                  </a:cubicBezTo>
                  <a:cubicBezTo>
                    <a:pt x="319" y="753"/>
                    <a:pt x="319" y="631"/>
                    <a:pt x="368" y="533"/>
                  </a:cubicBezTo>
                  <a:cubicBezTo>
                    <a:pt x="417" y="435"/>
                    <a:pt x="515" y="362"/>
                    <a:pt x="638" y="313"/>
                  </a:cubicBezTo>
                  <a:cubicBezTo>
                    <a:pt x="662" y="313"/>
                    <a:pt x="711" y="288"/>
                    <a:pt x="760" y="288"/>
                  </a:cubicBezTo>
                  <a:close/>
                  <a:moveTo>
                    <a:pt x="751" y="0"/>
                  </a:moveTo>
                  <a:cubicBezTo>
                    <a:pt x="679" y="0"/>
                    <a:pt x="607" y="14"/>
                    <a:pt x="540" y="43"/>
                  </a:cubicBezTo>
                  <a:cubicBezTo>
                    <a:pt x="344" y="92"/>
                    <a:pt x="197" y="239"/>
                    <a:pt x="123" y="411"/>
                  </a:cubicBezTo>
                  <a:cubicBezTo>
                    <a:pt x="25" y="582"/>
                    <a:pt x="1" y="778"/>
                    <a:pt x="74" y="949"/>
                  </a:cubicBezTo>
                  <a:cubicBezTo>
                    <a:pt x="172" y="1268"/>
                    <a:pt x="466" y="1463"/>
                    <a:pt x="760" y="1463"/>
                  </a:cubicBezTo>
                  <a:cubicBezTo>
                    <a:pt x="834" y="1463"/>
                    <a:pt x="907" y="1439"/>
                    <a:pt x="980" y="1415"/>
                  </a:cubicBezTo>
                  <a:cubicBezTo>
                    <a:pt x="1372" y="1292"/>
                    <a:pt x="1568" y="876"/>
                    <a:pt x="1446" y="508"/>
                  </a:cubicBezTo>
                  <a:cubicBezTo>
                    <a:pt x="1397" y="313"/>
                    <a:pt x="1250" y="166"/>
                    <a:pt x="1078" y="92"/>
                  </a:cubicBezTo>
                  <a:cubicBezTo>
                    <a:pt x="975" y="33"/>
                    <a:pt x="862" y="0"/>
                    <a:pt x="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60"/>
            <p:cNvSpPr/>
            <p:nvPr/>
          </p:nvSpPr>
          <p:spPr>
            <a:xfrm>
              <a:off x="528467" y="1787739"/>
              <a:ext cx="42442" cy="79995"/>
            </a:xfrm>
            <a:custGeom>
              <a:avLst/>
              <a:gdLst/>
              <a:ahLst/>
              <a:cxnLst/>
              <a:rect l="l" t="t" r="r" b="b"/>
              <a:pathLst>
                <a:path w="1936" h="3649" extrusionOk="0">
                  <a:moveTo>
                    <a:pt x="148" y="0"/>
                  </a:moveTo>
                  <a:cubicBezTo>
                    <a:pt x="74" y="0"/>
                    <a:pt x="1" y="74"/>
                    <a:pt x="25" y="172"/>
                  </a:cubicBezTo>
                  <a:cubicBezTo>
                    <a:pt x="25" y="196"/>
                    <a:pt x="123" y="1249"/>
                    <a:pt x="1127" y="2008"/>
                  </a:cubicBezTo>
                  <a:cubicBezTo>
                    <a:pt x="1397" y="2204"/>
                    <a:pt x="1544" y="2425"/>
                    <a:pt x="1568" y="2669"/>
                  </a:cubicBezTo>
                  <a:cubicBezTo>
                    <a:pt x="1642" y="3086"/>
                    <a:pt x="1372" y="3404"/>
                    <a:pt x="1372" y="3429"/>
                  </a:cubicBezTo>
                  <a:cubicBezTo>
                    <a:pt x="1323" y="3478"/>
                    <a:pt x="1323" y="3576"/>
                    <a:pt x="1397" y="3624"/>
                  </a:cubicBezTo>
                  <a:cubicBezTo>
                    <a:pt x="1421" y="3649"/>
                    <a:pt x="1446" y="3649"/>
                    <a:pt x="1495" y="3649"/>
                  </a:cubicBezTo>
                  <a:cubicBezTo>
                    <a:pt x="1544" y="3649"/>
                    <a:pt x="1568" y="3649"/>
                    <a:pt x="1593" y="3600"/>
                  </a:cubicBezTo>
                  <a:cubicBezTo>
                    <a:pt x="1617" y="3576"/>
                    <a:pt x="1935" y="3159"/>
                    <a:pt x="1887" y="2645"/>
                  </a:cubicBezTo>
                  <a:cubicBezTo>
                    <a:pt x="1838" y="2302"/>
                    <a:pt x="1642" y="2008"/>
                    <a:pt x="1323" y="1763"/>
                  </a:cubicBezTo>
                  <a:cubicBezTo>
                    <a:pt x="417" y="1102"/>
                    <a:pt x="319" y="147"/>
                    <a:pt x="319" y="123"/>
                  </a:cubicBezTo>
                  <a:cubicBezTo>
                    <a:pt x="295" y="49"/>
                    <a:pt x="221"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60"/>
            <p:cNvSpPr/>
            <p:nvPr/>
          </p:nvSpPr>
          <p:spPr>
            <a:xfrm>
              <a:off x="519895" y="1895598"/>
              <a:ext cx="73550" cy="28521"/>
            </a:xfrm>
            <a:custGeom>
              <a:avLst/>
              <a:gdLst/>
              <a:ahLst/>
              <a:cxnLst/>
              <a:rect l="l" t="t" r="r" b="b"/>
              <a:pathLst>
                <a:path w="3355" h="1301" extrusionOk="0">
                  <a:moveTo>
                    <a:pt x="3099" y="1"/>
                  </a:moveTo>
                  <a:cubicBezTo>
                    <a:pt x="1572" y="1"/>
                    <a:pt x="146" y="983"/>
                    <a:pt x="98" y="1031"/>
                  </a:cubicBezTo>
                  <a:cubicBezTo>
                    <a:pt x="25" y="1080"/>
                    <a:pt x="0" y="1153"/>
                    <a:pt x="49" y="1227"/>
                  </a:cubicBezTo>
                  <a:cubicBezTo>
                    <a:pt x="98" y="1276"/>
                    <a:pt x="123" y="1300"/>
                    <a:pt x="172" y="1300"/>
                  </a:cubicBezTo>
                  <a:cubicBezTo>
                    <a:pt x="221" y="1300"/>
                    <a:pt x="245" y="1276"/>
                    <a:pt x="270" y="1276"/>
                  </a:cubicBezTo>
                  <a:cubicBezTo>
                    <a:pt x="270" y="1252"/>
                    <a:pt x="1670" y="294"/>
                    <a:pt x="3103" y="294"/>
                  </a:cubicBezTo>
                  <a:cubicBezTo>
                    <a:pt x="3138" y="294"/>
                    <a:pt x="3173" y="295"/>
                    <a:pt x="3208" y="296"/>
                  </a:cubicBezTo>
                  <a:cubicBezTo>
                    <a:pt x="3282" y="296"/>
                    <a:pt x="3355" y="247"/>
                    <a:pt x="3355" y="149"/>
                  </a:cubicBezTo>
                  <a:cubicBezTo>
                    <a:pt x="3355" y="76"/>
                    <a:pt x="3282" y="2"/>
                    <a:pt x="3208" y="2"/>
                  </a:cubicBezTo>
                  <a:cubicBezTo>
                    <a:pt x="3172" y="1"/>
                    <a:pt x="3135" y="1"/>
                    <a:pt x="30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60"/>
            <p:cNvSpPr/>
            <p:nvPr/>
          </p:nvSpPr>
          <p:spPr>
            <a:xfrm>
              <a:off x="407147" y="1773818"/>
              <a:ext cx="81091" cy="21988"/>
            </a:xfrm>
            <a:custGeom>
              <a:avLst/>
              <a:gdLst/>
              <a:ahLst/>
              <a:cxnLst/>
              <a:rect l="l" t="t" r="r" b="b"/>
              <a:pathLst>
                <a:path w="3699" h="1003" extrusionOk="0">
                  <a:moveTo>
                    <a:pt x="2387" y="0"/>
                  </a:moveTo>
                  <a:cubicBezTo>
                    <a:pt x="1069" y="0"/>
                    <a:pt x="131" y="695"/>
                    <a:pt x="74" y="733"/>
                  </a:cubicBezTo>
                  <a:cubicBezTo>
                    <a:pt x="25" y="782"/>
                    <a:pt x="1" y="856"/>
                    <a:pt x="50" y="929"/>
                  </a:cubicBezTo>
                  <a:cubicBezTo>
                    <a:pt x="74" y="978"/>
                    <a:pt x="123" y="1003"/>
                    <a:pt x="172" y="1003"/>
                  </a:cubicBezTo>
                  <a:cubicBezTo>
                    <a:pt x="197" y="1003"/>
                    <a:pt x="221" y="978"/>
                    <a:pt x="246" y="954"/>
                  </a:cubicBezTo>
                  <a:cubicBezTo>
                    <a:pt x="265" y="954"/>
                    <a:pt x="1184" y="298"/>
                    <a:pt x="2424" y="298"/>
                  </a:cubicBezTo>
                  <a:cubicBezTo>
                    <a:pt x="2756" y="298"/>
                    <a:pt x="3111" y="345"/>
                    <a:pt x="3478" y="464"/>
                  </a:cubicBezTo>
                  <a:cubicBezTo>
                    <a:pt x="3496" y="470"/>
                    <a:pt x="3516" y="473"/>
                    <a:pt x="3536" y="473"/>
                  </a:cubicBezTo>
                  <a:cubicBezTo>
                    <a:pt x="3596" y="473"/>
                    <a:pt x="3655" y="446"/>
                    <a:pt x="3674" y="390"/>
                  </a:cubicBezTo>
                  <a:cubicBezTo>
                    <a:pt x="3698" y="292"/>
                    <a:pt x="3649" y="219"/>
                    <a:pt x="3576" y="195"/>
                  </a:cubicBezTo>
                  <a:cubicBezTo>
                    <a:pt x="3157" y="55"/>
                    <a:pt x="2757" y="0"/>
                    <a:pt x="2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60"/>
            <p:cNvSpPr/>
            <p:nvPr/>
          </p:nvSpPr>
          <p:spPr>
            <a:xfrm>
              <a:off x="540283" y="1723857"/>
              <a:ext cx="73046" cy="41346"/>
            </a:xfrm>
            <a:custGeom>
              <a:avLst/>
              <a:gdLst/>
              <a:ahLst/>
              <a:cxnLst/>
              <a:rect l="l" t="t" r="r" b="b"/>
              <a:pathLst>
                <a:path w="3332" h="1886" extrusionOk="0">
                  <a:moveTo>
                    <a:pt x="3184" y="0"/>
                  </a:moveTo>
                  <a:cubicBezTo>
                    <a:pt x="3111" y="0"/>
                    <a:pt x="1201" y="25"/>
                    <a:pt x="50" y="1641"/>
                  </a:cubicBezTo>
                  <a:cubicBezTo>
                    <a:pt x="1" y="1714"/>
                    <a:pt x="1" y="1788"/>
                    <a:pt x="74" y="1837"/>
                  </a:cubicBezTo>
                  <a:cubicBezTo>
                    <a:pt x="99" y="1861"/>
                    <a:pt x="123" y="1886"/>
                    <a:pt x="172" y="1886"/>
                  </a:cubicBezTo>
                  <a:cubicBezTo>
                    <a:pt x="221" y="1886"/>
                    <a:pt x="246" y="1861"/>
                    <a:pt x="295" y="1812"/>
                  </a:cubicBezTo>
                  <a:cubicBezTo>
                    <a:pt x="1348" y="319"/>
                    <a:pt x="3160" y="294"/>
                    <a:pt x="3184" y="294"/>
                  </a:cubicBezTo>
                  <a:cubicBezTo>
                    <a:pt x="3258" y="294"/>
                    <a:pt x="3331" y="245"/>
                    <a:pt x="3331" y="147"/>
                  </a:cubicBezTo>
                  <a:cubicBezTo>
                    <a:pt x="3331" y="74"/>
                    <a:pt x="3258" y="0"/>
                    <a:pt x="3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60"/>
            <p:cNvSpPr/>
            <p:nvPr/>
          </p:nvSpPr>
          <p:spPr>
            <a:xfrm>
              <a:off x="342191" y="1861289"/>
              <a:ext cx="36523" cy="62830"/>
            </a:xfrm>
            <a:custGeom>
              <a:avLst/>
              <a:gdLst/>
              <a:ahLst/>
              <a:cxnLst/>
              <a:rect l="l" t="t" r="r" b="b"/>
              <a:pathLst>
                <a:path w="1666" h="2866" extrusionOk="0">
                  <a:moveTo>
                    <a:pt x="148" y="0"/>
                  </a:moveTo>
                  <a:cubicBezTo>
                    <a:pt x="50" y="0"/>
                    <a:pt x="1" y="74"/>
                    <a:pt x="1" y="147"/>
                  </a:cubicBezTo>
                  <a:cubicBezTo>
                    <a:pt x="1" y="245"/>
                    <a:pt x="50" y="294"/>
                    <a:pt x="148" y="294"/>
                  </a:cubicBezTo>
                  <a:cubicBezTo>
                    <a:pt x="148" y="294"/>
                    <a:pt x="735" y="318"/>
                    <a:pt x="980" y="637"/>
                  </a:cubicBezTo>
                  <a:cubicBezTo>
                    <a:pt x="1103" y="784"/>
                    <a:pt x="1127" y="980"/>
                    <a:pt x="1054" y="1225"/>
                  </a:cubicBezTo>
                  <a:cubicBezTo>
                    <a:pt x="686" y="2522"/>
                    <a:pt x="1421" y="2841"/>
                    <a:pt x="1445" y="2841"/>
                  </a:cubicBezTo>
                  <a:cubicBezTo>
                    <a:pt x="1470" y="2865"/>
                    <a:pt x="1470" y="2865"/>
                    <a:pt x="1494" y="2865"/>
                  </a:cubicBezTo>
                  <a:cubicBezTo>
                    <a:pt x="1543" y="2865"/>
                    <a:pt x="1617" y="2816"/>
                    <a:pt x="1641" y="2767"/>
                  </a:cubicBezTo>
                  <a:cubicBezTo>
                    <a:pt x="1666" y="2694"/>
                    <a:pt x="1617" y="2596"/>
                    <a:pt x="1543" y="2571"/>
                  </a:cubicBezTo>
                  <a:cubicBezTo>
                    <a:pt x="1543" y="2571"/>
                    <a:pt x="1054" y="2326"/>
                    <a:pt x="1323" y="1298"/>
                  </a:cubicBezTo>
                  <a:cubicBezTo>
                    <a:pt x="1421" y="955"/>
                    <a:pt x="1396" y="661"/>
                    <a:pt x="1225" y="441"/>
                  </a:cubicBezTo>
                  <a:cubicBezTo>
                    <a:pt x="882" y="0"/>
                    <a:pt x="17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60"/>
            <p:cNvSpPr/>
            <p:nvPr/>
          </p:nvSpPr>
          <p:spPr>
            <a:xfrm>
              <a:off x="506457" y="2010318"/>
              <a:ext cx="74646" cy="15258"/>
            </a:xfrm>
            <a:custGeom>
              <a:avLst/>
              <a:gdLst/>
              <a:ahLst/>
              <a:cxnLst/>
              <a:rect l="l" t="t" r="r" b="b"/>
              <a:pathLst>
                <a:path w="3405" h="696" extrusionOk="0">
                  <a:moveTo>
                    <a:pt x="3218" y="1"/>
                  </a:moveTo>
                  <a:cubicBezTo>
                    <a:pt x="3198" y="1"/>
                    <a:pt x="3178" y="4"/>
                    <a:pt x="3160" y="10"/>
                  </a:cubicBezTo>
                  <a:cubicBezTo>
                    <a:pt x="2553" y="302"/>
                    <a:pt x="1908" y="384"/>
                    <a:pt x="1375" y="384"/>
                  </a:cubicBezTo>
                  <a:cubicBezTo>
                    <a:pt x="703" y="384"/>
                    <a:pt x="210" y="255"/>
                    <a:pt x="197" y="255"/>
                  </a:cubicBezTo>
                  <a:cubicBezTo>
                    <a:pt x="184" y="250"/>
                    <a:pt x="172" y="248"/>
                    <a:pt x="159" y="248"/>
                  </a:cubicBezTo>
                  <a:cubicBezTo>
                    <a:pt x="100" y="248"/>
                    <a:pt x="46" y="296"/>
                    <a:pt x="25" y="377"/>
                  </a:cubicBezTo>
                  <a:cubicBezTo>
                    <a:pt x="1" y="451"/>
                    <a:pt x="50" y="524"/>
                    <a:pt x="123" y="548"/>
                  </a:cubicBezTo>
                  <a:cubicBezTo>
                    <a:pt x="172" y="548"/>
                    <a:pt x="662" y="695"/>
                    <a:pt x="1348" y="695"/>
                  </a:cubicBezTo>
                  <a:cubicBezTo>
                    <a:pt x="1911" y="695"/>
                    <a:pt x="2621" y="597"/>
                    <a:pt x="3282" y="279"/>
                  </a:cubicBezTo>
                  <a:cubicBezTo>
                    <a:pt x="3356" y="255"/>
                    <a:pt x="3405" y="157"/>
                    <a:pt x="3356" y="83"/>
                  </a:cubicBezTo>
                  <a:cubicBezTo>
                    <a:pt x="3337" y="28"/>
                    <a:pt x="3278" y="1"/>
                    <a:pt x="32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60"/>
            <p:cNvSpPr/>
            <p:nvPr/>
          </p:nvSpPr>
          <p:spPr>
            <a:xfrm>
              <a:off x="942388" y="2471983"/>
              <a:ext cx="66052" cy="139274"/>
            </a:xfrm>
            <a:custGeom>
              <a:avLst/>
              <a:gdLst/>
              <a:ahLst/>
              <a:cxnLst/>
              <a:rect l="l" t="t" r="r" b="b"/>
              <a:pathLst>
                <a:path w="3013" h="6353" extrusionOk="0">
                  <a:moveTo>
                    <a:pt x="185" y="1"/>
                  </a:moveTo>
                  <a:cubicBezTo>
                    <a:pt x="152" y="1"/>
                    <a:pt x="120" y="13"/>
                    <a:pt x="98" y="35"/>
                  </a:cubicBezTo>
                  <a:cubicBezTo>
                    <a:pt x="25" y="59"/>
                    <a:pt x="0" y="157"/>
                    <a:pt x="49" y="231"/>
                  </a:cubicBezTo>
                  <a:cubicBezTo>
                    <a:pt x="74" y="255"/>
                    <a:pt x="1714" y="2753"/>
                    <a:pt x="2694" y="6255"/>
                  </a:cubicBezTo>
                  <a:cubicBezTo>
                    <a:pt x="2718" y="6328"/>
                    <a:pt x="2767" y="6353"/>
                    <a:pt x="2841" y="6353"/>
                  </a:cubicBezTo>
                  <a:lnTo>
                    <a:pt x="2865" y="6353"/>
                  </a:lnTo>
                  <a:cubicBezTo>
                    <a:pt x="2963" y="6328"/>
                    <a:pt x="3012" y="6255"/>
                    <a:pt x="2988" y="6181"/>
                  </a:cubicBezTo>
                  <a:cubicBezTo>
                    <a:pt x="1984" y="2606"/>
                    <a:pt x="319" y="84"/>
                    <a:pt x="294" y="59"/>
                  </a:cubicBezTo>
                  <a:cubicBezTo>
                    <a:pt x="267" y="19"/>
                    <a:pt x="225" y="1"/>
                    <a:pt x="1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60"/>
            <p:cNvSpPr/>
            <p:nvPr/>
          </p:nvSpPr>
          <p:spPr>
            <a:xfrm>
              <a:off x="552100" y="2131703"/>
              <a:ext cx="70349" cy="277166"/>
            </a:xfrm>
            <a:custGeom>
              <a:avLst/>
              <a:gdLst/>
              <a:ahLst/>
              <a:cxnLst/>
              <a:rect l="l" t="t" r="r" b="b"/>
              <a:pathLst>
                <a:path w="3209" h="12643" extrusionOk="0">
                  <a:moveTo>
                    <a:pt x="171" y="1"/>
                  </a:moveTo>
                  <a:cubicBezTo>
                    <a:pt x="156" y="1"/>
                    <a:pt x="140" y="3"/>
                    <a:pt x="123" y="7"/>
                  </a:cubicBezTo>
                  <a:cubicBezTo>
                    <a:pt x="49" y="7"/>
                    <a:pt x="0" y="105"/>
                    <a:pt x="0" y="178"/>
                  </a:cubicBezTo>
                  <a:cubicBezTo>
                    <a:pt x="25" y="227"/>
                    <a:pt x="1004" y="5174"/>
                    <a:pt x="2890" y="12545"/>
                  </a:cubicBezTo>
                  <a:cubicBezTo>
                    <a:pt x="2914" y="12594"/>
                    <a:pt x="2963" y="12643"/>
                    <a:pt x="3037" y="12643"/>
                  </a:cubicBezTo>
                  <a:lnTo>
                    <a:pt x="3086" y="12643"/>
                  </a:lnTo>
                  <a:cubicBezTo>
                    <a:pt x="3159" y="12618"/>
                    <a:pt x="3208" y="12545"/>
                    <a:pt x="3184" y="12471"/>
                  </a:cubicBezTo>
                  <a:cubicBezTo>
                    <a:pt x="1298" y="5100"/>
                    <a:pt x="319" y="178"/>
                    <a:pt x="294" y="129"/>
                  </a:cubicBezTo>
                  <a:cubicBezTo>
                    <a:pt x="294" y="48"/>
                    <a:pt x="244" y="1"/>
                    <a:pt x="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60"/>
            <p:cNvSpPr/>
            <p:nvPr/>
          </p:nvSpPr>
          <p:spPr>
            <a:xfrm>
              <a:off x="551727" y="2062055"/>
              <a:ext cx="56231" cy="97687"/>
            </a:xfrm>
            <a:custGeom>
              <a:avLst/>
              <a:gdLst/>
              <a:ahLst/>
              <a:cxnLst/>
              <a:rect l="l" t="t" r="r" b="b"/>
              <a:pathLst>
                <a:path w="2565" h="4456" extrusionOk="0">
                  <a:moveTo>
                    <a:pt x="1413" y="1"/>
                  </a:moveTo>
                  <a:cubicBezTo>
                    <a:pt x="1413" y="1"/>
                    <a:pt x="1536" y="1862"/>
                    <a:pt x="115" y="2670"/>
                  </a:cubicBezTo>
                  <a:cubicBezTo>
                    <a:pt x="0" y="3676"/>
                    <a:pt x="764" y="4455"/>
                    <a:pt x="1443" y="4455"/>
                  </a:cubicBezTo>
                  <a:cubicBezTo>
                    <a:pt x="1921" y="4455"/>
                    <a:pt x="2357" y="4071"/>
                    <a:pt x="2417" y="3111"/>
                  </a:cubicBezTo>
                  <a:cubicBezTo>
                    <a:pt x="2564" y="784"/>
                    <a:pt x="1413" y="1"/>
                    <a:pt x="1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60"/>
            <p:cNvSpPr/>
            <p:nvPr/>
          </p:nvSpPr>
          <p:spPr>
            <a:xfrm>
              <a:off x="549403" y="2055610"/>
              <a:ext cx="61778" cy="107398"/>
            </a:xfrm>
            <a:custGeom>
              <a:avLst/>
              <a:gdLst/>
              <a:ahLst/>
              <a:cxnLst/>
              <a:rect l="l" t="t" r="r" b="b"/>
              <a:pathLst>
                <a:path w="2818" h="4899" extrusionOk="0">
                  <a:moveTo>
                    <a:pt x="1666" y="637"/>
                  </a:moveTo>
                  <a:cubicBezTo>
                    <a:pt x="1984" y="1005"/>
                    <a:pt x="2474" y="1862"/>
                    <a:pt x="2376" y="3405"/>
                  </a:cubicBezTo>
                  <a:cubicBezTo>
                    <a:pt x="2352" y="3992"/>
                    <a:pt x="2156" y="4384"/>
                    <a:pt x="1838" y="4531"/>
                  </a:cubicBezTo>
                  <a:cubicBezTo>
                    <a:pt x="1748" y="4576"/>
                    <a:pt x="1648" y="4598"/>
                    <a:pt x="1543" y="4598"/>
                  </a:cubicBezTo>
                  <a:cubicBezTo>
                    <a:pt x="1362" y="4598"/>
                    <a:pt x="1167" y="4533"/>
                    <a:pt x="980" y="4409"/>
                  </a:cubicBezTo>
                  <a:cubicBezTo>
                    <a:pt x="662" y="4164"/>
                    <a:pt x="319" y="3698"/>
                    <a:pt x="368" y="3037"/>
                  </a:cubicBezTo>
                  <a:cubicBezTo>
                    <a:pt x="1421" y="2401"/>
                    <a:pt x="1642" y="1225"/>
                    <a:pt x="1666" y="637"/>
                  </a:cubicBezTo>
                  <a:close/>
                  <a:moveTo>
                    <a:pt x="1348" y="1"/>
                  </a:moveTo>
                  <a:lnTo>
                    <a:pt x="1372" y="295"/>
                  </a:lnTo>
                  <a:cubicBezTo>
                    <a:pt x="1372" y="319"/>
                    <a:pt x="1470" y="2082"/>
                    <a:pt x="148" y="2817"/>
                  </a:cubicBezTo>
                  <a:lnTo>
                    <a:pt x="99" y="2866"/>
                  </a:lnTo>
                  <a:lnTo>
                    <a:pt x="74" y="2939"/>
                  </a:lnTo>
                  <a:cubicBezTo>
                    <a:pt x="1" y="3747"/>
                    <a:pt x="393" y="4360"/>
                    <a:pt x="809" y="4653"/>
                  </a:cubicBezTo>
                  <a:cubicBezTo>
                    <a:pt x="1054" y="4800"/>
                    <a:pt x="1299" y="4898"/>
                    <a:pt x="1544" y="4898"/>
                  </a:cubicBezTo>
                  <a:cubicBezTo>
                    <a:pt x="1691" y="4898"/>
                    <a:pt x="1838" y="4874"/>
                    <a:pt x="1960" y="4800"/>
                  </a:cubicBezTo>
                  <a:cubicBezTo>
                    <a:pt x="2254" y="4678"/>
                    <a:pt x="2621" y="4311"/>
                    <a:pt x="2670" y="3405"/>
                  </a:cubicBezTo>
                  <a:cubicBezTo>
                    <a:pt x="2817" y="1054"/>
                    <a:pt x="1666" y="197"/>
                    <a:pt x="1617" y="172"/>
                  </a:cubicBezTo>
                  <a:lnTo>
                    <a:pt x="13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60"/>
            <p:cNvSpPr/>
            <p:nvPr/>
          </p:nvSpPr>
          <p:spPr>
            <a:xfrm>
              <a:off x="605240" y="2176929"/>
              <a:ext cx="37071" cy="37071"/>
            </a:xfrm>
            <a:custGeom>
              <a:avLst/>
              <a:gdLst/>
              <a:ahLst/>
              <a:cxnLst/>
              <a:rect l="l" t="t" r="r" b="b"/>
              <a:pathLst>
                <a:path w="1691" h="1691" extrusionOk="0">
                  <a:moveTo>
                    <a:pt x="833" y="1"/>
                  </a:moveTo>
                  <a:cubicBezTo>
                    <a:pt x="368" y="1"/>
                    <a:pt x="1" y="368"/>
                    <a:pt x="1" y="834"/>
                  </a:cubicBezTo>
                  <a:cubicBezTo>
                    <a:pt x="1" y="1299"/>
                    <a:pt x="368" y="1691"/>
                    <a:pt x="833" y="1691"/>
                  </a:cubicBezTo>
                  <a:cubicBezTo>
                    <a:pt x="1323" y="1691"/>
                    <a:pt x="1690" y="1299"/>
                    <a:pt x="1690" y="834"/>
                  </a:cubicBezTo>
                  <a:cubicBezTo>
                    <a:pt x="1690" y="368"/>
                    <a:pt x="1323" y="1"/>
                    <a:pt x="8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60"/>
            <p:cNvSpPr/>
            <p:nvPr/>
          </p:nvSpPr>
          <p:spPr>
            <a:xfrm>
              <a:off x="633169" y="2309538"/>
              <a:ext cx="37597" cy="37597"/>
            </a:xfrm>
            <a:custGeom>
              <a:avLst/>
              <a:gdLst/>
              <a:ahLst/>
              <a:cxnLst/>
              <a:rect l="l" t="t" r="r" b="b"/>
              <a:pathLst>
                <a:path w="1715" h="1715" extrusionOk="0">
                  <a:moveTo>
                    <a:pt x="857" y="0"/>
                  </a:moveTo>
                  <a:cubicBezTo>
                    <a:pt x="392" y="0"/>
                    <a:pt x="0" y="392"/>
                    <a:pt x="0" y="858"/>
                  </a:cubicBezTo>
                  <a:cubicBezTo>
                    <a:pt x="0" y="1323"/>
                    <a:pt x="392" y="1715"/>
                    <a:pt x="857" y="1715"/>
                  </a:cubicBezTo>
                  <a:cubicBezTo>
                    <a:pt x="1322" y="1715"/>
                    <a:pt x="1714" y="1323"/>
                    <a:pt x="1714" y="858"/>
                  </a:cubicBezTo>
                  <a:cubicBezTo>
                    <a:pt x="1714" y="392"/>
                    <a:pt x="1322" y="0"/>
                    <a:pt x="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60"/>
            <p:cNvSpPr/>
            <p:nvPr/>
          </p:nvSpPr>
          <p:spPr>
            <a:xfrm>
              <a:off x="444723" y="3204238"/>
              <a:ext cx="201336" cy="175227"/>
            </a:xfrm>
            <a:custGeom>
              <a:avLst/>
              <a:gdLst/>
              <a:ahLst/>
              <a:cxnLst/>
              <a:rect l="l" t="t" r="r" b="b"/>
              <a:pathLst>
                <a:path w="9184" h="7993" extrusionOk="0">
                  <a:moveTo>
                    <a:pt x="9022" y="0"/>
                  </a:moveTo>
                  <a:cubicBezTo>
                    <a:pt x="8985" y="0"/>
                    <a:pt x="8947" y="12"/>
                    <a:pt x="8914" y="34"/>
                  </a:cubicBezTo>
                  <a:lnTo>
                    <a:pt x="74" y="7748"/>
                  </a:lnTo>
                  <a:cubicBezTo>
                    <a:pt x="1" y="7797"/>
                    <a:pt x="1" y="7895"/>
                    <a:pt x="50" y="7944"/>
                  </a:cubicBezTo>
                  <a:cubicBezTo>
                    <a:pt x="74" y="7993"/>
                    <a:pt x="123" y="7993"/>
                    <a:pt x="172" y="7993"/>
                  </a:cubicBezTo>
                  <a:cubicBezTo>
                    <a:pt x="197" y="7993"/>
                    <a:pt x="221" y="7993"/>
                    <a:pt x="270" y="7968"/>
                  </a:cubicBezTo>
                  <a:lnTo>
                    <a:pt x="9110" y="255"/>
                  </a:lnTo>
                  <a:cubicBezTo>
                    <a:pt x="9184" y="206"/>
                    <a:pt x="9184" y="108"/>
                    <a:pt x="9135" y="59"/>
                  </a:cubicBezTo>
                  <a:cubicBezTo>
                    <a:pt x="9108" y="18"/>
                    <a:pt x="9066" y="0"/>
                    <a:pt x="9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60"/>
            <p:cNvSpPr/>
            <p:nvPr/>
          </p:nvSpPr>
          <p:spPr>
            <a:xfrm>
              <a:off x="937017" y="4106304"/>
              <a:ext cx="98257" cy="22580"/>
            </a:xfrm>
            <a:custGeom>
              <a:avLst/>
              <a:gdLst/>
              <a:ahLst/>
              <a:cxnLst/>
              <a:rect l="l" t="t" r="r" b="b"/>
              <a:pathLst>
                <a:path w="4482" h="1030" extrusionOk="0">
                  <a:moveTo>
                    <a:pt x="4321" y="0"/>
                  </a:moveTo>
                  <a:cubicBezTo>
                    <a:pt x="4292" y="0"/>
                    <a:pt x="4263" y="9"/>
                    <a:pt x="4237" y="26"/>
                  </a:cubicBezTo>
                  <a:cubicBezTo>
                    <a:pt x="3223" y="596"/>
                    <a:pt x="2190" y="733"/>
                    <a:pt x="1426" y="733"/>
                  </a:cubicBezTo>
                  <a:cubicBezTo>
                    <a:pt x="712" y="733"/>
                    <a:pt x="232" y="614"/>
                    <a:pt x="221" y="614"/>
                  </a:cubicBezTo>
                  <a:cubicBezTo>
                    <a:pt x="203" y="609"/>
                    <a:pt x="187" y="607"/>
                    <a:pt x="171" y="607"/>
                  </a:cubicBezTo>
                  <a:cubicBezTo>
                    <a:pt x="98" y="607"/>
                    <a:pt x="45" y="651"/>
                    <a:pt x="25" y="712"/>
                  </a:cubicBezTo>
                  <a:cubicBezTo>
                    <a:pt x="0" y="785"/>
                    <a:pt x="49" y="883"/>
                    <a:pt x="147" y="883"/>
                  </a:cubicBezTo>
                  <a:cubicBezTo>
                    <a:pt x="172" y="907"/>
                    <a:pt x="686" y="1030"/>
                    <a:pt x="1421" y="1030"/>
                  </a:cubicBezTo>
                  <a:cubicBezTo>
                    <a:pt x="2229" y="1030"/>
                    <a:pt x="3306" y="883"/>
                    <a:pt x="4384" y="271"/>
                  </a:cubicBezTo>
                  <a:cubicBezTo>
                    <a:pt x="4457" y="246"/>
                    <a:pt x="4482" y="148"/>
                    <a:pt x="4457" y="75"/>
                  </a:cubicBezTo>
                  <a:cubicBezTo>
                    <a:pt x="4425" y="27"/>
                    <a:pt x="4373" y="0"/>
                    <a:pt x="4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60"/>
            <p:cNvSpPr/>
            <p:nvPr/>
          </p:nvSpPr>
          <p:spPr>
            <a:xfrm>
              <a:off x="937017" y="4138508"/>
              <a:ext cx="98257" cy="24202"/>
            </a:xfrm>
            <a:custGeom>
              <a:avLst/>
              <a:gdLst/>
              <a:ahLst/>
              <a:cxnLst/>
              <a:rect l="l" t="t" r="r" b="b"/>
              <a:pathLst>
                <a:path w="4482" h="1104" extrusionOk="0">
                  <a:moveTo>
                    <a:pt x="181" y="1"/>
                  </a:moveTo>
                  <a:cubicBezTo>
                    <a:pt x="153" y="1"/>
                    <a:pt x="124" y="9"/>
                    <a:pt x="98" y="26"/>
                  </a:cubicBezTo>
                  <a:cubicBezTo>
                    <a:pt x="25" y="75"/>
                    <a:pt x="0" y="173"/>
                    <a:pt x="49" y="222"/>
                  </a:cubicBezTo>
                  <a:cubicBezTo>
                    <a:pt x="74" y="271"/>
                    <a:pt x="588" y="1104"/>
                    <a:pt x="2572" y="1104"/>
                  </a:cubicBezTo>
                  <a:cubicBezTo>
                    <a:pt x="3061" y="1104"/>
                    <a:pt x="3649" y="1055"/>
                    <a:pt x="4359" y="932"/>
                  </a:cubicBezTo>
                  <a:cubicBezTo>
                    <a:pt x="4433" y="908"/>
                    <a:pt x="4482" y="834"/>
                    <a:pt x="4457" y="761"/>
                  </a:cubicBezTo>
                  <a:cubicBezTo>
                    <a:pt x="4457" y="697"/>
                    <a:pt x="4402" y="634"/>
                    <a:pt x="4324" y="634"/>
                  </a:cubicBezTo>
                  <a:cubicBezTo>
                    <a:pt x="4311" y="634"/>
                    <a:pt x="4299" y="635"/>
                    <a:pt x="4286" y="638"/>
                  </a:cubicBezTo>
                  <a:cubicBezTo>
                    <a:pt x="3618" y="760"/>
                    <a:pt x="3058" y="808"/>
                    <a:pt x="2587" y="808"/>
                  </a:cubicBezTo>
                  <a:cubicBezTo>
                    <a:pt x="780" y="808"/>
                    <a:pt x="314" y="95"/>
                    <a:pt x="294" y="75"/>
                  </a:cubicBezTo>
                  <a:cubicBezTo>
                    <a:pt x="278" y="28"/>
                    <a:pt x="23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60"/>
            <p:cNvSpPr/>
            <p:nvPr/>
          </p:nvSpPr>
          <p:spPr>
            <a:xfrm>
              <a:off x="579481" y="4097184"/>
              <a:ext cx="98257" cy="22580"/>
            </a:xfrm>
            <a:custGeom>
              <a:avLst/>
              <a:gdLst/>
              <a:ahLst/>
              <a:cxnLst/>
              <a:rect l="l" t="t" r="r" b="b"/>
              <a:pathLst>
                <a:path w="4482" h="1030" extrusionOk="0">
                  <a:moveTo>
                    <a:pt x="4314" y="0"/>
                  </a:moveTo>
                  <a:cubicBezTo>
                    <a:pt x="4289" y="0"/>
                    <a:pt x="4263" y="8"/>
                    <a:pt x="4237" y="26"/>
                  </a:cubicBezTo>
                  <a:cubicBezTo>
                    <a:pt x="3223" y="596"/>
                    <a:pt x="2184" y="733"/>
                    <a:pt x="1413" y="733"/>
                  </a:cubicBezTo>
                  <a:cubicBezTo>
                    <a:pt x="694" y="733"/>
                    <a:pt x="208" y="613"/>
                    <a:pt x="196" y="613"/>
                  </a:cubicBezTo>
                  <a:cubicBezTo>
                    <a:pt x="183" y="609"/>
                    <a:pt x="169" y="607"/>
                    <a:pt x="156" y="607"/>
                  </a:cubicBezTo>
                  <a:cubicBezTo>
                    <a:pt x="91" y="607"/>
                    <a:pt x="25" y="651"/>
                    <a:pt x="25" y="711"/>
                  </a:cubicBezTo>
                  <a:cubicBezTo>
                    <a:pt x="0" y="809"/>
                    <a:pt x="49" y="883"/>
                    <a:pt x="123" y="907"/>
                  </a:cubicBezTo>
                  <a:cubicBezTo>
                    <a:pt x="172" y="907"/>
                    <a:pt x="661" y="1030"/>
                    <a:pt x="1421" y="1030"/>
                  </a:cubicBezTo>
                  <a:cubicBezTo>
                    <a:pt x="2204" y="1030"/>
                    <a:pt x="3306" y="883"/>
                    <a:pt x="4384" y="270"/>
                  </a:cubicBezTo>
                  <a:cubicBezTo>
                    <a:pt x="4457" y="246"/>
                    <a:pt x="4482" y="148"/>
                    <a:pt x="4433" y="75"/>
                  </a:cubicBezTo>
                  <a:cubicBezTo>
                    <a:pt x="4401" y="27"/>
                    <a:pt x="4359" y="0"/>
                    <a:pt x="4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60"/>
            <p:cNvSpPr/>
            <p:nvPr/>
          </p:nvSpPr>
          <p:spPr>
            <a:xfrm>
              <a:off x="579481" y="4129739"/>
              <a:ext cx="97731" cy="24378"/>
            </a:xfrm>
            <a:custGeom>
              <a:avLst/>
              <a:gdLst/>
              <a:ahLst/>
              <a:cxnLst/>
              <a:rect l="l" t="t" r="r" b="b"/>
              <a:pathLst>
                <a:path w="4458" h="1112" extrusionOk="0">
                  <a:moveTo>
                    <a:pt x="132" y="1"/>
                  </a:moveTo>
                  <a:cubicBezTo>
                    <a:pt x="112" y="1"/>
                    <a:pt x="92" y="4"/>
                    <a:pt x="74" y="10"/>
                  </a:cubicBezTo>
                  <a:cubicBezTo>
                    <a:pt x="25" y="59"/>
                    <a:pt x="0" y="157"/>
                    <a:pt x="25" y="230"/>
                  </a:cubicBezTo>
                  <a:cubicBezTo>
                    <a:pt x="49" y="279"/>
                    <a:pt x="564" y="1112"/>
                    <a:pt x="2572" y="1112"/>
                  </a:cubicBezTo>
                  <a:cubicBezTo>
                    <a:pt x="3061" y="1112"/>
                    <a:pt x="3649" y="1038"/>
                    <a:pt x="4335" y="916"/>
                  </a:cubicBezTo>
                  <a:cubicBezTo>
                    <a:pt x="4408" y="916"/>
                    <a:pt x="4457" y="818"/>
                    <a:pt x="4457" y="744"/>
                  </a:cubicBezTo>
                  <a:cubicBezTo>
                    <a:pt x="4433" y="671"/>
                    <a:pt x="4359" y="622"/>
                    <a:pt x="4286" y="622"/>
                  </a:cubicBezTo>
                  <a:cubicBezTo>
                    <a:pt x="3601" y="751"/>
                    <a:pt x="3029" y="801"/>
                    <a:pt x="2550" y="801"/>
                  </a:cubicBezTo>
                  <a:cubicBezTo>
                    <a:pt x="753" y="801"/>
                    <a:pt x="294" y="83"/>
                    <a:pt x="294" y="83"/>
                  </a:cubicBezTo>
                  <a:cubicBezTo>
                    <a:pt x="257" y="28"/>
                    <a:pt x="193" y="1"/>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60"/>
            <p:cNvSpPr/>
            <p:nvPr/>
          </p:nvSpPr>
          <p:spPr>
            <a:xfrm>
              <a:off x="287428" y="3034251"/>
              <a:ext cx="235711" cy="193839"/>
            </a:xfrm>
            <a:custGeom>
              <a:avLst/>
              <a:gdLst/>
              <a:ahLst/>
              <a:cxnLst/>
              <a:rect l="l" t="t" r="r" b="b"/>
              <a:pathLst>
                <a:path w="10752" h="8842" extrusionOk="0">
                  <a:moveTo>
                    <a:pt x="10594" y="0"/>
                  </a:moveTo>
                  <a:cubicBezTo>
                    <a:pt x="10541" y="0"/>
                    <a:pt x="10489" y="27"/>
                    <a:pt x="10457" y="75"/>
                  </a:cubicBezTo>
                  <a:cubicBezTo>
                    <a:pt x="5633" y="6931"/>
                    <a:pt x="197" y="8523"/>
                    <a:pt x="123" y="8547"/>
                  </a:cubicBezTo>
                  <a:cubicBezTo>
                    <a:pt x="50" y="8572"/>
                    <a:pt x="1" y="8645"/>
                    <a:pt x="25" y="8743"/>
                  </a:cubicBezTo>
                  <a:cubicBezTo>
                    <a:pt x="50" y="8792"/>
                    <a:pt x="99" y="8841"/>
                    <a:pt x="172" y="8841"/>
                  </a:cubicBezTo>
                  <a:lnTo>
                    <a:pt x="221" y="8841"/>
                  </a:lnTo>
                  <a:cubicBezTo>
                    <a:pt x="270" y="8817"/>
                    <a:pt x="5804" y="7201"/>
                    <a:pt x="10702" y="246"/>
                  </a:cubicBezTo>
                  <a:cubicBezTo>
                    <a:pt x="10751" y="173"/>
                    <a:pt x="10751" y="75"/>
                    <a:pt x="10678" y="26"/>
                  </a:cubicBezTo>
                  <a:cubicBezTo>
                    <a:pt x="10652" y="8"/>
                    <a:pt x="10622" y="0"/>
                    <a:pt x="105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60"/>
            <p:cNvSpPr/>
            <p:nvPr/>
          </p:nvSpPr>
          <p:spPr>
            <a:xfrm>
              <a:off x="290804" y="1707218"/>
              <a:ext cx="163081" cy="35821"/>
            </a:xfrm>
            <a:custGeom>
              <a:avLst/>
              <a:gdLst/>
              <a:ahLst/>
              <a:cxnLst/>
              <a:rect l="l" t="t" r="r" b="b"/>
              <a:pathLst>
                <a:path w="7439" h="1634" extrusionOk="0">
                  <a:moveTo>
                    <a:pt x="777" y="0"/>
                  </a:moveTo>
                  <a:lnTo>
                    <a:pt x="777" y="0"/>
                  </a:lnTo>
                  <a:cubicBezTo>
                    <a:pt x="1" y="1020"/>
                    <a:pt x="919" y="1633"/>
                    <a:pt x="2872" y="1633"/>
                  </a:cubicBezTo>
                  <a:cubicBezTo>
                    <a:pt x="4060" y="1633"/>
                    <a:pt x="5632" y="1406"/>
                    <a:pt x="7438" y="906"/>
                  </a:cubicBezTo>
                  <a:lnTo>
                    <a:pt x="7438" y="906"/>
                  </a:lnTo>
                  <a:cubicBezTo>
                    <a:pt x="6572" y="974"/>
                    <a:pt x="5816" y="1002"/>
                    <a:pt x="5158" y="1002"/>
                  </a:cubicBezTo>
                  <a:cubicBezTo>
                    <a:pt x="1279" y="1002"/>
                    <a:pt x="777" y="0"/>
                    <a:pt x="777" y="0"/>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60"/>
            <p:cNvSpPr/>
            <p:nvPr/>
          </p:nvSpPr>
          <p:spPr>
            <a:xfrm>
              <a:off x="569287" y="1599841"/>
              <a:ext cx="29530" cy="52088"/>
            </a:xfrm>
            <a:custGeom>
              <a:avLst/>
              <a:gdLst/>
              <a:ahLst/>
              <a:cxnLst/>
              <a:rect l="l" t="t" r="r" b="b"/>
              <a:pathLst>
                <a:path w="1347" h="2376" extrusionOk="0">
                  <a:moveTo>
                    <a:pt x="0" y="1"/>
                  </a:moveTo>
                  <a:lnTo>
                    <a:pt x="0" y="1"/>
                  </a:lnTo>
                  <a:cubicBezTo>
                    <a:pt x="833" y="1445"/>
                    <a:pt x="73" y="2376"/>
                    <a:pt x="73" y="2376"/>
                  </a:cubicBezTo>
                  <a:cubicBezTo>
                    <a:pt x="1347" y="1911"/>
                    <a:pt x="1102" y="588"/>
                    <a:pt x="0" y="1"/>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60"/>
            <p:cNvSpPr/>
            <p:nvPr/>
          </p:nvSpPr>
          <p:spPr>
            <a:xfrm>
              <a:off x="417890" y="2034674"/>
              <a:ext cx="141641" cy="142080"/>
            </a:xfrm>
            <a:custGeom>
              <a:avLst/>
              <a:gdLst/>
              <a:ahLst/>
              <a:cxnLst/>
              <a:rect l="l" t="t" r="r" b="b"/>
              <a:pathLst>
                <a:path w="6461" h="6481" extrusionOk="0">
                  <a:moveTo>
                    <a:pt x="1641" y="1"/>
                  </a:moveTo>
                  <a:cubicBezTo>
                    <a:pt x="0" y="539"/>
                    <a:pt x="368" y="2890"/>
                    <a:pt x="1959" y="4972"/>
                  </a:cubicBezTo>
                  <a:cubicBezTo>
                    <a:pt x="2686" y="5933"/>
                    <a:pt x="3728" y="6481"/>
                    <a:pt x="4605" y="6481"/>
                  </a:cubicBezTo>
                  <a:cubicBezTo>
                    <a:pt x="5650" y="6481"/>
                    <a:pt x="6460" y="5703"/>
                    <a:pt x="6220" y="3919"/>
                  </a:cubicBezTo>
                  <a:cubicBezTo>
                    <a:pt x="2131" y="3111"/>
                    <a:pt x="1641" y="1"/>
                    <a:pt x="1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60"/>
            <p:cNvSpPr/>
            <p:nvPr/>
          </p:nvSpPr>
          <p:spPr>
            <a:xfrm>
              <a:off x="422186" y="2030377"/>
              <a:ext cx="140677" cy="149796"/>
            </a:xfrm>
            <a:custGeom>
              <a:avLst/>
              <a:gdLst/>
              <a:ahLst/>
              <a:cxnLst/>
              <a:rect l="l" t="t" r="r" b="b"/>
              <a:pathLst>
                <a:path w="6417" h="6833" extrusionOk="0">
                  <a:moveTo>
                    <a:pt x="1347" y="393"/>
                  </a:moveTo>
                  <a:cubicBezTo>
                    <a:pt x="1519" y="1078"/>
                    <a:pt x="2400" y="3503"/>
                    <a:pt x="5902" y="4237"/>
                  </a:cubicBezTo>
                  <a:cubicBezTo>
                    <a:pt x="6024" y="5364"/>
                    <a:pt x="5731" y="6123"/>
                    <a:pt x="5045" y="6417"/>
                  </a:cubicBezTo>
                  <a:cubicBezTo>
                    <a:pt x="4857" y="6491"/>
                    <a:pt x="4652" y="6526"/>
                    <a:pt x="4436" y="6526"/>
                  </a:cubicBezTo>
                  <a:cubicBezTo>
                    <a:pt x="3582" y="6526"/>
                    <a:pt x="2570" y="5974"/>
                    <a:pt x="1886" y="5094"/>
                  </a:cubicBezTo>
                  <a:cubicBezTo>
                    <a:pt x="808" y="3698"/>
                    <a:pt x="319" y="2180"/>
                    <a:pt x="613" y="1225"/>
                  </a:cubicBezTo>
                  <a:cubicBezTo>
                    <a:pt x="735" y="833"/>
                    <a:pt x="980" y="564"/>
                    <a:pt x="1347" y="393"/>
                  </a:cubicBezTo>
                  <a:close/>
                  <a:moveTo>
                    <a:pt x="1568" y="1"/>
                  </a:moveTo>
                  <a:lnTo>
                    <a:pt x="1396" y="50"/>
                  </a:lnTo>
                  <a:cubicBezTo>
                    <a:pt x="857" y="221"/>
                    <a:pt x="490" y="613"/>
                    <a:pt x="319" y="1127"/>
                  </a:cubicBezTo>
                  <a:cubicBezTo>
                    <a:pt x="0" y="2180"/>
                    <a:pt x="515" y="3772"/>
                    <a:pt x="1641" y="5266"/>
                  </a:cubicBezTo>
                  <a:cubicBezTo>
                    <a:pt x="2400" y="6245"/>
                    <a:pt x="3478" y="6833"/>
                    <a:pt x="4408" y="6833"/>
                  </a:cubicBezTo>
                  <a:cubicBezTo>
                    <a:pt x="4678" y="6833"/>
                    <a:pt x="4922" y="6784"/>
                    <a:pt x="5143" y="6686"/>
                  </a:cubicBezTo>
                  <a:cubicBezTo>
                    <a:pt x="5633" y="6490"/>
                    <a:pt x="6416" y="5878"/>
                    <a:pt x="6171" y="4090"/>
                  </a:cubicBezTo>
                  <a:lnTo>
                    <a:pt x="6171" y="3992"/>
                  </a:lnTo>
                  <a:lnTo>
                    <a:pt x="6049" y="3968"/>
                  </a:lnTo>
                  <a:cubicBezTo>
                    <a:pt x="2131" y="3184"/>
                    <a:pt x="1617" y="295"/>
                    <a:pt x="1592" y="172"/>
                  </a:cubicBezTo>
                  <a:lnTo>
                    <a:pt x="15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1" name="Google Shape;3841;p60"/>
          <p:cNvGrpSpPr/>
          <p:nvPr/>
        </p:nvGrpSpPr>
        <p:grpSpPr>
          <a:xfrm rot="-7008787">
            <a:off x="1465130" y="584711"/>
            <a:ext cx="1069070" cy="870226"/>
            <a:chOff x="7573474" y="3466512"/>
            <a:chExt cx="1617164" cy="1316285"/>
          </a:xfrm>
        </p:grpSpPr>
        <p:sp>
          <p:nvSpPr>
            <p:cNvPr id="3842" name="Google Shape;3842;p60"/>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60"/>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60"/>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60"/>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60"/>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60"/>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60"/>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60"/>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60"/>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60"/>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60"/>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60"/>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60"/>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60"/>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60"/>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60"/>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60"/>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60"/>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60"/>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60"/>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60"/>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60"/>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60"/>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60"/>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60"/>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60"/>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60"/>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60"/>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60"/>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60"/>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60"/>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60"/>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60"/>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60"/>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60"/>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60"/>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60"/>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60"/>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60"/>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60"/>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60"/>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60"/>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60"/>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60"/>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60"/>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60"/>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60"/>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60"/>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60"/>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1" name="Google Shape;3891;p60"/>
          <p:cNvGrpSpPr/>
          <p:nvPr/>
        </p:nvGrpSpPr>
        <p:grpSpPr>
          <a:xfrm rot="-1298509">
            <a:off x="6858953" y="3874711"/>
            <a:ext cx="877243" cy="769044"/>
            <a:chOff x="3656813" y="4101238"/>
            <a:chExt cx="877250" cy="769050"/>
          </a:xfrm>
        </p:grpSpPr>
        <p:sp>
          <p:nvSpPr>
            <p:cNvPr id="3892" name="Google Shape;3892;p60"/>
            <p:cNvSpPr/>
            <p:nvPr/>
          </p:nvSpPr>
          <p:spPr>
            <a:xfrm>
              <a:off x="3656813" y="4130988"/>
              <a:ext cx="877250" cy="739300"/>
            </a:xfrm>
            <a:custGeom>
              <a:avLst/>
              <a:gdLst/>
              <a:ahLst/>
              <a:cxnLst/>
              <a:rect l="l" t="t" r="r" b="b"/>
              <a:pathLst>
                <a:path w="35090" h="29572" extrusionOk="0">
                  <a:moveTo>
                    <a:pt x="4335" y="5066"/>
                  </a:moveTo>
                  <a:lnTo>
                    <a:pt x="4333" y="5068"/>
                  </a:lnTo>
                  <a:cubicBezTo>
                    <a:pt x="4333" y="5067"/>
                    <a:pt x="4333" y="5066"/>
                    <a:pt x="4335" y="5066"/>
                  </a:cubicBezTo>
                  <a:close/>
                  <a:moveTo>
                    <a:pt x="213" y="1"/>
                  </a:moveTo>
                  <a:cubicBezTo>
                    <a:pt x="155" y="1"/>
                    <a:pt x="98" y="27"/>
                    <a:pt x="59" y="74"/>
                  </a:cubicBezTo>
                  <a:cubicBezTo>
                    <a:pt x="7" y="138"/>
                    <a:pt x="0" y="228"/>
                    <a:pt x="40" y="300"/>
                  </a:cubicBezTo>
                  <a:lnTo>
                    <a:pt x="3874" y="6863"/>
                  </a:lnTo>
                  <a:cubicBezTo>
                    <a:pt x="3877" y="6871"/>
                    <a:pt x="3886" y="6873"/>
                    <a:pt x="3892" y="6880"/>
                  </a:cubicBezTo>
                  <a:cubicBezTo>
                    <a:pt x="3901" y="6892"/>
                    <a:pt x="3907" y="6906"/>
                    <a:pt x="3919" y="6915"/>
                  </a:cubicBezTo>
                  <a:lnTo>
                    <a:pt x="27422" y="26249"/>
                  </a:lnTo>
                  <a:lnTo>
                    <a:pt x="29127" y="27651"/>
                  </a:lnTo>
                  <a:lnTo>
                    <a:pt x="31407" y="29528"/>
                  </a:lnTo>
                  <a:cubicBezTo>
                    <a:pt x="31444" y="29558"/>
                    <a:pt x="31489" y="29572"/>
                    <a:pt x="31533" y="29572"/>
                  </a:cubicBezTo>
                  <a:cubicBezTo>
                    <a:pt x="31560" y="29572"/>
                    <a:pt x="31589" y="29567"/>
                    <a:pt x="31613" y="29555"/>
                  </a:cubicBezTo>
                  <a:cubicBezTo>
                    <a:pt x="33354" y="28780"/>
                    <a:pt x="34648" y="27208"/>
                    <a:pt x="35073" y="25350"/>
                  </a:cubicBezTo>
                  <a:cubicBezTo>
                    <a:pt x="35090" y="25276"/>
                    <a:pt x="35063" y="25201"/>
                    <a:pt x="35005" y="25153"/>
                  </a:cubicBezTo>
                  <a:lnTo>
                    <a:pt x="32726" y="23277"/>
                  </a:lnTo>
                  <a:lnTo>
                    <a:pt x="31020" y="21873"/>
                  </a:lnTo>
                  <a:lnTo>
                    <a:pt x="7518" y="2542"/>
                  </a:lnTo>
                  <a:cubicBezTo>
                    <a:pt x="7512" y="2539"/>
                    <a:pt x="7506" y="2537"/>
                    <a:pt x="7500" y="2532"/>
                  </a:cubicBezTo>
                  <a:cubicBezTo>
                    <a:pt x="7486" y="2524"/>
                    <a:pt x="7473" y="2514"/>
                    <a:pt x="7456" y="2508"/>
                  </a:cubicBezTo>
                  <a:lnTo>
                    <a:pt x="277" y="12"/>
                  </a:lnTo>
                  <a:cubicBezTo>
                    <a:pt x="256" y="4"/>
                    <a:pt x="235" y="1"/>
                    <a:pt x="213"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60"/>
            <p:cNvSpPr/>
            <p:nvPr/>
          </p:nvSpPr>
          <p:spPr>
            <a:xfrm>
              <a:off x="4424213" y="4783413"/>
              <a:ext cx="24025" cy="18800"/>
            </a:xfrm>
            <a:custGeom>
              <a:avLst/>
              <a:gdLst/>
              <a:ahLst/>
              <a:cxnLst/>
              <a:rect l="l" t="t" r="r" b="b"/>
              <a:pathLst>
                <a:path w="961" h="752" extrusionOk="0">
                  <a:moveTo>
                    <a:pt x="113" y="1"/>
                  </a:moveTo>
                  <a:cubicBezTo>
                    <a:pt x="83" y="1"/>
                    <a:pt x="53" y="14"/>
                    <a:pt x="34" y="40"/>
                  </a:cubicBezTo>
                  <a:cubicBezTo>
                    <a:pt x="0" y="85"/>
                    <a:pt x="10" y="147"/>
                    <a:pt x="53" y="179"/>
                  </a:cubicBezTo>
                  <a:lnTo>
                    <a:pt x="788" y="732"/>
                  </a:lnTo>
                  <a:cubicBezTo>
                    <a:pt x="804" y="746"/>
                    <a:pt x="825" y="752"/>
                    <a:pt x="847" y="752"/>
                  </a:cubicBezTo>
                  <a:cubicBezTo>
                    <a:pt x="877" y="752"/>
                    <a:pt x="905" y="738"/>
                    <a:pt x="926" y="711"/>
                  </a:cubicBezTo>
                  <a:cubicBezTo>
                    <a:pt x="960" y="668"/>
                    <a:pt x="951" y="606"/>
                    <a:pt x="908" y="573"/>
                  </a:cubicBezTo>
                  <a:lnTo>
                    <a:pt x="173" y="20"/>
                  </a:lnTo>
                  <a:cubicBezTo>
                    <a:pt x="155" y="7"/>
                    <a:pt x="134"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60"/>
            <p:cNvSpPr/>
            <p:nvPr/>
          </p:nvSpPr>
          <p:spPr>
            <a:xfrm>
              <a:off x="4395613" y="4693813"/>
              <a:ext cx="129775" cy="137975"/>
            </a:xfrm>
            <a:custGeom>
              <a:avLst/>
              <a:gdLst/>
              <a:ahLst/>
              <a:cxnLst/>
              <a:rect l="l" t="t" r="r" b="b"/>
              <a:pathLst>
                <a:path w="5191" h="5519" extrusionOk="0">
                  <a:moveTo>
                    <a:pt x="3728" y="991"/>
                  </a:moveTo>
                  <a:lnTo>
                    <a:pt x="4038" y="1247"/>
                  </a:lnTo>
                  <a:lnTo>
                    <a:pt x="4043" y="1272"/>
                  </a:lnTo>
                  <a:lnTo>
                    <a:pt x="4101" y="1319"/>
                  </a:lnTo>
                  <a:lnTo>
                    <a:pt x="4041" y="1274"/>
                  </a:lnTo>
                  <a:lnTo>
                    <a:pt x="3728" y="991"/>
                  </a:lnTo>
                  <a:close/>
                  <a:moveTo>
                    <a:pt x="3396" y="1907"/>
                  </a:moveTo>
                  <a:lnTo>
                    <a:pt x="3799" y="2031"/>
                  </a:lnTo>
                  <a:lnTo>
                    <a:pt x="3804" y="2061"/>
                  </a:lnTo>
                  <a:cubicBezTo>
                    <a:pt x="3800" y="2066"/>
                    <a:pt x="3795" y="2068"/>
                    <a:pt x="3790" y="2068"/>
                  </a:cubicBezTo>
                  <a:cubicBezTo>
                    <a:pt x="3788" y="2068"/>
                    <a:pt x="3786" y="2068"/>
                    <a:pt x="3784" y="2067"/>
                  </a:cubicBezTo>
                  <a:lnTo>
                    <a:pt x="3396" y="1907"/>
                  </a:lnTo>
                  <a:close/>
                  <a:moveTo>
                    <a:pt x="2899" y="2632"/>
                  </a:moveTo>
                  <a:lnTo>
                    <a:pt x="3200" y="2828"/>
                  </a:lnTo>
                  <a:lnTo>
                    <a:pt x="3202" y="2856"/>
                  </a:lnTo>
                  <a:cubicBezTo>
                    <a:pt x="3198" y="2861"/>
                    <a:pt x="3193" y="2864"/>
                    <a:pt x="3187" y="2864"/>
                  </a:cubicBezTo>
                  <a:cubicBezTo>
                    <a:pt x="3183" y="2864"/>
                    <a:pt x="3179" y="2862"/>
                    <a:pt x="3175" y="2858"/>
                  </a:cubicBezTo>
                  <a:lnTo>
                    <a:pt x="2899" y="2632"/>
                  </a:lnTo>
                  <a:close/>
                  <a:moveTo>
                    <a:pt x="2380" y="3388"/>
                  </a:moveTo>
                  <a:lnTo>
                    <a:pt x="2380" y="3388"/>
                  </a:lnTo>
                  <a:cubicBezTo>
                    <a:pt x="2564" y="3507"/>
                    <a:pt x="2769" y="3614"/>
                    <a:pt x="2984" y="3652"/>
                  </a:cubicBezTo>
                  <a:lnTo>
                    <a:pt x="2999" y="3684"/>
                  </a:lnTo>
                  <a:cubicBezTo>
                    <a:pt x="2996" y="3688"/>
                    <a:pt x="2987" y="3691"/>
                    <a:pt x="2976" y="3693"/>
                  </a:cubicBezTo>
                  <a:cubicBezTo>
                    <a:pt x="2755" y="3649"/>
                    <a:pt x="2542" y="3540"/>
                    <a:pt x="2380" y="3388"/>
                  </a:cubicBezTo>
                  <a:close/>
                  <a:moveTo>
                    <a:pt x="1269" y="3670"/>
                  </a:moveTo>
                  <a:lnTo>
                    <a:pt x="2002" y="4221"/>
                  </a:lnTo>
                  <a:lnTo>
                    <a:pt x="2007" y="4246"/>
                  </a:lnTo>
                  <a:cubicBezTo>
                    <a:pt x="2001" y="4254"/>
                    <a:pt x="1995" y="4257"/>
                    <a:pt x="1990" y="4257"/>
                  </a:cubicBezTo>
                  <a:cubicBezTo>
                    <a:pt x="1985" y="4257"/>
                    <a:pt x="1981" y="4254"/>
                    <a:pt x="1978" y="4252"/>
                  </a:cubicBezTo>
                  <a:lnTo>
                    <a:pt x="1244" y="3700"/>
                  </a:lnTo>
                  <a:lnTo>
                    <a:pt x="1269" y="3670"/>
                  </a:lnTo>
                  <a:close/>
                  <a:moveTo>
                    <a:pt x="3158" y="0"/>
                  </a:moveTo>
                  <a:cubicBezTo>
                    <a:pt x="3151" y="0"/>
                    <a:pt x="3145" y="1"/>
                    <a:pt x="3138" y="3"/>
                  </a:cubicBezTo>
                  <a:cubicBezTo>
                    <a:pt x="3122" y="10"/>
                    <a:pt x="3111" y="17"/>
                    <a:pt x="3101" y="29"/>
                  </a:cubicBezTo>
                  <a:cubicBezTo>
                    <a:pt x="3094" y="38"/>
                    <a:pt x="3085" y="48"/>
                    <a:pt x="3084" y="63"/>
                  </a:cubicBezTo>
                  <a:cubicBezTo>
                    <a:pt x="3007" y="354"/>
                    <a:pt x="2915" y="637"/>
                    <a:pt x="2797" y="905"/>
                  </a:cubicBezTo>
                  <a:cubicBezTo>
                    <a:pt x="2586" y="1410"/>
                    <a:pt x="2307" y="1874"/>
                    <a:pt x="1968" y="2288"/>
                  </a:cubicBezTo>
                  <a:cubicBezTo>
                    <a:pt x="1623" y="2707"/>
                    <a:pt x="1251" y="3033"/>
                    <a:pt x="915" y="3275"/>
                  </a:cubicBezTo>
                  <a:cubicBezTo>
                    <a:pt x="568" y="3520"/>
                    <a:pt x="260" y="3683"/>
                    <a:pt x="50" y="3782"/>
                  </a:cubicBezTo>
                  <a:cubicBezTo>
                    <a:pt x="37" y="3785"/>
                    <a:pt x="29" y="3795"/>
                    <a:pt x="21" y="3804"/>
                  </a:cubicBezTo>
                  <a:cubicBezTo>
                    <a:pt x="13" y="3814"/>
                    <a:pt x="6" y="3828"/>
                    <a:pt x="5" y="3842"/>
                  </a:cubicBezTo>
                  <a:cubicBezTo>
                    <a:pt x="0" y="3869"/>
                    <a:pt x="11" y="3898"/>
                    <a:pt x="32" y="3916"/>
                  </a:cubicBezTo>
                  <a:lnTo>
                    <a:pt x="1959" y="5501"/>
                  </a:lnTo>
                  <a:cubicBezTo>
                    <a:pt x="1974" y="5513"/>
                    <a:pt x="1992" y="5519"/>
                    <a:pt x="2010" y="5519"/>
                  </a:cubicBezTo>
                  <a:cubicBezTo>
                    <a:pt x="2022" y="5519"/>
                    <a:pt x="2033" y="5516"/>
                    <a:pt x="2044" y="5511"/>
                  </a:cubicBezTo>
                  <a:cubicBezTo>
                    <a:pt x="2365" y="5358"/>
                    <a:pt x="2678" y="5173"/>
                    <a:pt x="2967" y="4964"/>
                  </a:cubicBezTo>
                  <a:cubicBezTo>
                    <a:pt x="3364" y="4675"/>
                    <a:pt x="3726" y="4336"/>
                    <a:pt x="4039" y="3956"/>
                  </a:cubicBezTo>
                  <a:cubicBezTo>
                    <a:pt x="4375" y="3548"/>
                    <a:pt x="4658" y="3093"/>
                    <a:pt x="4869" y="2610"/>
                  </a:cubicBezTo>
                  <a:cubicBezTo>
                    <a:pt x="4999" y="2315"/>
                    <a:pt x="5105" y="2012"/>
                    <a:pt x="5181" y="1700"/>
                  </a:cubicBezTo>
                  <a:cubicBezTo>
                    <a:pt x="5190" y="1670"/>
                    <a:pt x="5181" y="1637"/>
                    <a:pt x="5157" y="1617"/>
                  </a:cubicBezTo>
                  <a:lnTo>
                    <a:pt x="3213" y="18"/>
                  </a:lnTo>
                  <a:cubicBezTo>
                    <a:pt x="3197" y="6"/>
                    <a:pt x="3178" y="0"/>
                    <a:pt x="3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60"/>
            <p:cNvSpPr/>
            <p:nvPr/>
          </p:nvSpPr>
          <p:spPr>
            <a:xfrm>
              <a:off x="3671038" y="4113313"/>
              <a:ext cx="49225" cy="45000"/>
            </a:xfrm>
            <a:custGeom>
              <a:avLst/>
              <a:gdLst/>
              <a:ahLst/>
              <a:cxnLst/>
              <a:rect l="l" t="t" r="r" b="b"/>
              <a:pathLst>
                <a:path w="1969" h="1800" extrusionOk="0">
                  <a:moveTo>
                    <a:pt x="88" y="1"/>
                  </a:moveTo>
                  <a:cubicBezTo>
                    <a:pt x="64" y="1"/>
                    <a:pt x="41" y="11"/>
                    <a:pt x="26" y="29"/>
                  </a:cubicBezTo>
                  <a:cubicBezTo>
                    <a:pt x="5" y="54"/>
                    <a:pt x="1" y="91"/>
                    <a:pt x="19" y="120"/>
                  </a:cubicBezTo>
                  <a:lnTo>
                    <a:pt x="976" y="1760"/>
                  </a:lnTo>
                  <a:cubicBezTo>
                    <a:pt x="991" y="1785"/>
                    <a:pt x="1018" y="1799"/>
                    <a:pt x="1045" y="1799"/>
                  </a:cubicBezTo>
                  <a:cubicBezTo>
                    <a:pt x="1057" y="1799"/>
                    <a:pt x="1069" y="1797"/>
                    <a:pt x="1080" y="1791"/>
                  </a:cubicBezTo>
                  <a:cubicBezTo>
                    <a:pt x="1296" y="1687"/>
                    <a:pt x="1485" y="1541"/>
                    <a:pt x="1637" y="1354"/>
                  </a:cubicBezTo>
                  <a:cubicBezTo>
                    <a:pt x="1790" y="1169"/>
                    <a:pt x="1897" y="957"/>
                    <a:pt x="1958" y="723"/>
                  </a:cubicBezTo>
                  <a:cubicBezTo>
                    <a:pt x="1969" y="684"/>
                    <a:pt x="1947" y="642"/>
                    <a:pt x="1907" y="628"/>
                  </a:cubicBezTo>
                  <a:lnTo>
                    <a:pt x="112" y="5"/>
                  </a:lnTo>
                  <a:cubicBezTo>
                    <a:pt x="104" y="2"/>
                    <a:pt x="96"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60"/>
            <p:cNvSpPr/>
            <p:nvPr/>
          </p:nvSpPr>
          <p:spPr>
            <a:xfrm>
              <a:off x="3700088" y="4132138"/>
              <a:ext cx="136625" cy="132800"/>
            </a:xfrm>
            <a:custGeom>
              <a:avLst/>
              <a:gdLst/>
              <a:ahLst/>
              <a:cxnLst/>
              <a:rect l="l" t="t" r="r" b="b"/>
              <a:pathLst>
                <a:path w="5465" h="5312" extrusionOk="0">
                  <a:moveTo>
                    <a:pt x="2124" y="1889"/>
                  </a:moveTo>
                  <a:lnTo>
                    <a:pt x="2701" y="2569"/>
                  </a:lnTo>
                  <a:lnTo>
                    <a:pt x="2706" y="2594"/>
                  </a:lnTo>
                  <a:lnTo>
                    <a:pt x="2761" y="2640"/>
                  </a:lnTo>
                  <a:lnTo>
                    <a:pt x="2758" y="2642"/>
                  </a:lnTo>
                  <a:lnTo>
                    <a:pt x="2703" y="2598"/>
                  </a:lnTo>
                  <a:lnTo>
                    <a:pt x="2095" y="1912"/>
                  </a:lnTo>
                  <a:lnTo>
                    <a:pt x="2124" y="1889"/>
                  </a:lnTo>
                  <a:close/>
                  <a:moveTo>
                    <a:pt x="1369" y="1975"/>
                  </a:moveTo>
                  <a:lnTo>
                    <a:pt x="1369" y="1975"/>
                  </a:lnTo>
                  <a:cubicBezTo>
                    <a:pt x="1725" y="2592"/>
                    <a:pt x="2111" y="3197"/>
                    <a:pt x="2545" y="3755"/>
                  </a:cubicBezTo>
                  <a:lnTo>
                    <a:pt x="2545" y="3780"/>
                  </a:lnTo>
                  <a:lnTo>
                    <a:pt x="2603" y="3827"/>
                  </a:lnTo>
                  <a:lnTo>
                    <a:pt x="2601" y="3831"/>
                  </a:lnTo>
                  <a:lnTo>
                    <a:pt x="2540" y="3785"/>
                  </a:lnTo>
                  <a:cubicBezTo>
                    <a:pt x="2080" y="3217"/>
                    <a:pt x="1693" y="2612"/>
                    <a:pt x="1369" y="1975"/>
                  </a:cubicBezTo>
                  <a:close/>
                  <a:moveTo>
                    <a:pt x="1096" y="1"/>
                  </a:moveTo>
                  <a:cubicBezTo>
                    <a:pt x="1083" y="1"/>
                    <a:pt x="1070" y="4"/>
                    <a:pt x="1059" y="11"/>
                  </a:cubicBezTo>
                  <a:cubicBezTo>
                    <a:pt x="1048" y="17"/>
                    <a:pt x="1040" y="21"/>
                    <a:pt x="1032" y="31"/>
                  </a:cubicBezTo>
                  <a:cubicBezTo>
                    <a:pt x="1024" y="40"/>
                    <a:pt x="1020" y="52"/>
                    <a:pt x="1018" y="59"/>
                  </a:cubicBezTo>
                  <a:cubicBezTo>
                    <a:pt x="946" y="315"/>
                    <a:pt x="825" y="549"/>
                    <a:pt x="656" y="754"/>
                  </a:cubicBezTo>
                  <a:cubicBezTo>
                    <a:pt x="488" y="959"/>
                    <a:pt x="283" y="1120"/>
                    <a:pt x="48" y="1240"/>
                  </a:cubicBezTo>
                  <a:cubicBezTo>
                    <a:pt x="38" y="1247"/>
                    <a:pt x="27" y="1253"/>
                    <a:pt x="19" y="1262"/>
                  </a:cubicBezTo>
                  <a:cubicBezTo>
                    <a:pt x="13" y="1269"/>
                    <a:pt x="12" y="1277"/>
                    <a:pt x="9" y="1285"/>
                  </a:cubicBezTo>
                  <a:lnTo>
                    <a:pt x="7" y="1289"/>
                  </a:lnTo>
                  <a:cubicBezTo>
                    <a:pt x="1" y="1309"/>
                    <a:pt x="3" y="1331"/>
                    <a:pt x="13" y="1351"/>
                  </a:cubicBezTo>
                  <a:lnTo>
                    <a:pt x="2304" y="5274"/>
                  </a:lnTo>
                  <a:cubicBezTo>
                    <a:pt x="2314" y="5293"/>
                    <a:pt x="2335" y="5304"/>
                    <a:pt x="2355" y="5311"/>
                  </a:cubicBezTo>
                  <a:cubicBezTo>
                    <a:pt x="2360" y="5311"/>
                    <a:pt x="2365" y="5312"/>
                    <a:pt x="2371" y="5312"/>
                  </a:cubicBezTo>
                  <a:cubicBezTo>
                    <a:pt x="2388" y="5312"/>
                    <a:pt x="2406" y="5306"/>
                    <a:pt x="2418" y="5296"/>
                  </a:cubicBezTo>
                  <a:cubicBezTo>
                    <a:pt x="2558" y="5189"/>
                    <a:pt x="2698" y="5080"/>
                    <a:pt x="2834" y="4966"/>
                  </a:cubicBezTo>
                  <a:cubicBezTo>
                    <a:pt x="3311" y="4562"/>
                    <a:pt x="3755" y="4115"/>
                    <a:pt x="4154" y="3631"/>
                  </a:cubicBezTo>
                  <a:cubicBezTo>
                    <a:pt x="4575" y="3119"/>
                    <a:pt x="4945" y="2570"/>
                    <a:pt x="5258" y="1990"/>
                  </a:cubicBezTo>
                  <a:cubicBezTo>
                    <a:pt x="5328" y="1862"/>
                    <a:pt x="5391" y="1735"/>
                    <a:pt x="5454" y="1607"/>
                  </a:cubicBezTo>
                  <a:cubicBezTo>
                    <a:pt x="5464" y="1589"/>
                    <a:pt x="5465" y="1563"/>
                    <a:pt x="5456" y="1542"/>
                  </a:cubicBezTo>
                  <a:cubicBezTo>
                    <a:pt x="5449" y="1520"/>
                    <a:pt x="5430" y="1504"/>
                    <a:pt x="5409" y="1498"/>
                  </a:cubicBezTo>
                  <a:lnTo>
                    <a:pt x="1599" y="172"/>
                  </a:lnTo>
                  <a:lnTo>
                    <a:pt x="1120" y="4"/>
                  </a:lnTo>
                  <a:cubicBezTo>
                    <a:pt x="1112" y="2"/>
                    <a:pt x="1104"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60"/>
            <p:cNvSpPr/>
            <p:nvPr/>
          </p:nvSpPr>
          <p:spPr>
            <a:xfrm>
              <a:off x="3764063" y="4174513"/>
              <a:ext cx="661850" cy="575500"/>
            </a:xfrm>
            <a:custGeom>
              <a:avLst/>
              <a:gdLst/>
              <a:ahLst/>
              <a:cxnLst/>
              <a:rect l="l" t="t" r="r" b="b"/>
              <a:pathLst>
                <a:path w="26474" h="23020" extrusionOk="0">
                  <a:moveTo>
                    <a:pt x="4910" y="5313"/>
                  </a:moveTo>
                  <a:lnTo>
                    <a:pt x="6776" y="6747"/>
                  </a:lnTo>
                  <a:lnTo>
                    <a:pt x="6779" y="6774"/>
                  </a:lnTo>
                  <a:cubicBezTo>
                    <a:pt x="6774" y="6780"/>
                    <a:pt x="6769" y="6782"/>
                    <a:pt x="6764" y="6782"/>
                  </a:cubicBezTo>
                  <a:cubicBezTo>
                    <a:pt x="6759" y="6782"/>
                    <a:pt x="6755" y="6781"/>
                    <a:pt x="6752" y="6777"/>
                  </a:cubicBezTo>
                  <a:lnTo>
                    <a:pt x="4884" y="5343"/>
                  </a:lnTo>
                  <a:lnTo>
                    <a:pt x="4910" y="5313"/>
                  </a:lnTo>
                  <a:close/>
                  <a:moveTo>
                    <a:pt x="1930" y="4351"/>
                  </a:moveTo>
                  <a:lnTo>
                    <a:pt x="10181" y="10709"/>
                  </a:lnTo>
                  <a:lnTo>
                    <a:pt x="10248" y="10784"/>
                  </a:lnTo>
                  <a:lnTo>
                    <a:pt x="10248" y="10784"/>
                  </a:lnTo>
                  <a:lnTo>
                    <a:pt x="10196" y="10730"/>
                  </a:lnTo>
                  <a:cubicBezTo>
                    <a:pt x="10196" y="10730"/>
                    <a:pt x="10179" y="10742"/>
                    <a:pt x="10167" y="10742"/>
                  </a:cubicBezTo>
                  <a:cubicBezTo>
                    <a:pt x="10163" y="10742"/>
                    <a:pt x="10160" y="10742"/>
                    <a:pt x="10158" y="10739"/>
                  </a:cubicBezTo>
                  <a:lnTo>
                    <a:pt x="1906" y="4382"/>
                  </a:lnTo>
                  <a:lnTo>
                    <a:pt x="1930" y="4351"/>
                  </a:lnTo>
                  <a:close/>
                  <a:moveTo>
                    <a:pt x="20393" y="17014"/>
                  </a:moveTo>
                  <a:lnTo>
                    <a:pt x="21653" y="17999"/>
                  </a:lnTo>
                  <a:lnTo>
                    <a:pt x="21656" y="18026"/>
                  </a:lnTo>
                  <a:cubicBezTo>
                    <a:pt x="21651" y="18031"/>
                    <a:pt x="21645" y="18033"/>
                    <a:pt x="21639" y="18033"/>
                  </a:cubicBezTo>
                  <a:cubicBezTo>
                    <a:pt x="21635" y="18033"/>
                    <a:pt x="21630" y="18032"/>
                    <a:pt x="21628" y="18029"/>
                  </a:cubicBezTo>
                  <a:lnTo>
                    <a:pt x="20393" y="17014"/>
                  </a:lnTo>
                  <a:close/>
                  <a:moveTo>
                    <a:pt x="17895" y="13587"/>
                  </a:moveTo>
                  <a:lnTo>
                    <a:pt x="24335" y="18694"/>
                  </a:lnTo>
                  <a:lnTo>
                    <a:pt x="24337" y="18721"/>
                  </a:lnTo>
                  <a:cubicBezTo>
                    <a:pt x="24332" y="18726"/>
                    <a:pt x="24327" y="18729"/>
                    <a:pt x="24321" y="18729"/>
                  </a:cubicBezTo>
                  <a:cubicBezTo>
                    <a:pt x="24317" y="18729"/>
                    <a:pt x="24313" y="18727"/>
                    <a:pt x="24310" y="18724"/>
                  </a:cubicBezTo>
                  <a:lnTo>
                    <a:pt x="17870" y="13616"/>
                  </a:lnTo>
                  <a:lnTo>
                    <a:pt x="17895" y="13587"/>
                  </a:lnTo>
                  <a:close/>
                  <a:moveTo>
                    <a:pt x="3176" y="0"/>
                  </a:moveTo>
                  <a:cubicBezTo>
                    <a:pt x="3169" y="0"/>
                    <a:pt x="3162" y="1"/>
                    <a:pt x="3155" y="2"/>
                  </a:cubicBezTo>
                  <a:cubicBezTo>
                    <a:pt x="3138" y="4"/>
                    <a:pt x="3119" y="15"/>
                    <a:pt x="3110" y="26"/>
                  </a:cubicBezTo>
                  <a:cubicBezTo>
                    <a:pt x="3105" y="33"/>
                    <a:pt x="3106" y="38"/>
                    <a:pt x="3100" y="44"/>
                  </a:cubicBezTo>
                  <a:cubicBezTo>
                    <a:pt x="3038" y="169"/>
                    <a:pt x="2975" y="296"/>
                    <a:pt x="2906" y="418"/>
                  </a:cubicBezTo>
                  <a:cubicBezTo>
                    <a:pt x="2588" y="1010"/>
                    <a:pt x="2208" y="1570"/>
                    <a:pt x="1784" y="2089"/>
                  </a:cubicBezTo>
                  <a:cubicBezTo>
                    <a:pt x="1379" y="2580"/>
                    <a:pt x="931" y="3032"/>
                    <a:pt x="444" y="3443"/>
                  </a:cubicBezTo>
                  <a:cubicBezTo>
                    <a:pt x="308" y="3558"/>
                    <a:pt x="170" y="3669"/>
                    <a:pt x="31" y="3775"/>
                  </a:cubicBezTo>
                  <a:cubicBezTo>
                    <a:pt x="26" y="3783"/>
                    <a:pt x="21" y="3783"/>
                    <a:pt x="15" y="3789"/>
                  </a:cubicBezTo>
                  <a:cubicBezTo>
                    <a:pt x="5" y="3801"/>
                    <a:pt x="1" y="3818"/>
                    <a:pt x="1" y="3839"/>
                  </a:cubicBezTo>
                  <a:cubicBezTo>
                    <a:pt x="1" y="3864"/>
                    <a:pt x="8" y="3886"/>
                    <a:pt x="27" y="3901"/>
                  </a:cubicBezTo>
                  <a:lnTo>
                    <a:pt x="23247" y="23003"/>
                  </a:lnTo>
                  <a:cubicBezTo>
                    <a:pt x="23261" y="23014"/>
                    <a:pt x="23279" y="23020"/>
                    <a:pt x="23297" y="23020"/>
                  </a:cubicBezTo>
                  <a:cubicBezTo>
                    <a:pt x="23307" y="23020"/>
                    <a:pt x="23317" y="23018"/>
                    <a:pt x="23325" y="23014"/>
                  </a:cubicBezTo>
                  <a:cubicBezTo>
                    <a:pt x="23530" y="22941"/>
                    <a:pt x="23726" y="22851"/>
                    <a:pt x="23917" y="22751"/>
                  </a:cubicBezTo>
                  <a:cubicBezTo>
                    <a:pt x="24491" y="22447"/>
                    <a:pt x="25003" y="22031"/>
                    <a:pt x="25416" y="21529"/>
                  </a:cubicBezTo>
                  <a:cubicBezTo>
                    <a:pt x="25854" y="20996"/>
                    <a:pt x="26175" y="20375"/>
                    <a:pt x="26356" y="19706"/>
                  </a:cubicBezTo>
                  <a:cubicBezTo>
                    <a:pt x="26406" y="19538"/>
                    <a:pt x="26443" y="19368"/>
                    <a:pt x="26471" y="19190"/>
                  </a:cubicBezTo>
                  <a:cubicBezTo>
                    <a:pt x="26474" y="19165"/>
                    <a:pt x="26463" y="19135"/>
                    <a:pt x="26441" y="19118"/>
                  </a:cubicBezTo>
                  <a:lnTo>
                    <a:pt x="3221" y="16"/>
                  </a:lnTo>
                  <a:cubicBezTo>
                    <a:pt x="3208" y="4"/>
                    <a:pt x="3193" y="0"/>
                    <a:pt x="3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60"/>
            <p:cNvSpPr/>
            <p:nvPr/>
          </p:nvSpPr>
          <p:spPr>
            <a:xfrm>
              <a:off x="4353163" y="4659188"/>
              <a:ext cx="115275" cy="125925"/>
            </a:xfrm>
            <a:custGeom>
              <a:avLst/>
              <a:gdLst/>
              <a:ahLst/>
              <a:cxnLst/>
              <a:rect l="l" t="t" r="r" b="b"/>
              <a:pathLst>
                <a:path w="4611" h="5037" extrusionOk="0">
                  <a:moveTo>
                    <a:pt x="3178" y="1"/>
                  </a:moveTo>
                  <a:cubicBezTo>
                    <a:pt x="3169" y="1"/>
                    <a:pt x="3159" y="2"/>
                    <a:pt x="3150" y="5"/>
                  </a:cubicBezTo>
                  <a:cubicBezTo>
                    <a:pt x="3136" y="9"/>
                    <a:pt x="3125" y="16"/>
                    <a:pt x="3115" y="29"/>
                  </a:cubicBezTo>
                  <a:cubicBezTo>
                    <a:pt x="3107" y="38"/>
                    <a:pt x="3103" y="50"/>
                    <a:pt x="3098" y="61"/>
                  </a:cubicBezTo>
                  <a:cubicBezTo>
                    <a:pt x="3034" y="358"/>
                    <a:pt x="2949" y="649"/>
                    <a:pt x="2839" y="928"/>
                  </a:cubicBezTo>
                  <a:cubicBezTo>
                    <a:pt x="2641" y="1423"/>
                    <a:pt x="2368" y="1886"/>
                    <a:pt x="2034" y="2295"/>
                  </a:cubicBezTo>
                  <a:cubicBezTo>
                    <a:pt x="1720" y="2675"/>
                    <a:pt x="1351" y="3012"/>
                    <a:pt x="940" y="3286"/>
                  </a:cubicBezTo>
                  <a:cubicBezTo>
                    <a:pt x="660" y="3477"/>
                    <a:pt x="362" y="3639"/>
                    <a:pt x="51" y="3768"/>
                  </a:cubicBezTo>
                  <a:cubicBezTo>
                    <a:pt x="40" y="3775"/>
                    <a:pt x="30" y="3781"/>
                    <a:pt x="19" y="3793"/>
                  </a:cubicBezTo>
                  <a:cubicBezTo>
                    <a:pt x="11" y="3802"/>
                    <a:pt x="5" y="3817"/>
                    <a:pt x="3" y="3832"/>
                  </a:cubicBezTo>
                  <a:cubicBezTo>
                    <a:pt x="0" y="3860"/>
                    <a:pt x="9" y="3886"/>
                    <a:pt x="30" y="3905"/>
                  </a:cubicBezTo>
                  <a:lnTo>
                    <a:pt x="1383" y="5019"/>
                  </a:lnTo>
                  <a:cubicBezTo>
                    <a:pt x="1397" y="5031"/>
                    <a:pt x="1415" y="5037"/>
                    <a:pt x="1435" y="5037"/>
                  </a:cubicBezTo>
                  <a:cubicBezTo>
                    <a:pt x="1445" y="5037"/>
                    <a:pt x="1456" y="5035"/>
                    <a:pt x="1467" y="5032"/>
                  </a:cubicBezTo>
                  <a:cubicBezTo>
                    <a:pt x="1619" y="4970"/>
                    <a:pt x="1979" y="4806"/>
                    <a:pt x="2413" y="4500"/>
                  </a:cubicBezTo>
                  <a:cubicBezTo>
                    <a:pt x="2753" y="4260"/>
                    <a:pt x="3139" y="3936"/>
                    <a:pt x="3494" y="3503"/>
                  </a:cubicBezTo>
                  <a:cubicBezTo>
                    <a:pt x="3832" y="3093"/>
                    <a:pt x="4105" y="2635"/>
                    <a:pt x="4308" y="2139"/>
                  </a:cubicBezTo>
                  <a:cubicBezTo>
                    <a:pt x="4430" y="1843"/>
                    <a:pt x="4528" y="1534"/>
                    <a:pt x="4602" y="1209"/>
                  </a:cubicBezTo>
                  <a:cubicBezTo>
                    <a:pt x="4611" y="1176"/>
                    <a:pt x="4599" y="1148"/>
                    <a:pt x="4578" y="1129"/>
                  </a:cubicBezTo>
                  <a:lnTo>
                    <a:pt x="3226" y="17"/>
                  </a:lnTo>
                  <a:cubicBezTo>
                    <a:pt x="3213" y="6"/>
                    <a:pt x="3196" y="1"/>
                    <a:pt x="3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60"/>
            <p:cNvSpPr/>
            <p:nvPr/>
          </p:nvSpPr>
          <p:spPr>
            <a:xfrm>
              <a:off x="3764038" y="4260563"/>
              <a:ext cx="597925" cy="489450"/>
            </a:xfrm>
            <a:custGeom>
              <a:avLst/>
              <a:gdLst/>
              <a:ahLst/>
              <a:cxnLst/>
              <a:rect l="l" t="t" r="r" b="b"/>
              <a:pathLst>
                <a:path w="23917" h="19578" extrusionOk="0">
                  <a:moveTo>
                    <a:pt x="445" y="1"/>
                  </a:moveTo>
                  <a:cubicBezTo>
                    <a:pt x="309" y="116"/>
                    <a:pt x="171" y="227"/>
                    <a:pt x="32" y="333"/>
                  </a:cubicBezTo>
                  <a:cubicBezTo>
                    <a:pt x="25" y="341"/>
                    <a:pt x="19" y="341"/>
                    <a:pt x="14" y="347"/>
                  </a:cubicBezTo>
                  <a:cubicBezTo>
                    <a:pt x="4" y="359"/>
                    <a:pt x="0" y="377"/>
                    <a:pt x="0" y="398"/>
                  </a:cubicBezTo>
                  <a:cubicBezTo>
                    <a:pt x="0" y="422"/>
                    <a:pt x="8" y="445"/>
                    <a:pt x="27" y="459"/>
                  </a:cubicBezTo>
                  <a:lnTo>
                    <a:pt x="23247" y="19561"/>
                  </a:lnTo>
                  <a:cubicBezTo>
                    <a:pt x="23261" y="19572"/>
                    <a:pt x="23279" y="19578"/>
                    <a:pt x="23297" y="19578"/>
                  </a:cubicBezTo>
                  <a:cubicBezTo>
                    <a:pt x="23307" y="19578"/>
                    <a:pt x="23316" y="19576"/>
                    <a:pt x="23325" y="19572"/>
                  </a:cubicBezTo>
                  <a:cubicBezTo>
                    <a:pt x="23528" y="19499"/>
                    <a:pt x="23726" y="19409"/>
                    <a:pt x="23917" y="19309"/>
                  </a:cubicBezTo>
                  <a:lnTo>
                    <a:pt x="44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60"/>
            <p:cNvSpPr/>
            <p:nvPr/>
          </p:nvSpPr>
          <p:spPr>
            <a:xfrm>
              <a:off x="4395613" y="4775738"/>
              <a:ext cx="74225" cy="56100"/>
            </a:xfrm>
            <a:custGeom>
              <a:avLst/>
              <a:gdLst/>
              <a:ahLst/>
              <a:cxnLst/>
              <a:rect l="l" t="t" r="r" b="b"/>
              <a:pathLst>
                <a:path w="2969" h="2244" extrusionOk="0">
                  <a:moveTo>
                    <a:pt x="916" y="0"/>
                  </a:moveTo>
                  <a:cubicBezTo>
                    <a:pt x="570" y="244"/>
                    <a:pt x="262" y="407"/>
                    <a:pt x="52" y="506"/>
                  </a:cubicBezTo>
                  <a:cubicBezTo>
                    <a:pt x="38" y="511"/>
                    <a:pt x="31" y="519"/>
                    <a:pt x="22" y="528"/>
                  </a:cubicBezTo>
                  <a:cubicBezTo>
                    <a:pt x="15" y="538"/>
                    <a:pt x="7" y="553"/>
                    <a:pt x="6" y="566"/>
                  </a:cubicBezTo>
                  <a:cubicBezTo>
                    <a:pt x="0" y="592"/>
                    <a:pt x="12" y="622"/>
                    <a:pt x="33" y="640"/>
                  </a:cubicBezTo>
                  <a:lnTo>
                    <a:pt x="1960" y="2226"/>
                  </a:lnTo>
                  <a:cubicBezTo>
                    <a:pt x="1975" y="2237"/>
                    <a:pt x="1993" y="2243"/>
                    <a:pt x="2011" y="2243"/>
                  </a:cubicBezTo>
                  <a:cubicBezTo>
                    <a:pt x="2023" y="2243"/>
                    <a:pt x="2035" y="2240"/>
                    <a:pt x="2046" y="2235"/>
                  </a:cubicBezTo>
                  <a:cubicBezTo>
                    <a:pt x="2367" y="2082"/>
                    <a:pt x="2679" y="1897"/>
                    <a:pt x="2968" y="1689"/>
                  </a:cubicBezTo>
                  <a:lnTo>
                    <a:pt x="91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60"/>
            <p:cNvSpPr/>
            <p:nvPr/>
          </p:nvSpPr>
          <p:spPr>
            <a:xfrm>
              <a:off x="4353163" y="4741288"/>
              <a:ext cx="60325" cy="43750"/>
            </a:xfrm>
            <a:custGeom>
              <a:avLst/>
              <a:gdLst/>
              <a:ahLst/>
              <a:cxnLst/>
              <a:rect l="l" t="t" r="r" b="b"/>
              <a:pathLst>
                <a:path w="2413" h="1750" extrusionOk="0">
                  <a:moveTo>
                    <a:pt x="939" y="0"/>
                  </a:moveTo>
                  <a:cubicBezTo>
                    <a:pt x="658" y="191"/>
                    <a:pt x="361" y="353"/>
                    <a:pt x="50" y="481"/>
                  </a:cubicBezTo>
                  <a:cubicBezTo>
                    <a:pt x="39" y="489"/>
                    <a:pt x="29" y="495"/>
                    <a:pt x="18" y="507"/>
                  </a:cubicBezTo>
                  <a:cubicBezTo>
                    <a:pt x="13" y="516"/>
                    <a:pt x="5" y="532"/>
                    <a:pt x="3" y="544"/>
                  </a:cubicBezTo>
                  <a:cubicBezTo>
                    <a:pt x="0" y="574"/>
                    <a:pt x="9" y="600"/>
                    <a:pt x="30" y="618"/>
                  </a:cubicBezTo>
                  <a:lnTo>
                    <a:pt x="1383" y="1733"/>
                  </a:lnTo>
                  <a:cubicBezTo>
                    <a:pt x="1397" y="1744"/>
                    <a:pt x="1415" y="1750"/>
                    <a:pt x="1435" y="1750"/>
                  </a:cubicBezTo>
                  <a:cubicBezTo>
                    <a:pt x="1445" y="1750"/>
                    <a:pt x="1456" y="1748"/>
                    <a:pt x="1467" y="1744"/>
                  </a:cubicBezTo>
                  <a:cubicBezTo>
                    <a:pt x="1619" y="1684"/>
                    <a:pt x="1979" y="1520"/>
                    <a:pt x="2413" y="1213"/>
                  </a:cubicBezTo>
                  <a:lnTo>
                    <a:pt x="939"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60"/>
            <p:cNvSpPr/>
            <p:nvPr/>
          </p:nvSpPr>
          <p:spPr>
            <a:xfrm>
              <a:off x="3700113" y="4164238"/>
              <a:ext cx="70875" cy="100675"/>
            </a:xfrm>
            <a:custGeom>
              <a:avLst/>
              <a:gdLst/>
              <a:ahLst/>
              <a:cxnLst/>
              <a:rect l="l" t="t" r="r" b="b"/>
              <a:pathLst>
                <a:path w="2835" h="4027" extrusionOk="0">
                  <a:moveTo>
                    <a:pt x="10" y="0"/>
                  </a:moveTo>
                  <a:lnTo>
                    <a:pt x="7" y="4"/>
                  </a:lnTo>
                  <a:cubicBezTo>
                    <a:pt x="1" y="23"/>
                    <a:pt x="3" y="46"/>
                    <a:pt x="13" y="65"/>
                  </a:cubicBezTo>
                  <a:lnTo>
                    <a:pt x="2305" y="3989"/>
                  </a:lnTo>
                  <a:cubicBezTo>
                    <a:pt x="2315" y="4007"/>
                    <a:pt x="2336" y="4019"/>
                    <a:pt x="2355" y="4025"/>
                  </a:cubicBezTo>
                  <a:cubicBezTo>
                    <a:pt x="2361" y="4026"/>
                    <a:pt x="2366" y="4027"/>
                    <a:pt x="2371" y="4027"/>
                  </a:cubicBezTo>
                  <a:cubicBezTo>
                    <a:pt x="2389" y="4027"/>
                    <a:pt x="2406" y="4021"/>
                    <a:pt x="2419" y="4011"/>
                  </a:cubicBezTo>
                  <a:cubicBezTo>
                    <a:pt x="2557" y="3905"/>
                    <a:pt x="2700" y="3795"/>
                    <a:pt x="2834" y="3680"/>
                  </a:cubicBezTo>
                  <a:lnTo>
                    <a:pt x="10"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60"/>
            <p:cNvSpPr/>
            <p:nvPr/>
          </p:nvSpPr>
          <p:spPr>
            <a:xfrm>
              <a:off x="3740063" y="4136413"/>
              <a:ext cx="96650" cy="45450"/>
            </a:xfrm>
            <a:custGeom>
              <a:avLst/>
              <a:gdLst/>
              <a:ahLst/>
              <a:cxnLst/>
              <a:rect l="l" t="t" r="r" b="b"/>
              <a:pathLst>
                <a:path w="3866" h="1818" extrusionOk="0">
                  <a:moveTo>
                    <a:pt x="1" y="1"/>
                  </a:moveTo>
                  <a:lnTo>
                    <a:pt x="3658" y="1818"/>
                  </a:lnTo>
                  <a:cubicBezTo>
                    <a:pt x="3729" y="1690"/>
                    <a:pt x="3792" y="1562"/>
                    <a:pt x="3855" y="1434"/>
                  </a:cubicBezTo>
                  <a:cubicBezTo>
                    <a:pt x="3863" y="1418"/>
                    <a:pt x="3866" y="1392"/>
                    <a:pt x="3857" y="1370"/>
                  </a:cubicBezTo>
                  <a:cubicBezTo>
                    <a:pt x="3850" y="1347"/>
                    <a:pt x="3831" y="1333"/>
                    <a:pt x="3811" y="1327"/>
                  </a:cubicBezTo>
                  <a:lnTo>
                    <a:pt x="1"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60"/>
            <p:cNvSpPr/>
            <p:nvPr/>
          </p:nvSpPr>
          <p:spPr>
            <a:xfrm>
              <a:off x="4465513" y="4693813"/>
              <a:ext cx="59875" cy="65200"/>
            </a:xfrm>
            <a:custGeom>
              <a:avLst/>
              <a:gdLst/>
              <a:ahLst/>
              <a:cxnLst/>
              <a:rect l="l" t="t" r="r" b="b"/>
              <a:pathLst>
                <a:path w="2395" h="2608" extrusionOk="0">
                  <a:moveTo>
                    <a:pt x="362" y="0"/>
                  </a:moveTo>
                  <a:cubicBezTo>
                    <a:pt x="355" y="0"/>
                    <a:pt x="349" y="1"/>
                    <a:pt x="342" y="3"/>
                  </a:cubicBezTo>
                  <a:cubicBezTo>
                    <a:pt x="326" y="10"/>
                    <a:pt x="315" y="17"/>
                    <a:pt x="305" y="29"/>
                  </a:cubicBezTo>
                  <a:cubicBezTo>
                    <a:pt x="298" y="38"/>
                    <a:pt x="289" y="48"/>
                    <a:pt x="288" y="63"/>
                  </a:cubicBezTo>
                  <a:cubicBezTo>
                    <a:pt x="211" y="354"/>
                    <a:pt x="119" y="637"/>
                    <a:pt x="1" y="905"/>
                  </a:cubicBezTo>
                  <a:lnTo>
                    <a:pt x="2072" y="2608"/>
                  </a:lnTo>
                  <a:cubicBezTo>
                    <a:pt x="2201" y="2314"/>
                    <a:pt x="2308" y="2011"/>
                    <a:pt x="2384" y="1699"/>
                  </a:cubicBezTo>
                  <a:cubicBezTo>
                    <a:pt x="2394" y="1670"/>
                    <a:pt x="2385" y="1637"/>
                    <a:pt x="2361" y="1617"/>
                  </a:cubicBezTo>
                  <a:lnTo>
                    <a:pt x="417" y="18"/>
                  </a:lnTo>
                  <a:cubicBezTo>
                    <a:pt x="401" y="6"/>
                    <a:pt x="382" y="0"/>
                    <a:pt x="362" y="0"/>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60"/>
            <p:cNvSpPr/>
            <p:nvPr/>
          </p:nvSpPr>
          <p:spPr>
            <a:xfrm>
              <a:off x="4424138" y="4659188"/>
              <a:ext cx="44300" cy="53450"/>
            </a:xfrm>
            <a:custGeom>
              <a:avLst/>
              <a:gdLst/>
              <a:ahLst/>
              <a:cxnLst/>
              <a:rect l="l" t="t" r="r" b="b"/>
              <a:pathLst>
                <a:path w="1772" h="2138" extrusionOk="0">
                  <a:moveTo>
                    <a:pt x="339" y="1"/>
                  </a:moveTo>
                  <a:cubicBezTo>
                    <a:pt x="330" y="1"/>
                    <a:pt x="320" y="2"/>
                    <a:pt x="311" y="5"/>
                  </a:cubicBezTo>
                  <a:cubicBezTo>
                    <a:pt x="297" y="9"/>
                    <a:pt x="286" y="16"/>
                    <a:pt x="276" y="29"/>
                  </a:cubicBezTo>
                  <a:cubicBezTo>
                    <a:pt x="268" y="38"/>
                    <a:pt x="264" y="50"/>
                    <a:pt x="259" y="61"/>
                  </a:cubicBezTo>
                  <a:cubicBezTo>
                    <a:pt x="195" y="358"/>
                    <a:pt x="110" y="649"/>
                    <a:pt x="0" y="928"/>
                  </a:cubicBezTo>
                  <a:lnTo>
                    <a:pt x="1471" y="2138"/>
                  </a:lnTo>
                  <a:cubicBezTo>
                    <a:pt x="1592" y="1842"/>
                    <a:pt x="1691" y="1533"/>
                    <a:pt x="1764" y="1208"/>
                  </a:cubicBezTo>
                  <a:cubicBezTo>
                    <a:pt x="1772" y="1176"/>
                    <a:pt x="1760" y="1148"/>
                    <a:pt x="1739" y="1129"/>
                  </a:cubicBezTo>
                  <a:lnTo>
                    <a:pt x="387" y="17"/>
                  </a:lnTo>
                  <a:cubicBezTo>
                    <a:pt x="374" y="6"/>
                    <a:pt x="357" y="1"/>
                    <a:pt x="339" y="1"/>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60"/>
            <p:cNvSpPr/>
            <p:nvPr/>
          </p:nvSpPr>
          <p:spPr>
            <a:xfrm>
              <a:off x="3836688" y="4174513"/>
              <a:ext cx="589225" cy="492675"/>
            </a:xfrm>
            <a:custGeom>
              <a:avLst/>
              <a:gdLst/>
              <a:ahLst/>
              <a:cxnLst/>
              <a:rect l="l" t="t" r="r" b="b"/>
              <a:pathLst>
                <a:path w="23569" h="19707" extrusionOk="0">
                  <a:moveTo>
                    <a:pt x="271" y="0"/>
                  </a:moveTo>
                  <a:cubicBezTo>
                    <a:pt x="264" y="0"/>
                    <a:pt x="257" y="1"/>
                    <a:pt x="250" y="2"/>
                  </a:cubicBezTo>
                  <a:cubicBezTo>
                    <a:pt x="233" y="4"/>
                    <a:pt x="214" y="15"/>
                    <a:pt x="205" y="26"/>
                  </a:cubicBezTo>
                  <a:cubicBezTo>
                    <a:pt x="200" y="33"/>
                    <a:pt x="201" y="38"/>
                    <a:pt x="195" y="44"/>
                  </a:cubicBezTo>
                  <a:cubicBezTo>
                    <a:pt x="133" y="169"/>
                    <a:pt x="70" y="296"/>
                    <a:pt x="1" y="418"/>
                  </a:cubicBezTo>
                  <a:lnTo>
                    <a:pt x="23448" y="19706"/>
                  </a:lnTo>
                  <a:cubicBezTo>
                    <a:pt x="23499" y="19538"/>
                    <a:pt x="23536" y="19368"/>
                    <a:pt x="23563" y="19190"/>
                  </a:cubicBezTo>
                  <a:cubicBezTo>
                    <a:pt x="23569" y="19165"/>
                    <a:pt x="23558" y="19135"/>
                    <a:pt x="23536" y="19118"/>
                  </a:cubicBezTo>
                  <a:lnTo>
                    <a:pt x="316" y="16"/>
                  </a:lnTo>
                  <a:cubicBezTo>
                    <a:pt x="303" y="4"/>
                    <a:pt x="288" y="0"/>
                    <a:pt x="271" y="0"/>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60"/>
            <p:cNvSpPr/>
            <p:nvPr/>
          </p:nvSpPr>
          <p:spPr>
            <a:xfrm>
              <a:off x="3752938" y="4163613"/>
              <a:ext cx="681400" cy="594975"/>
            </a:xfrm>
            <a:custGeom>
              <a:avLst/>
              <a:gdLst/>
              <a:ahLst/>
              <a:cxnLst/>
              <a:rect l="l" t="t" r="r" b="b"/>
              <a:pathLst>
                <a:path w="27256" h="23799" extrusionOk="0">
                  <a:moveTo>
                    <a:pt x="3618" y="514"/>
                  </a:moveTo>
                  <a:lnTo>
                    <a:pt x="26835" y="19614"/>
                  </a:lnTo>
                  <a:cubicBezTo>
                    <a:pt x="26552" y="21340"/>
                    <a:pt x="25381" y="22766"/>
                    <a:pt x="23741" y="23376"/>
                  </a:cubicBezTo>
                  <a:lnTo>
                    <a:pt x="523" y="4276"/>
                  </a:lnTo>
                  <a:cubicBezTo>
                    <a:pt x="1831" y="3280"/>
                    <a:pt x="2894" y="1988"/>
                    <a:pt x="3618" y="514"/>
                  </a:cubicBezTo>
                  <a:close/>
                  <a:moveTo>
                    <a:pt x="3545" y="0"/>
                  </a:moveTo>
                  <a:cubicBezTo>
                    <a:pt x="3531" y="0"/>
                    <a:pt x="3516" y="2"/>
                    <a:pt x="3501" y="5"/>
                  </a:cubicBezTo>
                  <a:cubicBezTo>
                    <a:pt x="3442" y="19"/>
                    <a:pt x="3393" y="61"/>
                    <a:pt x="3366" y="116"/>
                  </a:cubicBezTo>
                  <a:cubicBezTo>
                    <a:pt x="2635" y="1703"/>
                    <a:pt x="1500" y="3082"/>
                    <a:pt x="83" y="4105"/>
                  </a:cubicBezTo>
                  <a:cubicBezTo>
                    <a:pt x="33" y="4142"/>
                    <a:pt x="3" y="4199"/>
                    <a:pt x="2" y="4261"/>
                  </a:cubicBezTo>
                  <a:cubicBezTo>
                    <a:pt x="0" y="4323"/>
                    <a:pt x="27" y="4382"/>
                    <a:pt x="74" y="4420"/>
                  </a:cubicBezTo>
                  <a:lnTo>
                    <a:pt x="23577" y="23755"/>
                  </a:lnTo>
                  <a:cubicBezTo>
                    <a:pt x="23614" y="23783"/>
                    <a:pt x="23659" y="23799"/>
                    <a:pt x="23703" y="23799"/>
                  </a:cubicBezTo>
                  <a:cubicBezTo>
                    <a:pt x="23724" y="23799"/>
                    <a:pt x="23746" y="23796"/>
                    <a:pt x="23767" y="23787"/>
                  </a:cubicBezTo>
                  <a:cubicBezTo>
                    <a:pt x="25638" y="23140"/>
                    <a:pt x="26969" y="21519"/>
                    <a:pt x="27245" y="19560"/>
                  </a:cubicBezTo>
                  <a:cubicBezTo>
                    <a:pt x="27255" y="19492"/>
                    <a:pt x="27228" y="19423"/>
                    <a:pt x="27175" y="19380"/>
                  </a:cubicBezTo>
                  <a:lnTo>
                    <a:pt x="3673" y="46"/>
                  </a:lnTo>
                  <a:cubicBezTo>
                    <a:pt x="3636" y="17"/>
                    <a:pt x="3591"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60"/>
            <p:cNvSpPr/>
            <p:nvPr/>
          </p:nvSpPr>
          <p:spPr>
            <a:xfrm>
              <a:off x="3656813" y="4101238"/>
              <a:ext cx="190400" cy="174050"/>
            </a:xfrm>
            <a:custGeom>
              <a:avLst/>
              <a:gdLst/>
              <a:ahLst/>
              <a:cxnLst/>
              <a:rect l="l" t="t" r="r" b="b"/>
              <a:pathLst>
                <a:path w="7616" h="6962" extrusionOk="0">
                  <a:moveTo>
                    <a:pt x="215" y="1"/>
                  </a:moveTo>
                  <a:cubicBezTo>
                    <a:pt x="156" y="1"/>
                    <a:pt x="99" y="26"/>
                    <a:pt x="60" y="73"/>
                  </a:cubicBezTo>
                  <a:cubicBezTo>
                    <a:pt x="8" y="137"/>
                    <a:pt x="0" y="229"/>
                    <a:pt x="42" y="299"/>
                  </a:cubicBezTo>
                  <a:lnTo>
                    <a:pt x="3875" y="6862"/>
                  </a:lnTo>
                  <a:cubicBezTo>
                    <a:pt x="3912" y="6925"/>
                    <a:pt x="3977" y="6961"/>
                    <a:pt x="4045" y="6961"/>
                  </a:cubicBezTo>
                  <a:cubicBezTo>
                    <a:pt x="4080" y="6961"/>
                    <a:pt x="4114" y="6952"/>
                    <a:pt x="4145" y="6934"/>
                  </a:cubicBezTo>
                  <a:cubicBezTo>
                    <a:pt x="4240" y="6878"/>
                    <a:pt x="4272" y="6757"/>
                    <a:pt x="4217" y="6662"/>
                  </a:cubicBezTo>
                  <a:lnTo>
                    <a:pt x="655" y="563"/>
                  </a:lnTo>
                  <a:lnTo>
                    <a:pt x="7327" y="2883"/>
                  </a:lnTo>
                  <a:cubicBezTo>
                    <a:pt x="7349" y="2890"/>
                    <a:pt x="7371" y="2893"/>
                    <a:pt x="7392" y="2893"/>
                  </a:cubicBezTo>
                  <a:cubicBezTo>
                    <a:pt x="7475" y="2893"/>
                    <a:pt x="7551" y="2842"/>
                    <a:pt x="7580" y="2760"/>
                  </a:cubicBezTo>
                  <a:cubicBezTo>
                    <a:pt x="7616" y="2656"/>
                    <a:pt x="7561" y="2543"/>
                    <a:pt x="7458" y="2508"/>
                  </a:cubicBezTo>
                  <a:lnTo>
                    <a:pt x="279" y="11"/>
                  </a:lnTo>
                  <a:cubicBezTo>
                    <a:pt x="258" y="4"/>
                    <a:pt x="237"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60"/>
            <p:cNvSpPr/>
            <p:nvPr/>
          </p:nvSpPr>
          <p:spPr>
            <a:xfrm>
              <a:off x="3689463" y="4122688"/>
              <a:ext cx="39675" cy="44900"/>
            </a:xfrm>
            <a:custGeom>
              <a:avLst/>
              <a:gdLst/>
              <a:ahLst/>
              <a:cxnLst/>
              <a:rect l="l" t="t" r="r" b="b"/>
              <a:pathLst>
                <a:path w="1587" h="1796" extrusionOk="0">
                  <a:moveTo>
                    <a:pt x="1377" y="1"/>
                  </a:moveTo>
                  <a:cubicBezTo>
                    <a:pt x="1279" y="1"/>
                    <a:pt x="1194" y="71"/>
                    <a:pt x="1178" y="169"/>
                  </a:cubicBezTo>
                  <a:cubicBezTo>
                    <a:pt x="1091" y="740"/>
                    <a:pt x="700" y="1215"/>
                    <a:pt x="157" y="1410"/>
                  </a:cubicBezTo>
                  <a:cubicBezTo>
                    <a:pt x="54" y="1447"/>
                    <a:pt x="0" y="1561"/>
                    <a:pt x="37" y="1663"/>
                  </a:cubicBezTo>
                  <a:cubicBezTo>
                    <a:pt x="66" y="1745"/>
                    <a:pt x="143" y="1795"/>
                    <a:pt x="224" y="1795"/>
                  </a:cubicBezTo>
                  <a:cubicBezTo>
                    <a:pt x="247" y="1795"/>
                    <a:pt x="269" y="1792"/>
                    <a:pt x="291" y="1782"/>
                  </a:cubicBezTo>
                  <a:cubicBezTo>
                    <a:pt x="973" y="1539"/>
                    <a:pt x="1464" y="945"/>
                    <a:pt x="1571" y="227"/>
                  </a:cubicBezTo>
                  <a:cubicBezTo>
                    <a:pt x="1587" y="119"/>
                    <a:pt x="1512" y="18"/>
                    <a:pt x="1405" y="3"/>
                  </a:cubicBezTo>
                  <a:cubicBezTo>
                    <a:pt x="1395" y="1"/>
                    <a:pt x="1386" y="1"/>
                    <a:pt x="1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60"/>
            <p:cNvSpPr/>
            <p:nvPr/>
          </p:nvSpPr>
          <p:spPr>
            <a:xfrm>
              <a:off x="4339913" y="4646963"/>
              <a:ext cx="137075" cy="146700"/>
            </a:xfrm>
            <a:custGeom>
              <a:avLst/>
              <a:gdLst/>
              <a:ahLst/>
              <a:cxnLst/>
              <a:rect l="l" t="t" r="r" b="b"/>
              <a:pathLst>
                <a:path w="5483" h="5868" extrusionOk="0">
                  <a:moveTo>
                    <a:pt x="3571" y="1"/>
                  </a:moveTo>
                  <a:cubicBezTo>
                    <a:pt x="3513" y="1"/>
                    <a:pt x="3456" y="26"/>
                    <a:pt x="3416" y="73"/>
                  </a:cubicBezTo>
                  <a:cubicBezTo>
                    <a:pt x="3348" y="158"/>
                    <a:pt x="3360" y="283"/>
                    <a:pt x="3444" y="352"/>
                  </a:cubicBezTo>
                  <a:lnTo>
                    <a:pt x="5055" y="1679"/>
                  </a:lnTo>
                  <a:cubicBezTo>
                    <a:pt x="4469" y="4275"/>
                    <a:pt x="2440" y="5248"/>
                    <a:pt x="1966" y="5443"/>
                  </a:cubicBezTo>
                  <a:lnTo>
                    <a:pt x="349" y="4113"/>
                  </a:lnTo>
                  <a:cubicBezTo>
                    <a:pt x="313" y="4083"/>
                    <a:pt x="269" y="4069"/>
                    <a:pt x="225" y="4069"/>
                  </a:cubicBezTo>
                  <a:cubicBezTo>
                    <a:pt x="167" y="4069"/>
                    <a:pt x="110" y="4094"/>
                    <a:pt x="70" y="4142"/>
                  </a:cubicBezTo>
                  <a:cubicBezTo>
                    <a:pt x="1" y="4226"/>
                    <a:pt x="14" y="4351"/>
                    <a:pt x="98" y="4421"/>
                  </a:cubicBezTo>
                  <a:lnTo>
                    <a:pt x="1803" y="5823"/>
                  </a:lnTo>
                  <a:cubicBezTo>
                    <a:pt x="1840" y="5852"/>
                    <a:pt x="1885" y="5868"/>
                    <a:pt x="1929" y="5868"/>
                  </a:cubicBezTo>
                  <a:cubicBezTo>
                    <a:pt x="1950" y="5868"/>
                    <a:pt x="1970" y="5865"/>
                    <a:pt x="1990" y="5857"/>
                  </a:cubicBezTo>
                  <a:cubicBezTo>
                    <a:pt x="2104" y="5821"/>
                    <a:pt x="4798" y="4900"/>
                    <a:pt x="5469" y="1642"/>
                  </a:cubicBezTo>
                  <a:cubicBezTo>
                    <a:pt x="5483" y="1569"/>
                    <a:pt x="5456" y="1494"/>
                    <a:pt x="5401" y="1448"/>
                  </a:cubicBezTo>
                  <a:lnTo>
                    <a:pt x="3695" y="45"/>
                  </a:lnTo>
                  <a:cubicBezTo>
                    <a:pt x="3659" y="15"/>
                    <a:pt x="3615" y="1"/>
                    <a:pt x="3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60"/>
            <p:cNvSpPr/>
            <p:nvPr/>
          </p:nvSpPr>
          <p:spPr>
            <a:xfrm>
              <a:off x="4382588" y="4682038"/>
              <a:ext cx="151425" cy="158525"/>
            </a:xfrm>
            <a:custGeom>
              <a:avLst/>
              <a:gdLst/>
              <a:ahLst/>
              <a:cxnLst/>
              <a:rect l="l" t="t" r="r" b="b"/>
              <a:pathLst>
                <a:path w="6057" h="6341" extrusionOk="0">
                  <a:moveTo>
                    <a:pt x="3566" y="0"/>
                  </a:moveTo>
                  <a:cubicBezTo>
                    <a:pt x="3509" y="0"/>
                    <a:pt x="3452" y="25"/>
                    <a:pt x="3412" y="72"/>
                  </a:cubicBezTo>
                  <a:cubicBezTo>
                    <a:pt x="3344" y="157"/>
                    <a:pt x="3356" y="282"/>
                    <a:pt x="3440" y="351"/>
                  </a:cubicBezTo>
                  <a:lnTo>
                    <a:pt x="5626" y="2149"/>
                  </a:lnTo>
                  <a:cubicBezTo>
                    <a:pt x="5211" y="3795"/>
                    <a:pt x="4066" y="5187"/>
                    <a:pt x="2532" y="5911"/>
                  </a:cubicBezTo>
                  <a:lnTo>
                    <a:pt x="347" y="4113"/>
                  </a:lnTo>
                  <a:cubicBezTo>
                    <a:pt x="311" y="4083"/>
                    <a:pt x="266" y="4068"/>
                    <a:pt x="222" y="4068"/>
                  </a:cubicBezTo>
                  <a:cubicBezTo>
                    <a:pt x="165" y="4068"/>
                    <a:pt x="108" y="4093"/>
                    <a:pt x="68" y="4141"/>
                  </a:cubicBezTo>
                  <a:cubicBezTo>
                    <a:pt x="0" y="4225"/>
                    <a:pt x="12" y="4350"/>
                    <a:pt x="96" y="4420"/>
                  </a:cubicBezTo>
                  <a:lnTo>
                    <a:pt x="2376" y="6296"/>
                  </a:lnTo>
                  <a:cubicBezTo>
                    <a:pt x="2413" y="6325"/>
                    <a:pt x="2458" y="6341"/>
                    <a:pt x="2502" y="6341"/>
                  </a:cubicBezTo>
                  <a:cubicBezTo>
                    <a:pt x="2530" y="6341"/>
                    <a:pt x="2558" y="6335"/>
                    <a:pt x="2580" y="6324"/>
                  </a:cubicBezTo>
                  <a:cubicBezTo>
                    <a:pt x="4321" y="5549"/>
                    <a:pt x="5613" y="3976"/>
                    <a:pt x="6039" y="2119"/>
                  </a:cubicBezTo>
                  <a:cubicBezTo>
                    <a:pt x="6057" y="2045"/>
                    <a:pt x="6030" y="1969"/>
                    <a:pt x="5971" y="1921"/>
                  </a:cubicBezTo>
                  <a:lnTo>
                    <a:pt x="3691" y="45"/>
                  </a:lnTo>
                  <a:cubicBezTo>
                    <a:pt x="3655" y="15"/>
                    <a:pt x="3610" y="0"/>
                    <a:pt x="3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60"/>
            <p:cNvSpPr/>
            <p:nvPr/>
          </p:nvSpPr>
          <p:spPr>
            <a:xfrm>
              <a:off x="4486438" y="4715738"/>
              <a:ext cx="12525" cy="12075"/>
            </a:xfrm>
            <a:custGeom>
              <a:avLst/>
              <a:gdLst/>
              <a:ahLst/>
              <a:cxnLst/>
              <a:rect l="l" t="t" r="r" b="b"/>
              <a:pathLst>
                <a:path w="501" h="483" extrusionOk="0">
                  <a:moveTo>
                    <a:pt x="109" y="0"/>
                  </a:moveTo>
                  <a:cubicBezTo>
                    <a:pt x="83" y="0"/>
                    <a:pt x="58" y="10"/>
                    <a:pt x="38" y="29"/>
                  </a:cubicBezTo>
                  <a:cubicBezTo>
                    <a:pt x="1" y="69"/>
                    <a:pt x="1" y="130"/>
                    <a:pt x="38" y="170"/>
                  </a:cubicBezTo>
                  <a:lnTo>
                    <a:pt x="322" y="454"/>
                  </a:lnTo>
                  <a:cubicBezTo>
                    <a:pt x="342" y="474"/>
                    <a:pt x="368" y="482"/>
                    <a:pt x="393" y="482"/>
                  </a:cubicBezTo>
                  <a:cubicBezTo>
                    <a:pt x="418" y="482"/>
                    <a:pt x="443" y="474"/>
                    <a:pt x="463" y="454"/>
                  </a:cubicBezTo>
                  <a:cubicBezTo>
                    <a:pt x="501" y="414"/>
                    <a:pt x="501" y="351"/>
                    <a:pt x="463" y="313"/>
                  </a:cubicBezTo>
                  <a:lnTo>
                    <a:pt x="179" y="29"/>
                  </a:lnTo>
                  <a:cubicBezTo>
                    <a:pt x="160" y="10"/>
                    <a:pt x="134" y="0"/>
                    <a:pt x="1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60"/>
            <p:cNvSpPr/>
            <p:nvPr/>
          </p:nvSpPr>
          <p:spPr>
            <a:xfrm>
              <a:off x="3731888" y="4178888"/>
              <a:ext cx="34300" cy="49975"/>
            </a:xfrm>
            <a:custGeom>
              <a:avLst/>
              <a:gdLst/>
              <a:ahLst/>
              <a:cxnLst/>
              <a:rect l="l" t="t" r="r" b="b"/>
              <a:pathLst>
                <a:path w="1372" h="1999" extrusionOk="0">
                  <a:moveTo>
                    <a:pt x="114" y="0"/>
                  </a:moveTo>
                  <a:cubicBezTo>
                    <a:pt x="99" y="0"/>
                    <a:pt x="83" y="3"/>
                    <a:pt x="69" y="10"/>
                  </a:cubicBezTo>
                  <a:cubicBezTo>
                    <a:pt x="20" y="35"/>
                    <a:pt x="0" y="94"/>
                    <a:pt x="25" y="143"/>
                  </a:cubicBezTo>
                  <a:cubicBezTo>
                    <a:pt x="352" y="782"/>
                    <a:pt x="740" y="1393"/>
                    <a:pt x="1181" y="1961"/>
                  </a:cubicBezTo>
                  <a:cubicBezTo>
                    <a:pt x="1199" y="1985"/>
                    <a:pt x="1230" y="1998"/>
                    <a:pt x="1258" y="1998"/>
                  </a:cubicBezTo>
                  <a:cubicBezTo>
                    <a:pt x="1281" y="1998"/>
                    <a:pt x="1302" y="1992"/>
                    <a:pt x="1320" y="1978"/>
                  </a:cubicBezTo>
                  <a:cubicBezTo>
                    <a:pt x="1363" y="1945"/>
                    <a:pt x="1372" y="1883"/>
                    <a:pt x="1337" y="1840"/>
                  </a:cubicBezTo>
                  <a:cubicBezTo>
                    <a:pt x="903" y="1282"/>
                    <a:pt x="521" y="682"/>
                    <a:pt x="202" y="53"/>
                  </a:cubicBezTo>
                  <a:cubicBezTo>
                    <a:pt x="185" y="19"/>
                    <a:pt x="15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60"/>
            <p:cNvSpPr/>
            <p:nvPr/>
          </p:nvSpPr>
          <p:spPr>
            <a:xfrm>
              <a:off x="3750038" y="4177163"/>
              <a:ext cx="20000" cy="22000"/>
            </a:xfrm>
            <a:custGeom>
              <a:avLst/>
              <a:gdLst/>
              <a:ahLst/>
              <a:cxnLst/>
              <a:rect l="l" t="t" r="r" b="b"/>
              <a:pathLst>
                <a:path w="800" h="880" extrusionOk="0">
                  <a:moveTo>
                    <a:pt x="112" y="1"/>
                  </a:moveTo>
                  <a:cubicBezTo>
                    <a:pt x="90" y="1"/>
                    <a:pt x="67" y="8"/>
                    <a:pt x="48" y="24"/>
                  </a:cubicBezTo>
                  <a:cubicBezTo>
                    <a:pt x="6" y="59"/>
                    <a:pt x="0" y="121"/>
                    <a:pt x="36" y="163"/>
                  </a:cubicBezTo>
                  <a:lnTo>
                    <a:pt x="613" y="843"/>
                  </a:lnTo>
                  <a:cubicBezTo>
                    <a:pt x="632" y="868"/>
                    <a:pt x="662" y="879"/>
                    <a:pt x="689" y="879"/>
                  </a:cubicBezTo>
                  <a:cubicBezTo>
                    <a:pt x="713" y="879"/>
                    <a:pt x="735" y="872"/>
                    <a:pt x="752" y="856"/>
                  </a:cubicBezTo>
                  <a:cubicBezTo>
                    <a:pt x="794" y="820"/>
                    <a:pt x="799" y="758"/>
                    <a:pt x="764" y="716"/>
                  </a:cubicBezTo>
                  <a:lnTo>
                    <a:pt x="188" y="36"/>
                  </a:lnTo>
                  <a:cubicBezTo>
                    <a:pt x="169" y="13"/>
                    <a:pt x="141"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60"/>
            <p:cNvSpPr/>
            <p:nvPr/>
          </p:nvSpPr>
          <p:spPr>
            <a:xfrm>
              <a:off x="3809163" y="4281213"/>
              <a:ext cx="211925" cy="163950"/>
            </a:xfrm>
            <a:custGeom>
              <a:avLst/>
              <a:gdLst/>
              <a:ahLst/>
              <a:cxnLst/>
              <a:rect l="l" t="t" r="r" b="b"/>
              <a:pathLst>
                <a:path w="8477" h="6558" extrusionOk="0">
                  <a:moveTo>
                    <a:pt x="112" y="1"/>
                  </a:moveTo>
                  <a:cubicBezTo>
                    <a:pt x="82" y="1"/>
                    <a:pt x="53" y="14"/>
                    <a:pt x="33" y="39"/>
                  </a:cubicBezTo>
                  <a:cubicBezTo>
                    <a:pt x="1" y="83"/>
                    <a:pt x="8" y="146"/>
                    <a:pt x="51" y="179"/>
                  </a:cubicBezTo>
                  <a:lnTo>
                    <a:pt x="8305" y="6537"/>
                  </a:lnTo>
                  <a:cubicBezTo>
                    <a:pt x="8323" y="6551"/>
                    <a:pt x="8344" y="6558"/>
                    <a:pt x="8365" y="6558"/>
                  </a:cubicBezTo>
                  <a:cubicBezTo>
                    <a:pt x="8396" y="6558"/>
                    <a:pt x="8424" y="6545"/>
                    <a:pt x="8444" y="6519"/>
                  </a:cubicBezTo>
                  <a:cubicBezTo>
                    <a:pt x="8477" y="6474"/>
                    <a:pt x="8470" y="6411"/>
                    <a:pt x="8426" y="6379"/>
                  </a:cubicBezTo>
                  <a:lnTo>
                    <a:pt x="172" y="21"/>
                  </a:lnTo>
                  <a:cubicBezTo>
                    <a:pt x="154" y="8"/>
                    <a:pt x="133"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60"/>
            <p:cNvSpPr/>
            <p:nvPr/>
          </p:nvSpPr>
          <p:spPr>
            <a:xfrm>
              <a:off x="3883638" y="4305238"/>
              <a:ext cx="52325" cy="40850"/>
            </a:xfrm>
            <a:custGeom>
              <a:avLst/>
              <a:gdLst/>
              <a:ahLst/>
              <a:cxnLst/>
              <a:rect l="l" t="t" r="r" b="b"/>
              <a:pathLst>
                <a:path w="2093" h="1634" extrusionOk="0">
                  <a:moveTo>
                    <a:pt x="112" y="0"/>
                  </a:moveTo>
                  <a:cubicBezTo>
                    <a:pt x="82" y="0"/>
                    <a:pt x="53" y="14"/>
                    <a:pt x="33" y="39"/>
                  </a:cubicBezTo>
                  <a:cubicBezTo>
                    <a:pt x="0" y="82"/>
                    <a:pt x="8" y="145"/>
                    <a:pt x="51" y="179"/>
                  </a:cubicBezTo>
                  <a:lnTo>
                    <a:pt x="1921" y="1613"/>
                  </a:lnTo>
                  <a:cubicBezTo>
                    <a:pt x="1939" y="1627"/>
                    <a:pt x="1960" y="1634"/>
                    <a:pt x="1981" y="1634"/>
                  </a:cubicBezTo>
                  <a:cubicBezTo>
                    <a:pt x="2011" y="1634"/>
                    <a:pt x="2040" y="1621"/>
                    <a:pt x="2060" y="1595"/>
                  </a:cubicBezTo>
                  <a:cubicBezTo>
                    <a:pt x="2093" y="1551"/>
                    <a:pt x="2086" y="1487"/>
                    <a:pt x="2042" y="1455"/>
                  </a:cubicBezTo>
                  <a:lnTo>
                    <a:pt x="172" y="21"/>
                  </a:lnTo>
                  <a:cubicBezTo>
                    <a:pt x="154" y="7"/>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60"/>
            <p:cNvSpPr/>
            <p:nvPr/>
          </p:nvSpPr>
          <p:spPr>
            <a:xfrm>
              <a:off x="4208263" y="4512038"/>
              <a:ext cx="166625" cy="132725"/>
            </a:xfrm>
            <a:custGeom>
              <a:avLst/>
              <a:gdLst/>
              <a:ahLst/>
              <a:cxnLst/>
              <a:rect l="l" t="t" r="r" b="b"/>
              <a:pathLst>
                <a:path w="6665" h="5309" extrusionOk="0">
                  <a:moveTo>
                    <a:pt x="112" y="0"/>
                  </a:moveTo>
                  <a:cubicBezTo>
                    <a:pt x="83" y="0"/>
                    <a:pt x="55" y="13"/>
                    <a:pt x="36" y="38"/>
                  </a:cubicBezTo>
                  <a:cubicBezTo>
                    <a:pt x="1" y="81"/>
                    <a:pt x="7" y="143"/>
                    <a:pt x="51" y="177"/>
                  </a:cubicBezTo>
                  <a:lnTo>
                    <a:pt x="6491" y="5287"/>
                  </a:lnTo>
                  <a:cubicBezTo>
                    <a:pt x="6510" y="5302"/>
                    <a:pt x="6532" y="5308"/>
                    <a:pt x="6553" y="5308"/>
                  </a:cubicBezTo>
                  <a:cubicBezTo>
                    <a:pt x="6583" y="5308"/>
                    <a:pt x="6611" y="5296"/>
                    <a:pt x="6631" y="5272"/>
                  </a:cubicBezTo>
                  <a:cubicBezTo>
                    <a:pt x="6665" y="5228"/>
                    <a:pt x="6658" y="5166"/>
                    <a:pt x="6615" y="5132"/>
                  </a:cubicBezTo>
                  <a:lnTo>
                    <a:pt x="175" y="22"/>
                  </a:lnTo>
                  <a:cubicBezTo>
                    <a:pt x="156" y="7"/>
                    <a:pt x="134"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60"/>
            <p:cNvSpPr/>
            <p:nvPr/>
          </p:nvSpPr>
          <p:spPr>
            <a:xfrm>
              <a:off x="4271438" y="4597013"/>
              <a:ext cx="36425" cy="30350"/>
            </a:xfrm>
            <a:custGeom>
              <a:avLst/>
              <a:gdLst/>
              <a:ahLst/>
              <a:cxnLst/>
              <a:rect l="l" t="t" r="r" b="b"/>
              <a:pathLst>
                <a:path w="1457" h="1214" extrusionOk="0">
                  <a:moveTo>
                    <a:pt x="111" y="1"/>
                  </a:moveTo>
                  <a:cubicBezTo>
                    <a:pt x="83" y="1"/>
                    <a:pt x="55" y="13"/>
                    <a:pt x="36" y="37"/>
                  </a:cubicBezTo>
                  <a:cubicBezTo>
                    <a:pt x="0" y="79"/>
                    <a:pt x="6" y="141"/>
                    <a:pt x="48" y="177"/>
                  </a:cubicBezTo>
                  <a:lnTo>
                    <a:pt x="1282" y="1190"/>
                  </a:lnTo>
                  <a:cubicBezTo>
                    <a:pt x="1300" y="1205"/>
                    <a:pt x="1322" y="1214"/>
                    <a:pt x="1345" y="1214"/>
                  </a:cubicBezTo>
                  <a:cubicBezTo>
                    <a:pt x="1373" y="1214"/>
                    <a:pt x="1401" y="1200"/>
                    <a:pt x="1421" y="1178"/>
                  </a:cubicBezTo>
                  <a:cubicBezTo>
                    <a:pt x="1457" y="1136"/>
                    <a:pt x="1449" y="1074"/>
                    <a:pt x="1408" y="1038"/>
                  </a:cubicBezTo>
                  <a:lnTo>
                    <a:pt x="175" y="24"/>
                  </a:lnTo>
                  <a:cubicBezTo>
                    <a:pt x="156" y="8"/>
                    <a:pt x="134"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60"/>
            <p:cNvSpPr/>
            <p:nvPr/>
          </p:nvSpPr>
          <p:spPr>
            <a:xfrm>
              <a:off x="4452738" y="4775563"/>
              <a:ext cx="20125" cy="12550"/>
            </a:xfrm>
            <a:custGeom>
              <a:avLst/>
              <a:gdLst/>
              <a:ahLst/>
              <a:cxnLst/>
              <a:rect l="l" t="t" r="r" b="b"/>
              <a:pathLst>
                <a:path w="805" h="502" extrusionOk="0">
                  <a:moveTo>
                    <a:pt x="110" y="1"/>
                  </a:moveTo>
                  <a:cubicBezTo>
                    <a:pt x="84" y="1"/>
                    <a:pt x="58" y="10"/>
                    <a:pt x="38" y="30"/>
                  </a:cubicBezTo>
                  <a:cubicBezTo>
                    <a:pt x="0" y="70"/>
                    <a:pt x="0" y="133"/>
                    <a:pt x="39" y="171"/>
                  </a:cubicBezTo>
                  <a:cubicBezTo>
                    <a:pt x="213" y="340"/>
                    <a:pt x="439" y="457"/>
                    <a:pt x="678" y="500"/>
                  </a:cubicBezTo>
                  <a:cubicBezTo>
                    <a:pt x="684" y="502"/>
                    <a:pt x="690" y="502"/>
                    <a:pt x="696" y="502"/>
                  </a:cubicBezTo>
                  <a:cubicBezTo>
                    <a:pt x="742" y="502"/>
                    <a:pt x="784" y="468"/>
                    <a:pt x="795" y="420"/>
                  </a:cubicBezTo>
                  <a:cubicBezTo>
                    <a:pt x="804" y="366"/>
                    <a:pt x="769" y="314"/>
                    <a:pt x="715" y="304"/>
                  </a:cubicBezTo>
                  <a:cubicBezTo>
                    <a:pt x="515" y="267"/>
                    <a:pt x="323" y="168"/>
                    <a:pt x="179" y="27"/>
                  </a:cubicBezTo>
                  <a:cubicBezTo>
                    <a:pt x="160" y="10"/>
                    <a:pt x="135"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60"/>
            <p:cNvSpPr/>
            <p:nvPr/>
          </p:nvSpPr>
          <p:spPr>
            <a:xfrm>
              <a:off x="4465563" y="4756738"/>
              <a:ext cx="12550" cy="10675"/>
            </a:xfrm>
            <a:custGeom>
              <a:avLst/>
              <a:gdLst/>
              <a:ahLst/>
              <a:cxnLst/>
              <a:rect l="l" t="t" r="r" b="b"/>
              <a:pathLst>
                <a:path w="502" h="427" extrusionOk="0">
                  <a:moveTo>
                    <a:pt x="112" y="1"/>
                  </a:moveTo>
                  <a:cubicBezTo>
                    <a:pt x="84" y="1"/>
                    <a:pt x="56" y="13"/>
                    <a:pt x="36" y="37"/>
                  </a:cubicBezTo>
                  <a:cubicBezTo>
                    <a:pt x="1" y="79"/>
                    <a:pt x="7" y="141"/>
                    <a:pt x="49" y="177"/>
                  </a:cubicBezTo>
                  <a:lnTo>
                    <a:pt x="327" y="404"/>
                  </a:lnTo>
                  <a:cubicBezTo>
                    <a:pt x="345" y="419"/>
                    <a:pt x="367" y="426"/>
                    <a:pt x="390" y="426"/>
                  </a:cubicBezTo>
                  <a:cubicBezTo>
                    <a:pt x="418" y="426"/>
                    <a:pt x="446" y="414"/>
                    <a:pt x="466" y="393"/>
                  </a:cubicBezTo>
                  <a:cubicBezTo>
                    <a:pt x="502" y="351"/>
                    <a:pt x="495" y="289"/>
                    <a:pt x="452" y="253"/>
                  </a:cubicBezTo>
                  <a:lnTo>
                    <a:pt x="176" y="24"/>
                  </a:lnTo>
                  <a:cubicBezTo>
                    <a:pt x="157" y="9"/>
                    <a:pt x="135"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60"/>
            <p:cNvSpPr/>
            <p:nvPr/>
          </p:nvSpPr>
          <p:spPr>
            <a:xfrm>
              <a:off x="4477963" y="4738463"/>
              <a:ext cx="15300" cy="9050"/>
            </a:xfrm>
            <a:custGeom>
              <a:avLst/>
              <a:gdLst/>
              <a:ahLst/>
              <a:cxnLst/>
              <a:rect l="l" t="t" r="r" b="b"/>
              <a:pathLst>
                <a:path w="612" h="362" extrusionOk="0">
                  <a:moveTo>
                    <a:pt x="113" y="1"/>
                  </a:moveTo>
                  <a:cubicBezTo>
                    <a:pt x="74" y="1"/>
                    <a:pt x="38" y="24"/>
                    <a:pt x="22" y="62"/>
                  </a:cubicBezTo>
                  <a:cubicBezTo>
                    <a:pt x="1" y="113"/>
                    <a:pt x="24" y="171"/>
                    <a:pt x="74" y="192"/>
                  </a:cubicBezTo>
                  <a:lnTo>
                    <a:pt x="458" y="354"/>
                  </a:lnTo>
                  <a:cubicBezTo>
                    <a:pt x="470" y="360"/>
                    <a:pt x="483" y="362"/>
                    <a:pt x="496" y="362"/>
                  </a:cubicBezTo>
                  <a:cubicBezTo>
                    <a:pt x="535" y="362"/>
                    <a:pt x="571" y="340"/>
                    <a:pt x="589" y="302"/>
                  </a:cubicBezTo>
                  <a:cubicBezTo>
                    <a:pt x="611" y="250"/>
                    <a:pt x="586" y="192"/>
                    <a:pt x="535" y="171"/>
                  </a:cubicBezTo>
                  <a:lnTo>
                    <a:pt x="152" y="9"/>
                  </a:lnTo>
                  <a:cubicBezTo>
                    <a:pt x="139" y="4"/>
                    <a:pt x="1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2" name="Google Shape;3922;p60"/>
          <p:cNvGrpSpPr/>
          <p:nvPr/>
        </p:nvGrpSpPr>
        <p:grpSpPr>
          <a:xfrm rot="-2370016">
            <a:off x="7106635" y="183092"/>
            <a:ext cx="507304" cy="595543"/>
            <a:chOff x="780782" y="766491"/>
            <a:chExt cx="713278" cy="837344"/>
          </a:xfrm>
        </p:grpSpPr>
        <p:sp>
          <p:nvSpPr>
            <p:cNvPr id="3923" name="Google Shape;3923;p60"/>
            <p:cNvSpPr/>
            <p:nvPr/>
          </p:nvSpPr>
          <p:spPr>
            <a:xfrm>
              <a:off x="780782" y="813923"/>
              <a:ext cx="713198" cy="789911"/>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60"/>
            <p:cNvSpPr/>
            <p:nvPr/>
          </p:nvSpPr>
          <p:spPr>
            <a:xfrm>
              <a:off x="817244" y="1056190"/>
              <a:ext cx="524068" cy="456490"/>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60"/>
            <p:cNvSpPr/>
            <p:nvPr/>
          </p:nvSpPr>
          <p:spPr>
            <a:xfrm>
              <a:off x="795822" y="1228207"/>
              <a:ext cx="409457" cy="313794"/>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60"/>
            <p:cNvSpPr/>
            <p:nvPr/>
          </p:nvSpPr>
          <p:spPr>
            <a:xfrm>
              <a:off x="795862" y="1228207"/>
              <a:ext cx="86926" cy="74639"/>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60"/>
            <p:cNvSpPr/>
            <p:nvPr/>
          </p:nvSpPr>
          <p:spPr>
            <a:xfrm>
              <a:off x="1123778" y="1471232"/>
              <a:ext cx="81540" cy="70769"/>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60"/>
            <p:cNvSpPr/>
            <p:nvPr/>
          </p:nvSpPr>
          <p:spPr>
            <a:xfrm>
              <a:off x="1104789" y="1352711"/>
              <a:ext cx="38297" cy="38776"/>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60"/>
            <p:cNvSpPr/>
            <p:nvPr/>
          </p:nvSpPr>
          <p:spPr>
            <a:xfrm>
              <a:off x="1043754" y="1275599"/>
              <a:ext cx="51222" cy="69054"/>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60"/>
            <p:cNvSpPr/>
            <p:nvPr/>
          </p:nvSpPr>
          <p:spPr>
            <a:xfrm>
              <a:off x="1016347" y="1279788"/>
              <a:ext cx="24295" cy="39533"/>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60"/>
            <p:cNvSpPr/>
            <p:nvPr/>
          </p:nvSpPr>
          <p:spPr>
            <a:xfrm>
              <a:off x="896351" y="1159791"/>
              <a:ext cx="38257" cy="67219"/>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60"/>
            <p:cNvSpPr/>
            <p:nvPr/>
          </p:nvSpPr>
          <p:spPr>
            <a:xfrm>
              <a:off x="856698" y="1105617"/>
              <a:ext cx="53576" cy="113095"/>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60"/>
            <p:cNvSpPr/>
            <p:nvPr/>
          </p:nvSpPr>
          <p:spPr>
            <a:xfrm>
              <a:off x="1210065" y="1397989"/>
              <a:ext cx="43044" cy="33869"/>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60"/>
            <p:cNvSpPr/>
            <p:nvPr/>
          </p:nvSpPr>
          <p:spPr>
            <a:xfrm>
              <a:off x="1207911" y="1401899"/>
              <a:ext cx="83734" cy="72804"/>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60"/>
            <p:cNvSpPr/>
            <p:nvPr/>
          </p:nvSpPr>
          <p:spPr>
            <a:xfrm>
              <a:off x="817324" y="1056190"/>
              <a:ext cx="163081" cy="206563"/>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60"/>
            <p:cNvSpPr/>
            <p:nvPr/>
          </p:nvSpPr>
          <p:spPr>
            <a:xfrm>
              <a:off x="1159960" y="1325903"/>
              <a:ext cx="181351" cy="186817"/>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60"/>
            <p:cNvSpPr/>
            <p:nvPr/>
          </p:nvSpPr>
          <p:spPr>
            <a:xfrm>
              <a:off x="803042" y="1044462"/>
              <a:ext cx="337650" cy="333621"/>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60"/>
            <p:cNvSpPr/>
            <p:nvPr/>
          </p:nvSpPr>
          <p:spPr>
            <a:xfrm>
              <a:off x="1218882" y="799163"/>
              <a:ext cx="275178" cy="488683"/>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60"/>
            <p:cNvSpPr/>
            <p:nvPr/>
          </p:nvSpPr>
          <p:spPr>
            <a:xfrm>
              <a:off x="1002624" y="1200561"/>
              <a:ext cx="350815" cy="325882"/>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60"/>
            <p:cNvSpPr/>
            <p:nvPr/>
          </p:nvSpPr>
          <p:spPr>
            <a:xfrm>
              <a:off x="1026680" y="766491"/>
              <a:ext cx="412129" cy="378460"/>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60"/>
            <p:cNvSpPr/>
            <p:nvPr/>
          </p:nvSpPr>
          <p:spPr>
            <a:xfrm>
              <a:off x="780822" y="1213805"/>
              <a:ext cx="439575" cy="342557"/>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74980" y="544830"/>
            <a:ext cx="8837930" cy="4225925"/>
          </a:xfrm>
          <a:prstGeom prst="rect">
            <a:avLst/>
          </a:prstGeom>
          <a:noFill/>
        </p:spPr>
        <p:txBody>
          <a:bodyPr wrap="square" rtlCol="0">
            <a:spAutoFit/>
          </a:bodyPr>
          <a:lstStyle/>
          <a:p>
            <a:pPr>
              <a:lnSpc>
                <a:spcPct val="120000"/>
              </a:lnSpc>
            </a:pPr>
            <a:r>
              <a:rPr lang="en-US" altLang="zh-CN" sz="2800" b="1">
                <a:latin typeface="Times New Roman" panose="02020603050405020304" charset="0"/>
                <a:cs typeface="Times New Roman" panose="02020603050405020304" charset="0"/>
              </a:rPr>
              <a:t>Q4. What are the correct steps for </a:t>
            </a:r>
            <a:r>
              <a:rPr lang="en-US" altLang="zh-CN" sz="2800" b="1">
                <a:latin typeface="Times New Roman" panose="02020603050405020304" charset="0"/>
                <a:cs typeface="Times New Roman" panose="02020603050405020304" charset="0"/>
                <a:sym typeface="+mn-ea"/>
              </a:rPr>
              <a:t>Counterargument</a:t>
            </a:r>
            <a:r>
              <a:rPr lang="en-US" altLang="zh-CN" sz="2800" b="1">
                <a:latin typeface="Times New Roman" panose="02020603050405020304" charset="0"/>
                <a:cs typeface="Times New Roman" panose="02020603050405020304" charset="0"/>
              </a:rPr>
              <a:t>?</a:t>
            </a:r>
          </a:p>
          <a:p>
            <a:pPr>
              <a:lnSpc>
                <a:spcPct val="120000"/>
              </a:lnSpc>
            </a:pPr>
            <a:r>
              <a:rPr lang="en-US" altLang="zh-CN" sz="2800">
                <a:latin typeface="Times New Roman" panose="02020603050405020304" charset="0"/>
                <a:cs typeface="Times New Roman" panose="02020603050405020304" charset="0"/>
              </a:rPr>
              <a:t>A. Attack the opposing viewpoint + Emphasize the correctness of our own position</a:t>
            </a:r>
          </a:p>
          <a:p>
            <a:pPr>
              <a:lnSpc>
                <a:spcPct val="120000"/>
              </a:lnSpc>
            </a:pPr>
            <a:r>
              <a:rPr lang="en-US" altLang="zh-CN" sz="2800">
                <a:solidFill>
                  <a:srgbClr val="FF0000"/>
                </a:solidFill>
                <a:latin typeface="Times New Roman" panose="02020603050405020304" charset="0"/>
                <a:cs typeface="Times New Roman" panose="02020603050405020304" charset="0"/>
              </a:rPr>
              <a:t>B. Acknowledge the reasonable points of the opposing side + Cite evidence to rebut + Reiterate our own argument</a:t>
            </a:r>
          </a:p>
          <a:p>
            <a:pPr>
              <a:lnSpc>
                <a:spcPct val="120000"/>
              </a:lnSpc>
            </a:pPr>
            <a:r>
              <a:rPr lang="en-US" altLang="zh-CN" sz="2800">
                <a:latin typeface="Times New Roman" panose="02020603050405020304" charset="0"/>
                <a:cs typeface="Times New Roman" panose="02020603050405020304" charset="0"/>
              </a:rPr>
              <a:t>C. Ignore the opposing viewpoint + Add our own evidence</a:t>
            </a:r>
          </a:p>
          <a:p>
            <a:pPr>
              <a:lnSpc>
                <a:spcPct val="120000"/>
              </a:lnSpc>
            </a:pPr>
            <a:r>
              <a:rPr lang="en-US" altLang="zh-CN" sz="2800">
                <a:latin typeface="Times New Roman" panose="02020603050405020304" charset="0"/>
                <a:cs typeface="Times New Roman" panose="02020603050405020304" charset="0"/>
              </a:rPr>
              <a:t>D. Directly deny the opposing side + Propose a new argument.</a:t>
            </a:r>
          </a:p>
        </p:txBody>
      </p:sp>
    </p:spTree>
    <p:extLst>
      <p:ext uri="{BB962C8B-B14F-4D97-AF65-F5344CB8AC3E}">
        <p14:creationId xmlns:p14="http://schemas.microsoft.com/office/powerpoint/2010/main" val="2318055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91820" y="972185"/>
            <a:ext cx="8128000" cy="2675255"/>
          </a:xfrm>
          <a:prstGeom prst="rect">
            <a:avLst/>
          </a:prstGeom>
          <a:noFill/>
        </p:spPr>
        <p:txBody>
          <a:bodyPr wrap="square" rtlCol="0">
            <a:spAutoFit/>
          </a:bodyPr>
          <a:lstStyle/>
          <a:p>
            <a:pPr>
              <a:lnSpc>
                <a:spcPct val="120000"/>
              </a:lnSpc>
            </a:pPr>
            <a:r>
              <a:rPr lang="en-US" altLang="zh-CN" sz="2800" b="1" dirty="0">
                <a:latin typeface="Times New Roman" panose="02020603050405020304" charset="0"/>
                <a:cs typeface="Times New Roman" panose="02020603050405020304" charset="0"/>
              </a:rPr>
              <a:t>Q5. What is the main aim of the conclusion section?</a:t>
            </a:r>
            <a:endParaRPr lang="en-US" altLang="zh-CN" b="1" dirty="0"/>
          </a:p>
          <a:p>
            <a:pPr>
              <a:lnSpc>
                <a:spcPct val="120000"/>
              </a:lnSpc>
            </a:pPr>
            <a:r>
              <a:rPr lang="en-US" altLang="zh-CN" sz="2800" dirty="0">
                <a:latin typeface="Times New Roman" panose="02020603050405020304" charset="0"/>
                <a:cs typeface="Times New Roman" panose="02020603050405020304" charset="0"/>
              </a:rPr>
              <a:t>A. Introduce new sub-points</a:t>
            </a:r>
          </a:p>
          <a:p>
            <a:pPr>
              <a:lnSpc>
                <a:spcPct val="120000"/>
              </a:lnSpc>
            </a:pPr>
            <a:r>
              <a:rPr lang="en-US" altLang="zh-CN" sz="2800" dirty="0">
                <a:latin typeface="Times New Roman" panose="02020603050405020304" charset="0"/>
                <a:cs typeface="Times New Roman" panose="02020603050405020304" charset="0"/>
              </a:rPr>
              <a:t>B. Repeat all the evidence from the main body</a:t>
            </a:r>
          </a:p>
          <a:p>
            <a:pPr>
              <a:lnSpc>
                <a:spcPct val="120000"/>
              </a:lnSpc>
            </a:pPr>
            <a:r>
              <a:rPr lang="en-US" altLang="zh-CN" sz="2800" dirty="0">
                <a:latin typeface="Times New Roman" panose="02020603050405020304" charset="0"/>
                <a:cs typeface="Times New Roman" panose="02020603050405020304" charset="0"/>
              </a:rPr>
              <a:t>C. Restate the main point and elevate the theme</a:t>
            </a:r>
          </a:p>
          <a:p>
            <a:pPr>
              <a:lnSpc>
                <a:spcPct val="120000"/>
              </a:lnSpc>
            </a:pPr>
            <a:r>
              <a:rPr lang="en-US" altLang="zh-CN" sz="2800" dirty="0">
                <a:latin typeface="Times New Roman" panose="02020603050405020304" charset="0"/>
                <a:cs typeface="Times New Roman" panose="02020603050405020304" charset="0"/>
              </a:rPr>
              <a:t>D. Propose solutions that have not been discussed</a:t>
            </a:r>
          </a:p>
        </p:txBody>
      </p:sp>
    </p:spTree>
    <p:extLst>
      <p:ext uri="{BB962C8B-B14F-4D97-AF65-F5344CB8AC3E}">
        <p14:creationId xmlns:p14="http://schemas.microsoft.com/office/powerpoint/2010/main" val="772477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91820" y="972185"/>
            <a:ext cx="8128000" cy="2675255"/>
          </a:xfrm>
          <a:prstGeom prst="rect">
            <a:avLst/>
          </a:prstGeom>
          <a:noFill/>
        </p:spPr>
        <p:txBody>
          <a:bodyPr wrap="square" rtlCol="0">
            <a:spAutoFit/>
          </a:bodyPr>
          <a:lstStyle/>
          <a:p>
            <a:pPr>
              <a:lnSpc>
                <a:spcPct val="120000"/>
              </a:lnSpc>
            </a:pPr>
            <a:r>
              <a:rPr lang="en-US" altLang="zh-CN" sz="2800" b="1" dirty="0">
                <a:latin typeface="Times New Roman" panose="02020603050405020304" charset="0"/>
                <a:cs typeface="Times New Roman" panose="02020603050405020304" charset="0"/>
              </a:rPr>
              <a:t>Q5. What is the main aim of the conclusion section?</a:t>
            </a:r>
            <a:endParaRPr lang="en-US" altLang="zh-CN" b="1" dirty="0"/>
          </a:p>
          <a:p>
            <a:pPr>
              <a:lnSpc>
                <a:spcPct val="120000"/>
              </a:lnSpc>
            </a:pPr>
            <a:r>
              <a:rPr lang="en-US" altLang="zh-CN" sz="2800" dirty="0">
                <a:latin typeface="Times New Roman" panose="02020603050405020304" charset="0"/>
                <a:cs typeface="Times New Roman" panose="02020603050405020304" charset="0"/>
              </a:rPr>
              <a:t>A. Introduce new sub-points</a:t>
            </a:r>
          </a:p>
          <a:p>
            <a:pPr>
              <a:lnSpc>
                <a:spcPct val="120000"/>
              </a:lnSpc>
            </a:pPr>
            <a:r>
              <a:rPr lang="en-US" altLang="zh-CN" sz="2800" dirty="0">
                <a:latin typeface="Times New Roman" panose="02020603050405020304" charset="0"/>
                <a:cs typeface="Times New Roman" panose="02020603050405020304" charset="0"/>
              </a:rPr>
              <a:t>B. Repeat all the evidence from the main body</a:t>
            </a:r>
          </a:p>
          <a:p>
            <a:pPr>
              <a:lnSpc>
                <a:spcPct val="120000"/>
              </a:lnSpc>
            </a:pPr>
            <a:r>
              <a:rPr lang="en-US" altLang="zh-CN" sz="2800" dirty="0">
                <a:solidFill>
                  <a:srgbClr val="FF0000"/>
                </a:solidFill>
                <a:latin typeface="Times New Roman" panose="02020603050405020304" charset="0"/>
                <a:cs typeface="Times New Roman" panose="02020603050405020304" charset="0"/>
              </a:rPr>
              <a:t>C. Restate the main point and elevate the theme</a:t>
            </a:r>
          </a:p>
          <a:p>
            <a:pPr>
              <a:lnSpc>
                <a:spcPct val="120000"/>
              </a:lnSpc>
            </a:pPr>
            <a:r>
              <a:rPr lang="en-US" altLang="zh-CN" sz="2800" dirty="0">
                <a:latin typeface="Times New Roman" panose="02020603050405020304" charset="0"/>
                <a:cs typeface="Times New Roman" panose="02020603050405020304" charset="0"/>
              </a:rPr>
              <a:t>D. Propose solutions that have not been discussed</a:t>
            </a:r>
          </a:p>
        </p:txBody>
      </p:sp>
    </p:spTree>
    <p:extLst>
      <p:ext uri="{BB962C8B-B14F-4D97-AF65-F5344CB8AC3E}">
        <p14:creationId xmlns:p14="http://schemas.microsoft.com/office/powerpoint/2010/main" val="3480784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71"/>
        <p:cNvGrpSpPr/>
        <p:nvPr/>
      </p:nvGrpSpPr>
      <p:grpSpPr>
        <a:xfrm>
          <a:off x="0" y="0"/>
          <a:ext cx="0" cy="0"/>
          <a:chOff x="0" y="0"/>
          <a:chExt cx="0" cy="0"/>
        </a:xfrm>
      </p:grpSpPr>
      <p:sp>
        <p:nvSpPr>
          <p:cNvPr id="4072" name="Google Shape;4072;p63"/>
          <p:cNvSpPr txBox="1">
            <a:spLocks noGrp="1"/>
          </p:cNvSpPr>
          <p:nvPr>
            <p:ph type="title" idx="15"/>
          </p:nvPr>
        </p:nvSpPr>
        <p:spPr>
          <a:xfrm>
            <a:off x="1380173" y="306524"/>
            <a:ext cx="6535565" cy="70988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Comic Sans MS" panose="030F0902030302020204" pitchFamily="66" charset="0"/>
              </a:rPr>
              <a:t>TABLE OF CONTENTS</a:t>
            </a:r>
            <a:endParaRPr sz="2800" dirty="0">
              <a:latin typeface="Comic Sans MS" panose="030F0902030302020204" pitchFamily="66" charset="0"/>
            </a:endParaRPr>
          </a:p>
        </p:txBody>
      </p:sp>
      <p:sp>
        <p:nvSpPr>
          <p:cNvPr id="4074" name="Google Shape;4074;p63">
            <a:hlinkClick r:id="rId3" action="ppaction://hlinksldjump"/>
          </p:cNvPr>
          <p:cNvSpPr/>
          <p:nvPr/>
        </p:nvSpPr>
        <p:spPr>
          <a:xfrm>
            <a:off x="1801203" y="1399453"/>
            <a:ext cx="577348" cy="645019"/>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omic Sans MS" panose="030F0902030302020204" pitchFamily="66" charset="0"/>
            </a:endParaRPr>
          </a:p>
        </p:txBody>
      </p:sp>
      <p:sp>
        <p:nvSpPr>
          <p:cNvPr id="4075" name="Google Shape;4075;p63">
            <a:hlinkClick r:id="rId4" action="ppaction://hlinksldjump"/>
          </p:cNvPr>
          <p:cNvSpPr/>
          <p:nvPr/>
        </p:nvSpPr>
        <p:spPr>
          <a:xfrm>
            <a:off x="6859239" y="1399453"/>
            <a:ext cx="577348" cy="645019"/>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omic Sans MS" panose="030F0902030302020204" pitchFamily="66" charset="0"/>
            </a:endParaRPr>
          </a:p>
        </p:txBody>
      </p:sp>
      <p:sp>
        <p:nvSpPr>
          <p:cNvPr id="4076" name="Google Shape;4076;p63">
            <a:hlinkClick r:id="rId5" action="ppaction://hlinksldjump"/>
          </p:cNvPr>
          <p:cNvSpPr txBox="1">
            <a:spLocks noGrp="1"/>
          </p:cNvSpPr>
          <p:nvPr>
            <p:ph type="title"/>
          </p:nvPr>
        </p:nvSpPr>
        <p:spPr>
          <a:xfrm>
            <a:off x="3618942" y="2141597"/>
            <a:ext cx="2174100" cy="53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dirty="0">
                <a:latin typeface="Comic Sans MS" panose="030F0902030302020204" pitchFamily="66" charset="0"/>
              </a:rPr>
              <a:t>Planning</a:t>
            </a:r>
            <a:endParaRPr sz="1800" dirty="0">
              <a:latin typeface="Comic Sans MS" panose="030F0902030302020204" pitchFamily="66" charset="0"/>
            </a:endParaRPr>
          </a:p>
        </p:txBody>
      </p:sp>
      <p:sp>
        <p:nvSpPr>
          <p:cNvPr id="4077" name="Google Shape;4077;p63">
            <a:hlinkClick r:id="" action="ppaction://noaction"/>
          </p:cNvPr>
          <p:cNvSpPr txBox="1">
            <a:spLocks noGrp="1"/>
          </p:cNvSpPr>
          <p:nvPr>
            <p:ph type="title" idx="6"/>
          </p:nvPr>
        </p:nvSpPr>
        <p:spPr>
          <a:xfrm>
            <a:off x="2343885" y="3987371"/>
            <a:ext cx="4498755" cy="607244"/>
          </a:xfrm>
          <a:prstGeom prst="rect">
            <a:avLst/>
          </a:prstGeom>
        </p:spPr>
        <p:txBody>
          <a:bodyPr spcFirstLastPara="1" wrap="square" lIns="91425" tIns="91425" rIns="91425" bIns="91425" anchor="b" anchorCtr="0">
            <a:noAutofit/>
          </a:bodyPr>
          <a:lstStyle/>
          <a:p>
            <a:pPr lvl="0"/>
            <a:r>
              <a:rPr lang="en" sz="1800" dirty="0">
                <a:latin typeface="Comic Sans MS" panose="030F0902030302020204" pitchFamily="66" charset="0"/>
              </a:rPr>
              <a:t>Counterargument</a:t>
            </a:r>
            <a:br>
              <a:rPr lang="en" sz="1800" dirty="0">
                <a:latin typeface="Comic Sans MS" panose="030F0902030302020204" pitchFamily="66" charset="0"/>
              </a:rPr>
            </a:br>
            <a:r>
              <a:rPr lang="en" sz="1800" dirty="0">
                <a:latin typeface="Comic Sans MS" panose="030F0902030302020204" pitchFamily="66" charset="0"/>
              </a:rPr>
              <a:t> &amp; Conclusion</a:t>
            </a:r>
            <a:endParaRPr sz="1800" dirty="0">
              <a:latin typeface="Comic Sans MS" panose="030F0902030302020204" pitchFamily="66" charset="0"/>
            </a:endParaRPr>
          </a:p>
        </p:txBody>
      </p:sp>
      <p:sp>
        <p:nvSpPr>
          <p:cNvPr id="4079" name="Google Shape;4079;p63">
            <a:hlinkClick r:id="rId6" action="ppaction://hlinksldjump"/>
          </p:cNvPr>
          <p:cNvSpPr txBox="1">
            <a:spLocks noGrp="1"/>
          </p:cNvSpPr>
          <p:nvPr>
            <p:ph type="title" idx="9"/>
          </p:nvPr>
        </p:nvSpPr>
        <p:spPr>
          <a:xfrm>
            <a:off x="868188" y="3913858"/>
            <a:ext cx="2174100" cy="53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dirty="0">
                <a:latin typeface="Comic Sans MS" panose="030F0902030302020204" pitchFamily="66" charset="0"/>
              </a:rPr>
              <a:t>Body Paragraphs</a:t>
            </a:r>
            <a:endParaRPr sz="1800" dirty="0">
              <a:latin typeface="Comic Sans MS" panose="030F0902030302020204" pitchFamily="66" charset="0"/>
            </a:endParaRPr>
          </a:p>
        </p:txBody>
      </p:sp>
      <p:sp>
        <p:nvSpPr>
          <p:cNvPr id="4082" name="Google Shape;4082;p63">
            <a:hlinkClick r:id="rId4" action="ppaction://hlinksldjump"/>
          </p:cNvPr>
          <p:cNvSpPr txBox="1">
            <a:spLocks noGrp="1"/>
          </p:cNvSpPr>
          <p:nvPr>
            <p:ph type="title" idx="3"/>
          </p:nvPr>
        </p:nvSpPr>
        <p:spPr>
          <a:xfrm>
            <a:off x="6105298" y="2210094"/>
            <a:ext cx="2174100" cy="53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dirty="0">
                <a:latin typeface="Comic Sans MS" panose="030F0902030302020204" pitchFamily="66" charset="0"/>
              </a:rPr>
              <a:t>Thesis </a:t>
            </a:r>
            <a:endParaRPr sz="1800" dirty="0">
              <a:latin typeface="Comic Sans MS" panose="030F0902030302020204" pitchFamily="66" charset="0"/>
            </a:endParaRPr>
          </a:p>
        </p:txBody>
      </p:sp>
      <p:sp>
        <p:nvSpPr>
          <p:cNvPr id="4084" name="Google Shape;4084;p63"/>
          <p:cNvSpPr/>
          <p:nvPr/>
        </p:nvSpPr>
        <p:spPr>
          <a:xfrm>
            <a:off x="3030707" y="967729"/>
            <a:ext cx="3224484"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txBody>
          <a:bodyPr/>
          <a:lstStyle/>
          <a:p>
            <a:endParaRPr lang="en-CN" sz="1200"/>
          </a:p>
        </p:txBody>
      </p:sp>
      <p:sp>
        <p:nvSpPr>
          <p:cNvPr id="4085" name="Google Shape;4085;p63">
            <a:hlinkClick r:id="" action="ppaction://noaction"/>
          </p:cNvPr>
          <p:cNvSpPr/>
          <p:nvPr/>
        </p:nvSpPr>
        <p:spPr>
          <a:xfrm>
            <a:off x="1644033" y="3255703"/>
            <a:ext cx="577348" cy="645019"/>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omic Sans MS" panose="030F0902030302020204" pitchFamily="66" charset="0"/>
            </a:endParaRPr>
          </a:p>
        </p:txBody>
      </p:sp>
      <p:sp>
        <p:nvSpPr>
          <p:cNvPr id="4086" name="Google Shape;4086;p63">
            <a:hlinkClick r:id="rId6" action="ppaction://hlinksldjump"/>
          </p:cNvPr>
          <p:cNvSpPr/>
          <p:nvPr/>
        </p:nvSpPr>
        <p:spPr>
          <a:xfrm>
            <a:off x="4304589" y="3223433"/>
            <a:ext cx="577348" cy="645019"/>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omic Sans MS" panose="030F0902030302020204" pitchFamily="66" charset="0"/>
            </a:endParaRPr>
          </a:p>
        </p:txBody>
      </p:sp>
      <p:sp>
        <p:nvSpPr>
          <p:cNvPr id="4087" name="Google Shape;4087;p63">
            <a:hlinkClick r:id="rId5" action="ppaction://hlinksldjump"/>
          </p:cNvPr>
          <p:cNvSpPr/>
          <p:nvPr/>
        </p:nvSpPr>
        <p:spPr>
          <a:xfrm>
            <a:off x="4330259" y="1388390"/>
            <a:ext cx="577348" cy="645019"/>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omic Sans MS" panose="030F0902030302020204" pitchFamily="66" charset="0"/>
            </a:endParaRPr>
          </a:p>
        </p:txBody>
      </p:sp>
      <p:sp>
        <p:nvSpPr>
          <p:cNvPr id="4088" name="Google Shape;4088;p63">
            <a:hlinkClick r:id="rId4" action="ppaction://hlinksldjump"/>
          </p:cNvPr>
          <p:cNvSpPr txBox="1">
            <a:spLocks noGrp="1"/>
          </p:cNvSpPr>
          <p:nvPr>
            <p:ph type="title" idx="4"/>
          </p:nvPr>
        </p:nvSpPr>
        <p:spPr>
          <a:xfrm>
            <a:off x="6859313" y="1573690"/>
            <a:ext cx="577200"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Comic Sans MS" panose="030F0902030302020204" pitchFamily="66" charset="0"/>
              </a:rPr>
              <a:t>03</a:t>
            </a:r>
            <a:endParaRPr sz="2000">
              <a:latin typeface="Comic Sans MS" panose="030F0902030302020204" pitchFamily="66" charset="0"/>
            </a:endParaRPr>
          </a:p>
        </p:txBody>
      </p:sp>
      <p:sp>
        <p:nvSpPr>
          <p:cNvPr id="4089" name="Google Shape;4089;p63">
            <a:hlinkClick r:id="rId6" action="ppaction://hlinksldjump"/>
          </p:cNvPr>
          <p:cNvSpPr txBox="1">
            <a:spLocks noGrp="1"/>
          </p:cNvSpPr>
          <p:nvPr>
            <p:ph type="title" idx="13"/>
          </p:nvPr>
        </p:nvSpPr>
        <p:spPr>
          <a:xfrm>
            <a:off x="4304663" y="3407221"/>
            <a:ext cx="577200"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Comic Sans MS" panose="030F0902030302020204" pitchFamily="66" charset="0"/>
              </a:rPr>
              <a:t>05</a:t>
            </a:r>
            <a:endParaRPr sz="2000" dirty="0">
              <a:latin typeface="Comic Sans MS" panose="030F0902030302020204" pitchFamily="66" charset="0"/>
            </a:endParaRPr>
          </a:p>
        </p:txBody>
      </p:sp>
      <p:sp>
        <p:nvSpPr>
          <p:cNvPr id="4090" name="Google Shape;4090;p63">
            <a:hlinkClick r:id="rId5" action="ppaction://hlinksldjump"/>
          </p:cNvPr>
          <p:cNvSpPr txBox="1">
            <a:spLocks noGrp="1"/>
          </p:cNvSpPr>
          <p:nvPr>
            <p:ph type="title" idx="2"/>
          </p:nvPr>
        </p:nvSpPr>
        <p:spPr>
          <a:xfrm>
            <a:off x="4330183" y="1562627"/>
            <a:ext cx="577500"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Comic Sans MS" panose="030F0902030302020204" pitchFamily="66" charset="0"/>
              </a:rPr>
              <a:t>02</a:t>
            </a:r>
            <a:endParaRPr sz="2000">
              <a:latin typeface="Comic Sans MS" panose="030F0902030302020204" pitchFamily="66" charset="0"/>
            </a:endParaRPr>
          </a:p>
        </p:txBody>
      </p:sp>
      <p:sp>
        <p:nvSpPr>
          <p:cNvPr id="4091" name="Google Shape;4091;p63">
            <a:hlinkClick r:id="" action="ppaction://noaction"/>
          </p:cNvPr>
          <p:cNvSpPr txBox="1">
            <a:spLocks noGrp="1"/>
          </p:cNvSpPr>
          <p:nvPr>
            <p:ph type="title" idx="7"/>
          </p:nvPr>
        </p:nvSpPr>
        <p:spPr>
          <a:xfrm>
            <a:off x="1640162" y="3447467"/>
            <a:ext cx="577500"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Comic Sans MS" panose="030F0902030302020204" pitchFamily="66" charset="0"/>
              </a:rPr>
              <a:t>04</a:t>
            </a:r>
            <a:endParaRPr sz="2000" dirty="0">
              <a:latin typeface="Comic Sans MS" panose="030F0902030302020204" pitchFamily="66" charset="0"/>
            </a:endParaRPr>
          </a:p>
        </p:txBody>
      </p:sp>
      <p:sp>
        <p:nvSpPr>
          <p:cNvPr id="4092" name="Google Shape;4092;p63">
            <a:hlinkClick r:id="rId3" action="ppaction://hlinksldjump"/>
          </p:cNvPr>
          <p:cNvSpPr txBox="1">
            <a:spLocks noGrp="1"/>
          </p:cNvSpPr>
          <p:nvPr>
            <p:ph type="title" idx="16"/>
          </p:nvPr>
        </p:nvSpPr>
        <p:spPr>
          <a:xfrm>
            <a:off x="795916" y="2179379"/>
            <a:ext cx="2555044" cy="64501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CN" sz="1800" dirty="0">
                <a:latin typeface="Comic Sans MS" panose="030F0902030302020204" pitchFamily="66" charset="0"/>
              </a:rPr>
              <a:t>What is an Argumentative Essay</a:t>
            </a:r>
            <a:endParaRPr sz="1800" dirty="0">
              <a:latin typeface="Comic Sans MS" panose="030F0902030302020204" pitchFamily="66" charset="0"/>
            </a:endParaRPr>
          </a:p>
        </p:txBody>
      </p:sp>
      <p:sp>
        <p:nvSpPr>
          <p:cNvPr id="4093" name="Google Shape;4093;p63">
            <a:hlinkClick r:id="rId3" action="ppaction://hlinksldjump"/>
          </p:cNvPr>
          <p:cNvSpPr txBox="1">
            <a:spLocks noGrp="1"/>
          </p:cNvSpPr>
          <p:nvPr>
            <p:ph type="title" idx="17"/>
          </p:nvPr>
        </p:nvSpPr>
        <p:spPr>
          <a:xfrm>
            <a:off x="1801127" y="1573690"/>
            <a:ext cx="577500"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Comic Sans MS" panose="030F0902030302020204" pitchFamily="66" charset="0"/>
              </a:rPr>
              <a:t>01</a:t>
            </a:r>
            <a:endParaRPr sz="2000" dirty="0">
              <a:latin typeface="Comic Sans MS" panose="030F0902030302020204" pitchFamily="66" charset="0"/>
            </a:endParaRPr>
          </a:p>
        </p:txBody>
      </p:sp>
      <p:grpSp>
        <p:nvGrpSpPr>
          <p:cNvPr id="4098" name="Google Shape;4098;p63"/>
          <p:cNvGrpSpPr/>
          <p:nvPr/>
        </p:nvGrpSpPr>
        <p:grpSpPr>
          <a:xfrm>
            <a:off x="8060145" y="152396"/>
            <a:ext cx="235800" cy="235800"/>
            <a:chOff x="8059920" y="4755421"/>
            <a:chExt cx="235800" cy="235800"/>
          </a:xfrm>
        </p:grpSpPr>
        <p:sp>
          <p:nvSpPr>
            <p:cNvPr id="4099" name="Google Shape;4099;p63">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63">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101" name="Google Shape;4101;p63"/>
          <p:cNvGrpSpPr/>
          <p:nvPr/>
        </p:nvGrpSpPr>
        <p:grpSpPr>
          <a:xfrm>
            <a:off x="8755804" y="152396"/>
            <a:ext cx="235800" cy="235800"/>
            <a:chOff x="8755579" y="4755421"/>
            <a:chExt cx="235800" cy="235800"/>
          </a:xfrm>
        </p:grpSpPr>
        <p:sp>
          <p:nvSpPr>
            <p:cNvPr id="4102" name="Google Shape;4102;p63">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63">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104" name="Google Shape;4104;p63"/>
          <p:cNvGrpSpPr/>
          <p:nvPr/>
        </p:nvGrpSpPr>
        <p:grpSpPr>
          <a:xfrm>
            <a:off x="8407984" y="152396"/>
            <a:ext cx="235800" cy="235800"/>
            <a:chOff x="8407759" y="4755421"/>
            <a:chExt cx="235800" cy="235800"/>
          </a:xfrm>
        </p:grpSpPr>
        <p:sp>
          <p:nvSpPr>
            <p:cNvPr id="4105" name="Google Shape;4105;p63">
              <a:hlinkClick r:id="rId7"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6" name="Google Shape;4106;p63"/>
            <p:cNvGrpSpPr/>
            <p:nvPr/>
          </p:nvGrpSpPr>
          <p:grpSpPr>
            <a:xfrm>
              <a:off x="8467588" y="4833464"/>
              <a:ext cx="116211" cy="79806"/>
              <a:chOff x="8467588" y="4833464"/>
              <a:chExt cx="116211" cy="79806"/>
            </a:xfrm>
          </p:grpSpPr>
          <p:cxnSp>
            <p:nvCxnSpPr>
              <p:cNvPr id="4107" name="Google Shape;4107;p63">
                <a:hlinkClick r:id="rId7"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4108" name="Google Shape;4108;p63">
                <a:hlinkClick r:id="rId7"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4109" name="Google Shape;4109;p63">
                <a:hlinkClick r:id="rId7"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grpSp>
        <p:nvGrpSpPr>
          <p:cNvPr id="2" name="Google Shape;3978;p62">
            <a:extLst>
              <a:ext uri="{FF2B5EF4-FFF2-40B4-BE49-F238E27FC236}">
                <a16:creationId xmlns:a16="http://schemas.microsoft.com/office/drawing/2014/main" id="{BC763E7A-9A99-257D-FF85-79BE4C8B41C7}"/>
              </a:ext>
            </a:extLst>
          </p:cNvPr>
          <p:cNvGrpSpPr/>
          <p:nvPr/>
        </p:nvGrpSpPr>
        <p:grpSpPr>
          <a:xfrm>
            <a:off x="720000" y="388196"/>
            <a:ext cx="713278" cy="837344"/>
            <a:chOff x="780782" y="766491"/>
            <a:chExt cx="713278" cy="837344"/>
          </a:xfrm>
        </p:grpSpPr>
        <p:sp>
          <p:nvSpPr>
            <p:cNvPr id="3" name="Google Shape;3979;p62">
              <a:extLst>
                <a:ext uri="{FF2B5EF4-FFF2-40B4-BE49-F238E27FC236}">
                  <a16:creationId xmlns:a16="http://schemas.microsoft.com/office/drawing/2014/main" id="{C5D731A8-B699-52BF-60ED-C12340EFA29D}"/>
                </a:ext>
              </a:extLst>
            </p:cNvPr>
            <p:cNvSpPr/>
            <p:nvPr/>
          </p:nvSpPr>
          <p:spPr>
            <a:xfrm>
              <a:off x="780782" y="813923"/>
              <a:ext cx="713198" cy="789911"/>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980;p62">
              <a:extLst>
                <a:ext uri="{FF2B5EF4-FFF2-40B4-BE49-F238E27FC236}">
                  <a16:creationId xmlns:a16="http://schemas.microsoft.com/office/drawing/2014/main" id="{1B926EB2-7C85-FD2A-DC80-14779B634AB1}"/>
                </a:ext>
              </a:extLst>
            </p:cNvPr>
            <p:cNvSpPr/>
            <p:nvPr/>
          </p:nvSpPr>
          <p:spPr>
            <a:xfrm>
              <a:off x="817244" y="1056190"/>
              <a:ext cx="524068" cy="456490"/>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1;p62">
              <a:extLst>
                <a:ext uri="{FF2B5EF4-FFF2-40B4-BE49-F238E27FC236}">
                  <a16:creationId xmlns:a16="http://schemas.microsoft.com/office/drawing/2014/main" id="{0ABF4104-F2C2-B98E-0C87-D115C0D0E178}"/>
                </a:ext>
              </a:extLst>
            </p:cNvPr>
            <p:cNvSpPr/>
            <p:nvPr/>
          </p:nvSpPr>
          <p:spPr>
            <a:xfrm>
              <a:off x="795822" y="1228207"/>
              <a:ext cx="409457" cy="313794"/>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982;p62">
              <a:extLst>
                <a:ext uri="{FF2B5EF4-FFF2-40B4-BE49-F238E27FC236}">
                  <a16:creationId xmlns:a16="http://schemas.microsoft.com/office/drawing/2014/main" id="{0DB30A81-C50D-C0E0-314A-2321E2A555F9}"/>
                </a:ext>
              </a:extLst>
            </p:cNvPr>
            <p:cNvSpPr/>
            <p:nvPr/>
          </p:nvSpPr>
          <p:spPr>
            <a:xfrm>
              <a:off x="795862" y="1228207"/>
              <a:ext cx="86926" cy="74639"/>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983;p62">
              <a:extLst>
                <a:ext uri="{FF2B5EF4-FFF2-40B4-BE49-F238E27FC236}">
                  <a16:creationId xmlns:a16="http://schemas.microsoft.com/office/drawing/2014/main" id="{84188A03-FE1B-EC3D-97C2-A08702BB264A}"/>
                </a:ext>
              </a:extLst>
            </p:cNvPr>
            <p:cNvSpPr/>
            <p:nvPr/>
          </p:nvSpPr>
          <p:spPr>
            <a:xfrm>
              <a:off x="1123778" y="1471232"/>
              <a:ext cx="81540" cy="70769"/>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984;p62">
              <a:extLst>
                <a:ext uri="{FF2B5EF4-FFF2-40B4-BE49-F238E27FC236}">
                  <a16:creationId xmlns:a16="http://schemas.microsoft.com/office/drawing/2014/main" id="{A0F93D15-F40A-4BB3-B435-47DD4E267DEC}"/>
                </a:ext>
              </a:extLst>
            </p:cNvPr>
            <p:cNvSpPr/>
            <p:nvPr/>
          </p:nvSpPr>
          <p:spPr>
            <a:xfrm>
              <a:off x="1104789" y="1352711"/>
              <a:ext cx="38297" cy="38776"/>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85;p62">
              <a:extLst>
                <a:ext uri="{FF2B5EF4-FFF2-40B4-BE49-F238E27FC236}">
                  <a16:creationId xmlns:a16="http://schemas.microsoft.com/office/drawing/2014/main" id="{727A2D3C-C8B8-CFDF-F946-AA878C3DAD97}"/>
                </a:ext>
              </a:extLst>
            </p:cNvPr>
            <p:cNvSpPr/>
            <p:nvPr/>
          </p:nvSpPr>
          <p:spPr>
            <a:xfrm>
              <a:off x="1043754" y="1275599"/>
              <a:ext cx="51222" cy="69054"/>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86;p62">
              <a:extLst>
                <a:ext uri="{FF2B5EF4-FFF2-40B4-BE49-F238E27FC236}">
                  <a16:creationId xmlns:a16="http://schemas.microsoft.com/office/drawing/2014/main" id="{FD8F42B5-E955-6D25-EB77-BD1F7D6DB151}"/>
                </a:ext>
              </a:extLst>
            </p:cNvPr>
            <p:cNvSpPr/>
            <p:nvPr/>
          </p:nvSpPr>
          <p:spPr>
            <a:xfrm>
              <a:off x="1016347" y="1279788"/>
              <a:ext cx="24295" cy="39533"/>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987;p62">
              <a:extLst>
                <a:ext uri="{FF2B5EF4-FFF2-40B4-BE49-F238E27FC236}">
                  <a16:creationId xmlns:a16="http://schemas.microsoft.com/office/drawing/2014/main" id="{0B8F8902-3A21-CE25-2902-24F16790C78A}"/>
                </a:ext>
              </a:extLst>
            </p:cNvPr>
            <p:cNvSpPr/>
            <p:nvPr/>
          </p:nvSpPr>
          <p:spPr>
            <a:xfrm>
              <a:off x="896351" y="1159791"/>
              <a:ext cx="38257" cy="67219"/>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988;p62">
              <a:extLst>
                <a:ext uri="{FF2B5EF4-FFF2-40B4-BE49-F238E27FC236}">
                  <a16:creationId xmlns:a16="http://schemas.microsoft.com/office/drawing/2014/main" id="{751296A6-74CE-9011-0C04-7E93A0A68565}"/>
                </a:ext>
              </a:extLst>
            </p:cNvPr>
            <p:cNvSpPr/>
            <p:nvPr/>
          </p:nvSpPr>
          <p:spPr>
            <a:xfrm>
              <a:off x="856698" y="1105617"/>
              <a:ext cx="53576" cy="113095"/>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989;p62">
              <a:extLst>
                <a:ext uri="{FF2B5EF4-FFF2-40B4-BE49-F238E27FC236}">
                  <a16:creationId xmlns:a16="http://schemas.microsoft.com/office/drawing/2014/main" id="{04BB04F4-71E4-C135-0839-A2A1B2B4447B}"/>
                </a:ext>
              </a:extLst>
            </p:cNvPr>
            <p:cNvSpPr/>
            <p:nvPr/>
          </p:nvSpPr>
          <p:spPr>
            <a:xfrm>
              <a:off x="1210065" y="1397989"/>
              <a:ext cx="43044" cy="33869"/>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990;p62">
              <a:extLst>
                <a:ext uri="{FF2B5EF4-FFF2-40B4-BE49-F238E27FC236}">
                  <a16:creationId xmlns:a16="http://schemas.microsoft.com/office/drawing/2014/main" id="{02B65EA6-C97E-D291-CA57-89016FBECB68}"/>
                </a:ext>
              </a:extLst>
            </p:cNvPr>
            <p:cNvSpPr/>
            <p:nvPr/>
          </p:nvSpPr>
          <p:spPr>
            <a:xfrm>
              <a:off x="1207911" y="1401899"/>
              <a:ext cx="83734" cy="72804"/>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991;p62">
              <a:extLst>
                <a:ext uri="{FF2B5EF4-FFF2-40B4-BE49-F238E27FC236}">
                  <a16:creationId xmlns:a16="http://schemas.microsoft.com/office/drawing/2014/main" id="{0792CE57-DFEB-F906-131D-340AB906DD76}"/>
                </a:ext>
              </a:extLst>
            </p:cNvPr>
            <p:cNvSpPr/>
            <p:nvPr/>
          </p:nvSpPr>
          <p:spPr>
            <a:xfrm>
              <a:off x="817324" y="1056190"/>
              <a:ext cx="163081" cy="206563"/>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992;p62">
              <a:extLst>
                <a:ext uri="{FF2B5EF4-FFF2-40B4-BE49-F238E27FC236}">
                  <a16:creationId xmlns:a16="http://schemas.microsoft.com/office/drawing/2014/main" id="{3B144B9A-B876-46D0-DEE3-849D0060E433}"/>
                </a:ext>
              </a:extLst>
            </p:cNvPr>
            <p:cNvSpPr/>
            <p:nvPr/>
          </p:nvSpPr>
          <p:spPr>
            <a:xfrm>
              <a:off x="1159960" y="1325903"/>
              <a:ext cx="181351" cy="186817"/>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993;p62">
              <a:extLst>
                <a:ext uri="{FF2B5EF4-FFF2-40B4-BE49-F238E27FC236}">
                  <a16:creationId xmlns:a16="http://schemas.microsoft.com/office/drawing/2014/main" id="{3A53AD61-154C-C914-96B0-F1252FBA648C}"/>
                </a:ext>
              </a:extLst>
            </p:cNvPr>
            <p:cNvSpPr/>
            <p:nvPr/>
          </p:nvSpPr>
          <p:spPr>
            <a:xfrm>
              <a:off x="803042" y="1044462"/>
              <a:ext cx="337650" cy="333621"/>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94;p62">
              <a:extLst>
                <a:ext uri="{FF2B5EF4-FFF2-40B4-BE49-F238E27FC236}">
                  <a16:creationId xmlns:a16="http://schemas.microsoft.com/office/drawing/2014/main" id="{B5CE1099-070A-0E0E-9ABC-260C90851617}"/>
                </a:ext>
              </a:extLst>
            </p:cNvPr>
            <p:cNvSpPr/>
            <p:nvPr/>
          </p:nvSpPr>
          <p:spPr>
            <a:xfrm>
              <a:off x="1218882" y="799163"/>
              <a:ext cx="275178" cy="488683"/>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995;p62">
              <a:extLst>
                <a:ext uri="{FF2B5EF4-FFF2-40B4-BE49-F238E27FC236}">
                  <a16:creationId xmlns:a16="http://schemas.microsoft.com/office/drawing/2014/main" id="{6881DD26-F4D0-252C-0291-3E14FAD7132F}"/>
                </a:ext>
              </a:extLst>
            </p:cNvPr>
            <p:cNvSpPr/>
            <p:nvPr/>
          </p:nvSpPr>
          <p:spPr>
            <a:xfrm>
              <a:off x="1002624" y="1200561"/>
              <a:ext cx="350815" cy="325882"/>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996;p62">
              <a:extLst>
                <a:ext uri="{FF2B5EF4-FFF2-40B4-BE49-F238E27FC236}">
                  <a16:creationId xmlns:a16="http://schemas.microsoft.com/office/drawing/2014/main" id="{01FF94EC-3864-13F0-ED42-F386582F88EA}"/>
                </a:ext>
              </a:extLst>
            </p:cNvPr>
            <p:cNvSpPr/>
            <p:nvPr/>
          </p:nvSpPr>
          <p:spPr>
            <a:xfrm>
              <a:off x="1026680" y="766491"/>
              <a:ext cx="412129" cy="378460"/>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997;p62">
              <a:extLst>
                <a:ext uri="{FF2B5EF4-FFF2-40B4-BE49-F238E27FC236}">
                  <a16:creationId xmlns:a16="http://schemas.microsoft.com/office/drawing/2014/main" id="{D1DED923-4FE8-D29F-7847-12FC3B8ED7EE}"/>
                </a:ext>
              </a:extLst>
            </p:cNvPr>
            <p:cNvSpPr/>
            <p:nvPr/>
          </p:nvSpPr>
          <p:spPr>
            <a:xfrm>
              <a:off x="780822" y="1213805"/>
              <a:ext cx="439575" cy="342557"/>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4077;p63">
            <a:hlinkClick r:id="" action="ppaction://noaction"/>
            <a:extLst>
              <a:ext uri="{FF2B5EF4-FFF2-40B4-BE49-F238E27FC236}">
                <a16:creationId xmlns:a16="http://schemas.microsoft.com/office/drawing/2014/main" id="{0C8309DB-1EC3-F31E-D774-1395B7033C73}"/>
              </a:ext>
            </a:extLst>
          </p:cNvPr>
          <p:cNvSpPr txBox="1">
            <a:spLocks/>
          </p:cNvSpPr>
          <p:nvPr/>
        </p:nvSpPr>
        <p:spPr>
          <a:xfrm>
            <a:off x="6547482" y="3834263"/>
            <a:ext cx="1234589" cy="60724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Nanum Pen Script"/>
              <a:buNone/>
              <a:defRPr sz="2500" b="1" i="0" u="none" strike="noStrike" cap="none">
                <a:solidFill>
                  <a:schemeClr val="lt2"/>
                </a:solidFill>
                <a:latin typeface="Nanum Pen Script"/>
                <a:ea typeface="Nanum Pen Script"/>
                <a:cs typeface="Nanum Pen Script"/>
                <a:sym typeface="Nanum Pen Script"/>
              </a:defRPr>
            </a:lvl1pPr>
            <a:lvl2pPr marR="0" lvl="1"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r>
              <a:rPr lang="en-US" sz="1800" dirty="0">
                <a:latin typeface="Comic Sans MS" panose="030F0902030302020204" pitchFamily="66" charset="0"/>
              </a:rPr>
              <a:t>Editing</a:t>
            </a:r>
          </a:p>
        </p:txBody>
      </p:sp>
      <p:sp>
        <p:nvSpPr>
          <p:cNvPr id="36" name="Google Shape;4086;p63">
            <a:hlinkClick r:id="rId6" action="ppaction://hlinksldjump"/>
            <a:extLst>
              <a:ext uri="{FF2B5EF4-FFF2-40B4-BE49-F238E27FC236}">
                <a16:creationId xmlns:a16="http://schemas.microsoft.com/office/drawing/2014/main" id="{2B237F27-D210-DD7D-4CDB-F6D81A7F6BEB}"/>
              </a:ext>
            </a:extLst>
          </p:cNvPr>
          <p:cNvSpPr/>
          <p:nvPr/>
        </p:nvSpPr>
        <p:spPr>
          <a:xfrm>
            <a:off x="6859165" y="3252729"/>
            <a:ext cx="577348" cy="645019"/>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omic Sans MS" panose="030F0902030302020204" pitchFamily="66" charset="0"/>
            </a:endParaRPr>
          </a:p>
        </p:txBody>
      </p:sp>
      <p:sp>
        <p:nvSpPr>
          <p:cNvPr id="37" name="Google Shape;4089;p63">
            <a:hlinkClick r:id="rId6" action="ppaction://hlinksldjump"/>
            <a:extLst>
              <a:ext uri="{FF2B5EF4-FFF2-40B4-BE49-F238E27FC236}">
                <a16:creationId xmlns:a16="http://schemas.microsoft.com/office/drawing/2014/main" id="{71600BC9-8EEC-005C-9B22-A5B34F926AB0}"/>
              </a:ext>
            </a:extLst>
          </p:cNvPr>
          <p:cNvSpPr txBox="1">
            <a:spLocks/>
          </p:cNvSpPr>
          <p:nvPr/>
        </p:nvSpPr>
        <p:spPr>
          <a:xfrm>
            <a:off x="6859239" y="3436517"/>
            <a:ext cx="577200" cy="402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Nanum Pen Script"/>
              <a:buNone/>
              <a:defRPr sz="3500" b="1" i="0" u="none" strike="noStrike" cap="none">
                <a:solidFill>
                  <a:schemeClr val="dk1"/>
                </a:solidFill>
                <a:latin typeface="Nanum Pen Script"/>
                <a:ea typeface="Nanum Pen Script"/>
                <a:cs typeface="Nanum Pen Script"/>
                <a:sym typeface="Nanum Pen Script"/>
              </a:defRPr>
            </a:lvl1pPr>
            <a:lvl2pPr marR="0" lvl="1"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r>
              <a:rPr lang="en" sz="2000" dirty="0">
                <a:latin typeface="Comic Sans MS" panose="030F0902030302020204" pitchFamily="66" charset="0"/>
              </a:rPr>
              <a:t>0</a:t>
            </a:r>
            <a:r>
              <a:rPr lang="en-US" sz="2000" dirty="0">
                <a:latin typeface="Comic Sans MS" panose="030F0902030302020204" pitchFamily="66" charset="0"/>
              </a:rPr>
              <a:t>6</a:t>
            </a:r>
            <a:endParaRPr lang="en" sz="2000" dirty="0">
              <a:latin typeface="Comic Sans MS"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89"/>
                                        </p:tgtEl>
                                        <p:attrNameLst>
                                          <p:attrName>style.visibility</p:attrName>
                                        </p:attrNameLst>
                                      </p:cBhvr>
                                      <p:to>
                                        <p:strVal val="visible"/>
                                      </p:to>
                                    </p:set>
                                    <p:animEffect transition="in" filter="fade">
                                      <p:cBhvr>
                                        <p:cTn id="7" dur="1000"/>
                                        <p:tgtEl>
                                          <p:spTgt spid="4089"/>
                                        </p:tgtEl>
                                      </p:cBhvr>
                                    </p:animEffect>
                                  </p:childTnLst>
                                </p:cTn>
                              </p:par>
                              <p:par>
                                <p:cTn id="8" presetID="10" presetClass="entr" presetSubtype="0" fill="hold" nodeType="withEffect">
                                  <p:stCondLst>
                                    <p:cond delay="0"/>
                                  </p:stCondLst>
                                  <p:childTnLst>
                                    <p:set>
                                      <p:cBhvr>
                                        <p:cTn id="9" dur="1" fill="hold">
                                          <p:stCondLst>
                                            <p:cond delay="0"/>
                                          </p:stCondLst>
                                        </p:cTn>
                                        <p:tgtEl>
                                          <p:spTgt spid="4090"/>
                                        </p:tgtEl>
                                        <p:attrNameLst>
                                          <p:attrName>style.visibility</p:attrName>
                                        </p:attrNameLst>
                                      </p:cBhvr>
                                      <p:to>
                                        <p:strVal val="visible"/>
                                      </p:to>
                                    </p:set>
                                    <p:animEffect transition="in" filter="fade">
                                      <p:cBhvr>
                                        <p:cTn id="10" dur="1000"/>
                                        <p:tgtEl>
                                          <p:spTgt spid="4090"/>
                                        </p:tgtEl>
                                      </p:cBhvr>
                                    </p:animEffect>
                                  </p:childTnLst>
                                </p:cTn>
                              </p:par>
                              <p:par>
                                <p:cTn id="11" presetID="10" presetClass="entr" presetSubtype="0" fill="hold" nodeType="withEffect">
                                  <p:stCondLst>
                                    <p:cond delay="0"/>
                                  </p:stCondLst>
                                  <p:childTnLst>
                                    <p:set>
                                      <p:cBhvr>
                                        <p:cTn id="12" dur="1" fill="hold">
                                          <p:stCondLst>
                                            <p:cond delay="0"/>
                                          </p:stCondLst>
                                        </p:cTn>
                                        <p:tgtEl>
                                          <p:spTgt spid="4091"/>
                                        </p:tgtEl>
                                        <p:attrNameLst>
                                          <p:attrName>style.visibility</p:attrName>
                                        </p:attrNameLst>
                                      </p:cBhvr>
                                      <p:to>
                                        <p:strVal val="visible"/>
                                      </p:to>
                                    </p:set>
                                    <p:animEffect transition="in" filter="fade">
                                      <p:cBhvr>
                                        <p:cTn id="13" dur="1000"/>
                                        <p:tgtEl>
                                          <p:spTgt spid="4091"/>
                                        </p:tgtEl>
                                      </p:cBhvr>
                                    </p:animEffect>
                                  </p:childTnLst>
                                </p:cTn>
                              </p:par>
                              <p:par>
                                <p:cTn id="14" presetID="10" presetClass="entr" presetSubtype="0" fill="hold" nodeType="withEffect">
                                  <p:stCondLst>
                                    <p:cond delay="0"/>
                                  </p:stCondLst>
                                  <p:childTnLst>
                                    <p:set>
                                      <p:cBhvr>
                                        <p:cTn id="15" dur="1" fill="hold">
                                          <p:stCondLst>
                                            <p:cond delay="0"/>
                                          </p:stCondLst>
                                        </p:cTn>
                                        <p:tgtEl>
                                          <p:spTgt spid="4093"/>
                                        </p:tgtEl>
                                        <p:attrNameLst>
                                          <p:attrName>style.visibility</p:attrName>
                                        </p:attrNameLst>
                                      </p:cBhvr>
                                      <p:to>
                                        <p:strVal val="visible"/>
                                      </p:to>
                                    </p:set>
                                    <p:animEffect transition="in" filter="fade">
                                      <p:cBhvr>
                                        <p:cTn id="16" dur="1000"/>
                                        <p:tgtEl>
                                          <p:spTgt spid="4093"/>
                                        </p:tgtEl>
                                      </p:cBhvr>
                                    </p:animEffect>
                                  </p:childTnLst>
                                </p:cTn>
                              </p:par>
                              <p:par>
                                <p:cTn id="17" presetID="10" presetClass="entr" presetSubtype="0" fill="hold" nodeType="withEffect">
                                  <p:stCondLst>
                                    <p:cond delay="0"/>
                                  </p:stCondLst>
                                  <p:childTnLst>
                                    <p:set>
                                      <p:cBhvr>
                                        <p:cTn id="18" dur="1" fill="hold">
                                          <p:stCondLst>
                                            <p:cond delay="0"/>
                                          </p:stCondLst>
                                        </p:cTn>
                                        <p:tgtEl>
                                          <p:spTgt spid="4088"/>
                                        </p:tgtEl>
                                        <p:attrNameLst>
                                          <p:attrName>style.visibility</p:attrName>
                                        </p:attrNameLst>
                                      </p:cBhvr>
                                      <p:to>
                                        <p:strVal val="visible"/>
                                      </p:to>
                                    </p:set>
                                    <p:animEffect transition="in" filter="fade">
                                      <p:cBhvr>
                                        <p:cTn id="19" dur="1000"/>
                                        <p:tgtEl>
                                          <p:spTgt spid="4088"/>
                                        </p:tgtEl>
                                      </p:cBhvr>
                                    </p:animEffect>
                                  </p:childTnLst>
                                </p:cTn>
                              </p:par>
                              <p:par>
                                <p:cTn id="20" presetID="10"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13"/>
        <p:cNvGrpSpPr/>
        <p:nvPr/>
      </p:nvGrpSpPr>
      <p:grpSpPr>
        <a:xfrm>
          <a:off x="0" y="0"/>
          <a:ext cx="0" cy="0"/>
          <a:chOff x="0" y="0"/>
          <a:chExt cx="0" cy="0"/>
        </a:xfrm>
      </p:grpSpPr>
      <p:grpSp>
        <p:nvGrpSpPr>
          <p:cNvPr id="4114" name="Google Shape;4114;p64"/>
          <p:cNvGrpSpPr/>
          <p:nvPr/>
        </p:nvGrpSpPr>
        <p:grpSpPr>
          <a:xfrm>
            <a:off x="6992988" y="2184812"/>
            <a:ext cx="568712" cy="383323"/>
            <a:chOff x="6992988" y="2184812"/>
            <a:chExt cx="568712" cy="383323"/>
          </a:xfrm>
        </p:grpSpPr>
        <p:grpSp>
          <p:nvGrpSpPr>
            <p:cNvPr id="4115" name="Google Shape;4115;p64"/>
            <p:cNvGrpSpPr/>
            <p:nvPr/>
          </p:nvGrpSpPr>
          <p:grpSpPr>
            <a:xfrm>
              <a:off x="6992988" y="2184812"/>
              <a:ext cx="536171" cy="382732"/>
              <a:chOff x="6992988" y="2184812"/>
              <a:chExt cx="536171" cy="382732"/>
            </a:xfrm>
          </p:grpSpPr>
          <p:sp>
            <p:nvSpPr>
              <p:cNvPr id="4116" name="Google Shape;4116;p64"/>
              <p:cNvSpPr/>
              <p:nvPr/>
            </p:nvSpPr>
            <p:spPr>
              <a:xfrm>
                <a:off x="6992988" y="2190161"/>
                <a:ext cx="152925" cy="180271"/>
              </a:xfrm>
              <a:custGeom>
                <a:avLst/>
                <a:gdLst/>
                <a:ahLst/>
                <a:cxnLst/>
                <a:rect l="l" t="t" r="r" b="b"/>
                <a:pathLst>
                  <a:path w="9836" h="11593" extrusionOk="0">
                    <a:moveTo>
                      <a:pt x="4072" y="1"/>
                    </a:moveTo>
                    <a:cubicBezTo>
                      <a:pt x="4045" y="1"/>
                      <a:pt x="4027" y="11"/>
                      <a:pt x="4018" y="33"/>
                    </a:cubicBezTo>
                    <a:cubicBezTo>
                      <a:pt x="4018" y="33"/>
                      <a:pt x="3516" y="702"/>
                      <a:pt x="3850" y="1205"/>
                    </a:cubicBezTo>
                    <a:cubicBezTo>
                      <a:pt x="3850" y="1205"/>
                      <a:pt x="4478" y="2167"/>
                      <a:pt x="4855" y="2293"/>
                    </a:cubicBezTo>
                    <a:lnTo>
                      <a:pt x="5357" y="2669"/>
                    </a:lnTo>
                    <a:cubicBezTo>
                      <a:pt x="5357" y="2669"/>
                      <a:pt x="2713" y="1221"/>
                      <a:pt x="1873" y="1221"/>
                    </a:cubicBezTo>
                    <a:cubicBezTo>
                      <a:pt x="1810" y="1221"/>
                      <a:pt x="1757" y="1229"/>
                      <a:pt x="1716" y="1247"/>
                    </a:cubicBezTo>
                    <a:cubicBezTo>
                      <a:pt x="1716" y="1247"/>
                      <a:pt x="670" y="1958"/>
                      <a:pt x="586" y="2460"/>
                    </a:cubicBezTo>
                    <a:cubicBezTo>
                      <a:pt x="586" y="2460"/>
                      <a:pt x="670" y="2837"/>
                      <a:pt x="795" y="3088"/>
                    </a:cubicBezTo>
                    <a:lnTo>
                      <a:pt x="419" y="3130"/>
                    </a:lnTo>
                    <a:cubicBezTo>
                      <a:pt x="419" y="3130"/>
                      <a:pt x="0" y="3632"/>
                      <a:pt x="84" y="4134"/>
                    </a:cubicBezTo>
                    <a:cubicBezTo>
                      <a:pt x="84" y="4134"/>
                      <a:pt x="502" y="4636"/>
                      <a:pt x="795" y="5055"/>
                    </a:cubicBezTo>
                    <a:lnTo>
                      <a:pt x="963" y="5306"/>
                    </a:lnTo>
                    <a:cubicBezTo>
                      <a:pt x="963" y="5306"/>
                      <a:pt x="293" y="5766"/>
                      <a:pt x="670" y="6562"/>
                    </a:cubicBezTo>
                    <a:cubicBezTo>
                      <a:pt x="670" y="6562"/>
                      <a:pt x="753" y="6645"/>
                      <a:pt x="921" y="6729"/>
                    </a:cubicBezTo>
                    <a:lnTo>
                      <a:pt x="837" y="6855"/>
                    </a:lnTo>
                    <a:lnTo>
                      <a:pt x="670" y="6938"/>
                    </a:lnTo>
                    <a:cubicBezTo>
                      <a:pt x="670" y="6938"/>
                      <a:pt x="419" y="7650"/>
                      <a:pt x="628" y="7859"/>
                    </a:cubicBezTo>
                    <a:lnTo>
                      <a:pt x="1423" y="8236"/>
                    </a:lnTo>
                    <a:cubicBezTo>
                      <a:pt x="1423" y="8236"/>
                      <a:pt x="1674" y="8654"/>
                      <a:pt x="2051" y="8822"/>
                    </a:cubicBezTo>
                    <a:cubicBezTo>
                      <a:pt x="2386" y="8989"/>
                      <a:pt x="2930" y="9617"/>
                      <a:pt x="3181" y="9868"/>
                    </a:cubicBezTo>
                    <a:lnTo>
                      <a:pt x="3432" y="10161"/>
                    </a:lnTo>
                    <a:cubicBezTo>
                      <a:pt x="3432" y="10161"/>
                      <a:pt x="4688" y="10558"/>
                      <a:pt x="5820" y="10558"/>
                    </a:cubicBezTo>
                    <a:cubicBezTo>
                      <a:pt x="5961" y="10558"/>
                      <a:pt x="6101" y="10551"/>
                      <a:pt x="6236" y="10538"/>
                    </a:cubicBezTo>
                    <a:lnTo>
                      <a:pt x="7314" y="11354"/>
                    </a:lnTo>
                    <a:lnTo>
                      <a:pt x="7314" y="11354"/>
                    </a:lnTo>
                    <a:cubicBezTo>
                      <a:pt x="7341" y="11205"/>
                      <a:pt x="7468" y="10965"/>
                      <a:pt x="7784" y="10579"/>
                    </a:cubicBezTo>
                    <a:cubicBezTo>
                      <a:pt x="8747" y="9408"/>
                      <a:pt x="9835" y="8026"/>
                      <a:pt x="8872" y="7441"/>
                    </a:cubicBezTo>
                    <a:cubicBezTo>
                      <a:pt x="8789" y="7399"/>
                      <a:pt x="8370" y="6938"/>
                      <a:pt x="8370" y="6938"/>
                    </a:cubicBezTo>
                    <a:lnTo>
                      <a:pt x="8077" y="6227"/>
                    </a:lnTo>
                    <a:cubicBezTo>
                      <a:pt x="7994" y="5934"/>
                      <a:pt x="7575" y="3632"/>
                      <a:pt x="7575" y="3548"/>
                    </a:cubicBezTo>
                    <a:cubicBezTo>
                      <a:pt x="7533" y="3423"/>
                      <a:pt x="5901" y="1330"/>
                      <a:pt x="5775" y="1121"/>
                    </a:cubicBezTo>
                    <a:cubicBezTo>
                      <a:pt x="5775" y="1121"/>
                      <a:pt x="5273" y="744"/>
                      <a:pt x="5064" y="702"/>
                    </a:cubicBezTo>
                    <a:cubicBezTo>
                      <a:pt x="5064" y="702"/>
                      <a:pt x="4295" y="1"/>
                      <a:pt x="4072" y="1"/>
                    </a:cubicBezTo>
                    <a:close/>
                    <a:moveTo>
                      <a:pt x="7314" y="11354"/>
                    </a:moveTo>
                    <a:cubicBezTo>
                      <a:pt x="7277" y="11558"/>
                      <a:pt x="7425" y="11592"/>
                      <a:pt x="7527" y="11592"/>
                    </a:cubicBezTo>
                    <a:cubicBezTo>
                      <a:pt x="7578" y="11592"/>
                      <a:pt x="7617" y="11584"/>
                      <a:pt x="7617" y="11584"/>
                    </a:cubicBezTo>
                    <a:lnTo>
                      <a:pt x="7314" y="11354"/>
                    </a:lnTo>
                    <a:close/>
                  </a:path>
                </a:pathLst>
              </a:custGeom>
              <a:solidFill>
                <a:srgbClr val="EAC9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64"/>
              <p:cNvSpPr/>
              <p:nvPr/>
            </p:nvSpPr>
            <p:spPr>
              <a:xfrm>
                <a:off x="7002084" y="2205634"/>
                <a:ext cx="83304" cy="50118"/>
              </a:xfrm>
              <a:custGeom>
                <a:avLst/>
                <a:gdLst/>
                <a:ahLst/>
                <a:cxnLst/>
                <a:rect l="l" t="t" r="r" b="b"/>
                <a:pathLst>
                  <a:path w="5358" h="3223" fill="none" extrusionOk="0">
                    <a:moveTo>
                      <a:pt x="5358" y="2219"/>
                    </a:moveTo>
                    <a:cubicBezTo>
                      <a:pt x="5358" y="2219"/>
                      <a:pt x="1717" y="0"/>
                      <a:pt x="1131" y="252"/>
                    </a:cubicBezTo>
                    <a:cubicBezTo>
                      <a:pt x="1131" y="252"/>
                      <a:pt x="85" y="963"/>
                      <a:pt x="1" y="1465"/>
                    </a:cubicBezTo>
                    <a:cubicBezTo>
                      <a:pt x="1" y="1465"/>
                      <a:pt x="85" y="1842"/>
                      <a:pt x="210" y="2093"/>
                    </a:cubicBezTo>
                    <a:cubicBezTo>
                      <a:pt x="210" y="2093"/>
                      <a:pt x="461" y="2721"/>
                      <a:pt x="419" y="2804"/>
                    </a:cubicBezTo>
                    <a:cubicBezTo>
                      <a:pt x="419" y="2888"/>
                      <a:pt x="671" y="3223"/>
                      <a:pt x="1131" y="3139"/>
                    </a:cubicBezTo>
                    <a:cubicBezTo>
                      <a:pt x="1131" y="3139"/>
                      <a:pt x="1717" y="2721"/>
                      <a:pt x="1717" y="2093"/>
                    </a:cubicBezTo>
                    <a:cubicBezTo>
                      <a:pt x="1717" y="2093"/>
                      <a:pt x="1633" y="1758"/>
                      <a:pt x="1508" y="1674"/>
                    </a:cubicBezTo>
                  </a:path>
                </a:pathLst>
              </a:custGeom>
              <a:solidFill>
                <a:schemeClr val="accent4"/>
              </a:solidFill>
              <a:ln w="41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64"/>
              <p:cNvSpPr/>
              <p:nvPr/>
            </p:nvSpPr>
            <p:spPr>
              <a:xfrm>
                <a:off x="6992988" y="2237527"/>
                <a:ext cx="55971" cy="56633"/>
              </a:xfrm>
              <a:custGeom>
                <a:avLst/>
                <a:gdLst/>
                <a:ahLst/>
                <a:cxnLst/>
                <a:rect l="l" t="t" r="r" b="b"/>
                <a:pathLst>
                  <a:path w="3600" h="3642" fill="none" extrusionOk="0">
                    <a:moveTo>
                      <a:pt x="795" y="42"/>
                    </a:moveTo>
                    <a:cubicBezTo>
                      <a:pt x="795" y="42"/>
                      <a:pt x="544" y="0"/>
                      <a:pt x="419" y="84"/>
                    </a:cubicBezTo>
                    <a:cubicBezTo>
                      <a:pt x="419" y="84"/>
                      <a:pt x="0" y="586"/>
                      <a:pt x="126" y="1046"/>
                    </a:cubicBezTo>
                    <a:cubicBezTo>
                      <a:pt x="126" y="1046"/>
                      <a:pt x="963" y="2260"/>
                      <a:pt x="1172" y="2344"/>
                    </a:cubicBezTo>
                    <a:cubicBezTo>
                      <a:pt x="1172" y="2344"/>
                      <a:pt x="2134" y="2930"/>
                      <a:pt x="2302" y="3013"/>
                    </a:cubicBezTo>
                    <a:cubicBezTo>
                      <a:pt x="2469" y="3139"/>
                      <a:pt x="2971" y="3641"/>
                      <a:pt x="3306" y="3097"/>
                    </a:cubicBezTo>
                    <a:cubicBezTo>
                      <a:pt x="3306" y="3097"/>
                      <a:pt x="3599" y="2469"/>
                      <a:pt x="3013" y="2009"/>
                    </a:cubicBezTo>
                    <a:cubicBezTo>
                      <a:pt x="3013" y="2009"/>
                      <a:pt x="2511" y="1632"/>
                      <a:pt x="2344" y="1423"/>
                    </a:cubicBezTo>
                  </a:path>
                </a:pathLst>
              </a:custGeom>
              <a:solidFill>
                <a:schemeClr val="accent4"/>
              </a:solidFill>
              <a:ln w="41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64"/>
              <p:cNvSpPr/>
              <p:nvPr/>
            </p:nvSpPr>
            <p:spPr>
              <a:xfrm>
                <a:off x="6998181" y="2297394"/>
                <a:ext cx="45570" cy="24087"/>
              </a:xfrm>
              <a:custGeom>
                <a:avLst/>
                <a:gdLst/>
                <a:ahLst/>
                <a:cxnLst/>
                <a:rect l="l" t="t" r="r" b="b"/>
                <a:pathLst>
                  <a:path w="2931" h="1549" fill="none" extrusionOk="0">
                    <a:moveTo>
                      <a:pt x="377" y="0"/>
                    </a:moveTo>
                    <a:lnTo>
                      <a:pt x="252" y="84"/>
                    </a:lnTo>
                    <a:cubicBezTo>
                      <a:pt x="252" y="84"/>
                      <a:pt x="1" y="796"/>
                      <a:pt x="210" y="1005"/>
                    </a:cubicBezTo>
                    <a:cubicBezTo>
                      <a:pt x="210" y="1005"/>
                      <a:pt x="1466" y="1507"/>
                      <a:pt x="1800" y="1549"/>
                    </a:cubicBezTo>
                    <a:cubicBezTo>
                      <a:pt x="1800" y="1549"/>
                      <a:pt x="2930" y="1507"/>
                      <a:pt x="2930" y="1298"/>
                    </a:cubicBezTo>
                  </a:path>
                </a:pathLst>
              </a:custGeom>
              <a:solidFill>
                <a:schemeClr val="accent4"/>
              </a:solidFill>
              <a:ln w="41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64"/>
              <p:cNvSpPr/>
              <p:nvPr/>
            </p:nvSpPr>
            <p:spPr>
              <a:xfrm>
                <a:off x="7038527" y="2307813"/>
                <a:ext cx="1975" cy="2612"/>
              </a:xfrm>
              <a:custGeom>
                <a:avLst/>
                <a:gdLst/>
                <a:ahLst/>
                <a:cxnLst/>
                <a:rect l="l" t="t" r="r" b="b"/>
                <a:pathLst>
                  <a:path w="127" h="168" fill="none" extrusionOk="0">
                    <a:moveTo>
                      <a:pt x="1" y="167"/>
                    </a:moveTo>
                    <a:cubicBezTo>
                      <a:pt x="1" y="167"/>
                      <a:pt x="42" y="42"/>
                      <a:pt x="126" y="0"/>
                    </a:cubicBezTo>
                  </a:path>
                </a:pathLst>
              </a:custGeom>
              <a:solidFill>
                <a:schemeClr val="accent4"/>
              </a:solidFill>
              <a:ln w="4175" cap="rnd" cmpd="sng">
                <a:solidFill>
                  <a:srgbClr val="080C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64"/>
              <p:cNvSpPr/>
              <p:nvPr/>
            </p:nvSpPr>
            <p:spPr>
              <a:xfrm>
                <a:off x="7009904" y="2266154"/>
                <a:ext cx="1306" cy="3265"/>
              </a:xfrm>
              <a:custGeom>
                <a:avLst/>
                <a:gdLst/>
                <a:ahLst/>
                <a:cxnLst/>
                <a:rect l="l" t="t" r="r" b="b"/>
                <a:pathLst>
                  <a:path w="84" h="210" fill="none" extrusionOk="0">
                    <a:moveTo>
                      <a:pt x="0" y="210"/>
                    </a:moveTo>
                    <a:lnTo>
                      <a:pt x="84" y="1"/>
                    </a:lnTo>
                  </a:path>
                </a:pathLst>
              </a:custGeom>
              <a:solidFill>
                <a:schemeClr val="accent4"/>
              </a:solidFill>
              <a:ln w="41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64"/>
              <p:cNvSpPr/>
              <p:nvPr/>
            </p:nvSpPr>
            <p:spPr>
              <a:xfrm>
                <a:off x="7079526" y="2298047"/>
                <a:ext cx="449634" cy="269497"/>
              </a:xfrm>
              <a:custGeom>
                <a:avLst/>
                <a:gdLst/>
                <a:ahLst/>
                <a:cxnLst/>
                <a:rect l="l" t="t" r="r" b="b"/>
                <a:pathLst>
                  <a:path w="28920" h="17331" extrusionOk="0">
                    <a:moveTo>
                      <a:pt x="2093" y="0"/>
                    </a:moveTo>
                    <a:lnTo>
                      <a:pt x="0" y="3223"/>
                    </a:lnTo>
                    <a:cubicBezTo>
                      <a:pt x="17600" y="16232"/>
                      <a:pt x="24273" y="17330"/>
                      <a:pt x="26025" y="17330"/>
                    </a:cubicBezTo>
                    <a:cubicBezTo>
                      <a:pt x="26381" y="17330"/>
                      <a:pt x="26534" y="17285"/>
                      <a:pt x="26534" y="17285"/>
                    </a:cubicBezTo>
                    <a:cubicBezTo>
                      <a:pt x="28919" y="12598"/>
                      <a:pt x="26743" y="11091"/>
                      <a:pt x="26743" y="11091"/>
                    </a:cubicBezTo>
                    <a:cubicBezTo>
                      <a:pt x="24818" y="8705"/>
                      <a:pt x="2093" y="0"/>
                      <a:pt x="2093" y="0"/>
                    </a:cubicBezTo>
                    <a:close/>
                  </a:path>
                </a:pathLst>
              </a:custGeom>
              <a:solidFill>
                <a:srgbClr val="EAC9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64"/>
              <p:cNvSpPr/>
              <p:nvPr/>
            </p:nvSpPr>
            <p:spPr>
              <a:xfrm>
                <a:off x="7123121" y="2298047"/>
                <a:ext cx="254435" cy="108041"/>
              </a:xfrm>
              <a:custGeom>
                <a:avLst/>
                <a:gdLst/>
                <a:ahLst/>
                <a:cxnLst/>
                <a:rect l="l" t="t" r="r" b="b"/>
                <a:pathLst>
                  <a:path w="16365" h="6948" fill="none" extrusionOk="0">
                    <a:moveTo>
                      <a:pt x="16364" y="6948"/>
                    </a:moveTo>
                    <a:lnTo>
                      <a:pt x="0" y="0"/>
                    </a:lnTo>
                  </a:path>
                </a:pathLst>
              </a:custGeom>
              <a:solidFill>
                <a:schemeClr val="accent4"/>
              </a:solid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64"/>
              <p:cNvSpPr/>
              <p:nvPr/>
            </p:nvSpPr>
            <p:spPr>
              <a:xfrm>
                <a:off x="7089927" y="2354012"/>
                <a:ext cx="206937" cy="137338"/>
              </a:xfrm>
              <a:custGeom>
                <a:avLst/>
                <a:gdLst/>
                <a:ahLst/>
                <a:cxnLst/>
                <a:rect l="l" t="t" r="r" b="b"/>
                <a:pathLst>
                  <a:path w="13310" h="8832" fill="none" extrusionOk="0">
                    <a:moveTo>
                      <a:pt x="13310" y="8831"/>
                    </a:moveTo>
                    <a:cubicBezTo>
                      <a:pt x="13310" y="8831"/>
                      <a:pt x="2972" y="2721"/>
                      <a:pt x="1" y="1"/>
                    </a:cubicBezTo>
                  </a:path>
                </a:pathLst>
              </a:custGeom>
              <a:solidFill>
                <a:schemeClr val="accent4"/>
              </a:solid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64"/>
              <p:cNvSpPr/>
              <p:nvPr/>
            </p:nvSpPr>
            <p:spPr>
              <a:xfrm>
                <a:off x="7052846" y="2184812"/>
                <a:ext cx="66388" cy="121710"/>
              </a:xfrm>
              <a:custGeom>
                <a:avLst/>
                <a:gdLst/>
                <a:ahLst/>
                <a:cxnLst/>
                <a:rect l="l" t="t" r="r" b="b"/>
                <a:pathLst>
                  <a:path w="4270" h="7827" fill="none" extrusionOk="0">
                    <a:moveTo>
                      <a:pt x="3767" y="7826"/>
                    </a:moveTo>
                    <a:cubicBezTo>
                      <a:pt x="3767" y="7826"/>
                      <a:pt x="3851" y="7743"/>
                      <a:pt x="4018" y="7533"/>
                    </a:cubicBezTo>
                    <a:cubicBezTo>
                      <a:pt x="4185" y="7324"/>
                      <a:pt x="4269" y="6655"/>
                      <a:pt x="4144" y="6362"/>
                    </a:cubicBezTo>
                    <a:cubicBezTo>
                      <a:pt x="4060" y="6069"/>
                      <a:pt x="3641" y="3767"/>
                      <a:pt x="3641" y="3641"/>
                    </a:cubicBezTo>
                    <a:cubicBezTo>
                      <a:pt x="3641" y="3558"/>
                      <a:pt x="1967" y="1465"/>
                      <a:pt x="1884" y="1256"/>
                    </a:cubicBezTo>
                    <a:cubicBezTo>
                      <a:pt x="1884" y="1256"/>
                      <a:pt x="1381" y="879"/>
                      <a:pt x="1130" y="837"/>
                    </a:cubicBezTo>
                    <a:cubicBezTo>
                      <a:pt x="1130" y="837"/>
                      <a:pt x="293" y="0"/>
                      <a:pt x="126" y="42"/>
                    </a:cubicBezTo>
                    <a:cubicBezTo>
                      <a:pt x="126" y="42"/>
                      <a:pt x="0" y="209"/>
                      <a:pt x="879" y="795"/>
                    </a:cubicBezTo>
                  </a:path>
                </a:pathLst>
              </a:custGeom>
              <a:solidFill>
                <a:schemeClr val="accent4"/>
              </a:solidFill>
              <a:ln w="41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64"/>
              <p:cNvSpPr/>
              <p:nvPr/>
            </p:nvSpPr>
            <p:spPr>
              <a:xfrm>
                <a:off x="7046985" y="2187409"/>
                <a:ext cx="24752" cy="36465"/>
              </a:xfrm>
              <a:custGeom>
                <a:avLst/>
                <a:gdLst/>
                <a:ahLst/>
                <a:cxnLst/>
                <a:rect l="l" t="t" r="r" b="b"/>
                <a:pathLst>
                  <a:path w="1592" h="2345" fill="none" extrusionOk="0">
                    <a:moveTo>
                      <a:pt x="461" y="1"/>
                    </a:moveTo>
                    <a:cubicBezTo>
                      <a:pt x="461" y="1"/>
                      <a:pt x="1" y="670"/>
                      <a:pt x="335" y="1172"/>
                    </a:cubicBezTo>
                    <a:cubicBezTo>
                      <a:pt x="335" y="1172"/>
                      <a:pt x="1131" y="2344"/>
                      <a:pt x="1591" y="2302"/>
                    </a:cubicBezTo>
                  </a:path>
                </a:pathLst>
              </a:custGeom>
              <a:solidFill>
                <a:schemeClr val="accent4"/>
              </a:solidFill>
              <a:ln w="41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64"/>
              <p:cNvSpPr/>
              <p:nvPr/>
            </p:nvSpPr>
            <p:spPr>
              <a:xfrm>
                <a:off x="7064553" y="2212787"/>
                <a:ext cx="13029" cy="21490"/>
              </a:xfrm>
              <a:custGeom>
                <a:avLst/>
                <a:gdLst/>
                <a:ahLst/>
                <a:cxnLst/>
                <a:rect l="l" t="t" r="r" b="b"/>
                <a:pathLst>
                  <a:path w="838" h="1382" fill="none" extrusionOk="0">
                    <a:moveTo>
                      <a:pt x="1" y="1"/>
                    </a:moveTo>
                    <a:cubicBezTo>
                      <a:pt x="1" y="1"/>
                      <a:pt x="587" y="503"/>
                      <a:pt x="838" y="1382"/>
                    </a:cubicBezTo>
                  </a:path>
                </a:pathLst>
              </a:custGeom>
              <a:solidFill>
                <a:schemeClr val="accent4"/>
              </a:solid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64"/>
              <p:cNvSpPr/>
              <p:nvPr/>
            </p:nvSpPr>
            <p:spPr>
              <a:xfrm>
                <a:off x="7023570" y="2226455"/>
                <a:ext cx="5208" cy="5225"/>
              </a:xfrm>
              <a:custGeom>
                <a:avLst/>
                <a:gdLst/>
                <a:ahLst/>
                <a:cxnLst/>
                <a:rect l="l" t="t" r="r" b="b"/>
                <a:pathLst>
                  <a:path w="335" h="336" fill="none" extrusionOk="0">
                    <a:moveTo>
                      <a:pt x="0" y="335"/>
                    </a:moveTo>
                    <a:cubicBezTo>
                      <a:pt x="0" y="335"/>
                      <a:pt x="251" y="168"/>
                      <a:pt x="335" y="1"/>
                    </a:cubicBezTo>
                  </a:path>
                </a:pathLst>
              </a:custGeom>
              <a:solidFill>
                <a:schemeClr val="accent4"/>
              </a:solidFill>
              <a:ln w="41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64"/>
              <p:cNvSpPr/>
              <p:nvPr/>
            </p:nvSpPr>
            <p:spPr>
              <a:xfrm>
                <a:off x="7035931" y="2273307"/>
                <a:ext cx="4571" cy="13031"/>
              </a:xfrm>
              <a:custGeom>
                <a:avLst/>
                <a:gdLst/>
                <a:ahLst/>
                <a:cxnLst/>
                <a:rect l="l" t="t" r="r" b="b"/>
                <a:pathLst>
                  <a:path w="294" h="838" fill="none" extrusionOk="0">
                    <a:moveTo>
                      <a:pt x="0" y="1"/>
                    </a:moveTo>
                    <a:cubicBezTo>
                      <a:pt x="0" y="1"/>
                      <a:pt x="251" y="294"/>
                      <a:pt x="251" y="336"/>
                    </a:cubicBezTo>
                    <a:cubicBezTo>
                      <a:pt x="293" y="378"/>
                      <a:pt x="251" y="671"/>
                      <a:pt x="84" y="838"/>
                    </a:cubicBezTo>
                  </a:path>
                </a:pathLst>
              </a:custGeom>
              <a:solidFill>
                <a:schemeClr val="accent4"/>
              </a:solidFill>
              <a:ln w="41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64"/>
              <p:cNvSpPr/>
              <p:nvPr/>
            </p:nvSpPr>
            <p:spPr>
              <a:xfrm>
                <a:off x="6997528" y="2272670"/>
                <a:ext cx="59889" cy="49465"/>
              </a:xfrm>
              <a:custGeom>
                <a:avLst/>
                <a:gdLst/>
                <a:ahLst/>
                <a:cxnLst/>
                <a:rect l="l" t="t" r="r" b="b"/>
                <a:pathLst>
                  <a:path w="3852" h="3181" fill="none" extrusionOk="0">
                    <a:moveTo>
                      <a:pt x="671" y="0"/>
                    </a:moveTo>
                    <a:cubicBezTo>
                      <a:pt x="671" y="0"/>
                      <a:pt x="1" y="419"/>
                      <a:pt x="419" y="1256"/>
                    </a:cubicBezTo>
                    <a:cubicBezTo>
                      <a:pt x="419" y="1256"/>
                      <a:pt x="503" y="1339"/>
                      <a:pt x="629" y="1423"/>
                    </a:cubicBezTo>
                    <a:cubicBezTo>
                      <a:pt x="1005" y="1758"/>
                      <a:pt x="1842" y="2344"/>
                      <a:pt x="2512" y="2595"/>
                    </a:cubicBezTo>
                    <a:cubicBezTo>
                      <a:pt x="2512" y="2595"/>
                      <a:pt x="3014" y="2804"/>
                      <a:pt x="3056" y="2846"/>
                    </a:cubicBezTo>
                    <a:cubicBezTo>
                      <a:pt x="3140" y="2888"/>
                      <a:pt x="3684" y="3181"/>
                      <a:pt x="3809" y="2511"/>
                    </a:cubicBezTo>
                    <a:cubicBezTo>
                      <a:pt x="3809" y="2511"/>
                      <a:pt x="3851" y="2051"/>
                      <a:pt x="3391" y="1800"/>
                    </a:cubicBezTo>
                    <a:cubicBezTo>
                      <a:pt x="3391" y="1800"/>
                      <a:pt x="3098" y="1549"/>
                      <a:pt x="3014" y="1297"/>
                    </a:cubicBezTo>
                  </a:path>
                </a:pathLst>
              </a:custGeom>
              <a:solidFill>
                <a:schemeClr val="accent4"/>
              </a:solidFill>
              <a:ln w="41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64"/>
              <p:cNvSpPr/>
              <p:nvPr/>
            </p:nvSpPr>
            <p:spPr>
              <a:xfrm>
                <a:off x="7037221" y="2300644"/>
                <a:ext cx="7183" cy="9128"/>
              </a:xfrm>
              <a:custGeom>
                <a:avLst/>
                <a:gdLst/>
                <a:ahLst/>
                <a:cxnLst/>
                <a:rect l="l" t="t" r="r" b="b"/>
                <a:pathLst>
                  <a:path w="462" h="587" fill="none" extrusionOk="0">
                    <a:moveTo>
                      <a:pt x="1" y="587"/>
                    </a:moveTo>
                    <a:cubicBezTo>
                      <a:pt x="1" y="587"/>
                      <a:pt x="461" y="294"/>
                      <a:pt x="210" y="1"/>
                    </a:cubicBezTo>
                  </a:path>
                </a:pathLst>
              </a:custGeom>
              <a:solidFill>
                <a:schemeClr val="accent4"/>
              </a:solid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64"/>
              <p:cNvSpPr/>
              <p:nvPr/>
            </p:nvSpPr>
            <p:spPr>
              <a:xfrm>
                <a:off x="7003390" y="2311716"/>
                <a:ext cx="90455" cy="51424"/>
              </a:xfrm>
              <a:custGeom>
                <a:avLst/>
                <a:gdLst/>
                <a:ahLst/>
                <a:cxnLst/>
                <a:rect l="l" t="t" r="r" b="b"/>
                <a:pathLst>
                  <a:path w="5818" h="3307" fill="none" extrusionOk="0">
                    <a:moveTo>
                      <a:pt x="1" y="0"/>
                    </a:moveTo>
                    <a:cubicBezTo>
                      <a:pt x="1" y="0"/>
                      <a:pt x="294" y="461"/>
                      <a:pt x="670" y="628"/>
                    </a:cubicBezTo>
                    <a:cubicBezTo>
                      <a:pt x="1005" y="754"/>
                      <a:pt x="2135" y="1423"/>
                      <a:pt x="2428" y="1716"/>
                    </a:cubicBezTo>
                    <a:lnTo>
                      <a:pt x="2679" y="1967"/>
                    </a:lnTo>
                    <a:cubicBezTo>
                      <a:pt x="2679" y="1967"/>
                      <a:pt x="4353" y="3306"/>
                      <a:pt x="5818" y="2595"/>
                    </a:cubicBezTo>
                  </a:path>
                </a:pathLst>
              </a:custGeom>
              <a:solidFill>
                <a:schemeClr val="accent4"/>
              </a:solid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3" name="Google Shape;4133;p64"/>
            <p:cNvSpPr/>
            <p:nvPr/>
          </p:nvSpPr>
          <p:spPr>
            <a:xfrm>
              <a:off x="7342403" y="2413879"/>
              <a:ext cx="219297" cy="154101"/>
            </a:xfrm>
            <a:custGeom>
              <a:avLst/>
              <a:gdLst/>
              <a:ahLst/>
              <a:cxnLst/>
              <a:rect l="l" t="t" r="r" b="b"/>
              <a:pathLst>
                <a:path w="14105" h="9910" extrusionOk="0">
                  <a:moveTo>
                    <a:pt x="3181" y="1"/>
                  </a:moveTo>
                  <a:lnTo>
                    <a:pt x="3181" y="1"/>
                  </a:lnTo>
                  <a:cubicBezTo>
                    <a:pt x="3516" y="2345"/>
                    <a:pt x="1842" y="4730"/>
                    <a:pt x="0" y="6697"/>
                  </a:cubicBezTo>
                  <a:cubicBezTo>
                    <a:pt x="5331" y="9495"/>
                    <a:pt x="7926" y="9909"/>
                    <a:pt x="8995" y="9909"/>
                  </a:cubicBezTo>
                  <a:cubicBezTo>
                    <a:pt x="9446" y="9909"/>
                    <a:pt x="9626" y="9836"/>
                    <a:pt x="9626" y="9836"/>
                  </a:cubicBezTo>
                  <a:cubicBezTo>
                    <a:pt x="14104" y="6279"/>
                    <a:pt x="10086" y="2972"/>
                    <a:pt x="10086" y="2972"/>
                  </a:cubicBezTo>
                  <a:cubicBezTo>
                    <a:pt x="9500" y="2219"/>
                    <a:pt x="6571" y="1549"/>
                    <a:pt x="3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64"/>
            <p:cNvSpPr/>
            <p:nvPr/>
          </p:nvSpPr>
          <p:spPr>
            <a:xfrm>
              <a:off x="7306613" y="2382639"/>
              <a:ext cx="255088" cy="185496"/>
            </a:xfrm>
            <a:custGeom>
              <a:avLst/>
              <a:gdLst/>
              <a:ahLst/>
              <a:cxnLst/>
              <a:rect l="l" t="t" r="r" b="b"/>
              <a:pathLst>
                <a:path w="16407" h="11929" fill="none" extrusionOk="0">
                  <a:moveTo>
                    <a:pt x="0" y="7492"/>
                  </a:moveTo>
                  <a:cubicBezTo>
                    <a:pt x="0" y="7492"/>
                    <a:pt x="7450" y="11845"/>
                    <a:pt x="11342" y="11887"/>
                  </a:cubicBezTo>
                  <a:cubicBezTo>
                    <a:pt x="11342" y="11887"/>
                    <a:pt x="13853" y="11929"/>
                    <a:pt x="14313" y="8329"/>
                  </a:cubicBezTo>
                  <a:lnTo>
                    <a:pt x="16406" y="1"/>
                  </a:lnTo>
                </a:path>
              </a:pathLst>
            </a:custGeom>
            <a:solidFill>
              <a:schemeClr val="accent4"/>
            </a:solid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64"/>
            <p:cNvSpPr/>
            <p:nvPr/>
          </p:nvSpPr>
          <p:spPr>
            <a:xfrm>
              <a:off x="7356069" y="2449675"/>
              <a:ext cx="40999" cy="66399"/>
            </a:xfrm>
            <a:custGeom>
              <a:avLst/>
              <a:gdLst/>
              <a:ahLst/>
              <a:cxnLst/>
              <a:rect l="l" t="t" r="r" b="b"/>
              <a:pathLst>
                <a:path w="2637" h="4270" fill="none" extrusionOk="0">
                  <a:moveTo>
                    <a:pt x="0" y="4270"/>
                  </a:moveTo>
                  <a:cubicBezTo>
                    <a:pt x="0" y="4270"/>
                    <a:pt x="2302" y="1800"/>
                    <a:pt x="2637" y="1"/>
                  </a:cubicBez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6" name="Google Shape;4136;p64"/>
          <p:cNvGrpSpPr/>
          <p:nvPr/>
        </p:nvGrpSpPr>
        <p:grpSpPr>
          <a:xfrm rot="303114">
            <a:off x="890438" y="707343"/>
            <a:ext cx="6454373" cy="3728603"/>
            <a:chOff x="1010575" y="509220"/>
            <a:chExt cx="7122300" cy="4114455"/>
          </a:xfrm>
        </p:grpSpPr>
        <p:sp>
          <p:nvSpPr>
            <p:cNvPr id="4137" name="Google Shape;4137;p64"/>
            <p:cNvSpPr/>
            <p:nvPr/>
          </p:nvSpPr>
          <p:spPr>
            <a:xfrm rot="-175284">
              <a:off x="1101766" y="683630"/>
              <a:ext cx="6939919" cy="375697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8" name="Google Shape;4138;p64"/>
            <p:cNvGrpSpPr/>
            <p:nvPr/>
          </p:nvGrpSpPr>
          <p:grpSpPr>
            <a:xfrm rot="-175133">
              <a:off x="1102231" y="692838"/>
              <a:ext cx="6939298" cy="3756591"/>
              <a:chOff x="209375" y="211350"/>
              <a:chExt cx="8725035" cy="4723300"/>
            </a:xfrm>
          </p:grpSpPr>
          <p:sp>
            <p:nvSpPr>
              <p:cNvPr id="4139" name="Google Shape;4139;p64"/>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40" name="Google Shape;4140;p64"/>
              <p:cNvCxnSpPr/>
              <p:nvPr/>
            </p:nvCxnSpPr>
            <p:spPr>
              <a:xfrm>
                <a:off x="607100" y="213850"/>
                <a:ext cx="0" cy="4720800"/>
              </a:xfrm>
              <a:prstGeom prst="straightConnector1">
                <a:avLst/>
              </a:prstGeom>
              <a:noFill/>
              <a:ln w="19050" cap="flat" cmpd="sng">
                <a:solidFill>
                  <a:schemeClr val="accent1"/>
                </a:solidFill>
                <a:prstDash val="solid"/>
                <a:round/>
                <a:headEnd type="none" w="med" len="med"/>
                <a:tailEnd type="none" w="med" len="med"/>
              </a:ln>
            </p:spPr>
          </p:cxnSp>
          <p:cxnSp>
            <p:nvCxnSpPr>
              <p:cNvPr id="4141" name="Google Shape;4141;p64"/>
              <p:cNvCxnSpPr/>
              <p:nvPr/>
            </p:nvCxnSpPr>
            <p:spPr>
              <a:xfrm>
                <a:off x="552800" y="213850"/>
                <a:ext cx="0" cy="4720800"/>
              </a:xfrm>
              <a:prstGeom prst="straightConnector1">
                <a:avLst/>
              </a:prstGeom>
              <a:noFill/>
              <a:ln w="19050" cap="flat" cmpd="sng">
                <a:solidFill>
                  <a:schemeClr val="accent1"/>
                </a:solidFill>
                <a:prstDash val="solid"/>
                <a:round/>
                <a:headEnd type="none" w="med" len="med"/>
                <a:tailEnd type="none" w="med" len="med"/>
              </a:ln>
            </p:spPr>
          </p:cxnSp>
          <p:sp>
            <p:nvSpPr>
              <p:cNvPr id="4142" name="Google Shape;4142;p64"/>
              <p:cNvSpPr/>
              <p:nvPr/>
            </p:nvSpPr>
            <p:spPr>
              <a:xfrm>
                <a:off x="309638" y="12983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64"/>
              <p:cNvSpPr/>
              <p:nvPr/>
            </p:nvSpPr>
            <p:spPr>
              <a:xfrm>
                <a:off x="309638" y="4856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64"/>
              <p:cNvSpPr/>
              <p:nvPr/>
            </p:nvSpPr>
            <p:spPr>
              <a:xfrm>
                <a:off x="309638" y="45491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64"/>
              <p:cNvSpPr/>
              <p:nvPr/>
            </p:nvSpPr>
            <p:spPr>
              <a:xfrm>
                <a:off x="309638" y="37364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64"/>
              <p:cNvSpPr/>
              <p:nvPr/>
            </p:nvSpPr>
            <p:spPr>
              <a:xfrm>
                <a:off x="309638" y="29237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64"/>
              <p:cNvSpPr/>
              <p:nvPr/>
            </p:nvSpPr>
            <p:spPr>
              <a:xfrm>
                <a:off x="309638" y="21110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48" name="Google Shape;4148;p64"/>
          <p:cNvSpPr/>
          <p:nvPr/>
        </p:nvSpPr>
        <p:spPr>
          <a:xfrm>
            <a:off x="8380013" y="24080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64"/>
          <p:cNvSpPr txBox="1">
            <a:spLocks noGrp="1"/>
          </p:cNvSpPr>
          <p:nvPr>
            <p:ph type="title"/>
          </p:nvPr>
        </p:nvSpPr>
        <p:spPr>
          <a:xfrm rot="124976">
            <a:off x="1574174" y="2170768"/>
            <a:ext cx="5129567" cy="116799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Comic Sans MS" panose="030F0902030302020204" pitchFamily="66" charset="0"/>
              </a:rPr>
              <a:t>What is an Argumentative Essay?</a:t>
            </a:r>
            <a:endParaRPr sz="3200" dirty="0">
              <a:latin typeface="Comic Sans MS" panose="030F0902030302020204" pitchFamily="66" charset="0"/>
            </a:endParaRPr>
          </a:p>
        </p:txBody>
      </p:sp>
      <p:sp>
        <p:nvSpPr>
          <p:cNvPr id="4150" name="Google Shape;4150;p64"/>
          <p:cNvSpPr txBox="1">
            <a:spLocks noGrp="1"/>
          </p:cNvSpPr>
          <p:nvPr>
            <p:ph type="title" idx="2"/>
          </p:nvPr>
        </p:nvSpPr>
        <p:spPr>
          <a:xfrm rot="124093">
            <a:off x="3714404" y="1552944"/>
            <a:ext cx="914396" cy="51543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4151" name="Google Shape;4151;p64"/>
          <p:cNvSpPr txBox="1">
            <a:spLocks noGrp="1"/>
          </p:cNvSpPr>
          <p:nvPr>
            <p:ph type="subTitle" idx="1"/>
          </p:nvPr>
        </p:nvSpPr>
        <p:spPr>
          <a:xfrm rot="124976">
            <a:off x="1531441" y="3403631"/>
            <a:ext cx="5067949" cy="51543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What’s your opinion?</a:t>
            </a:r>
            <a:endParaRPr dirty="0"/>
          </a:p>
        </p:txBody>
      </p:sp>
      <p:sp>
        <p:nvSpPr>
          <p:cNvPr id="4152" name="Google Shape;4152;p64"/>
          <p:cNvSpPr/>
          <p:nvPr/>
        </p:nvSpPr>
        <p:spPr>
          <a:xfrm rot="124732">
            <a:off x="3799152" y="1351626"/>
            <a:ext cx="750393" cy="838348"/>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53" name="Google Shape;4153;p64"/>
          <p:cNvGrpSpPr/>
          <p:nvPr/>
        </p:nvGrpSpPr>
        <p:grpSpPr>
          <a:xfrm rot="242825" flipH="1">
            <a:off x="1340824" y="583221"/>
            <a:ext cx="323795" cy="458961"/>
            <a:chOff x="5101350" y="3295827"/>
            <a:chExt cx="456132" cy="646542"/>
          </a:xfrm>
        </p:grpSpPr>
        <p:sp>
          <p:nvSpPr>
            <p:cNvPr id="4154" name="Google Shape;4154;p64"/>
            <p:cNvSpPr/>
            <p:nvPr/>
          </p:nvSpPr>
          <p:spPr>
            <a:xfrm>
              <a:off x="5159431" y="3300679"/>
              <a:ext cx="366683" cy="356533"/>
            </a:xfrm>
            <a:custGeom>
              <a:avLst/>
              <a:gdLst/>
              <a:ahLst/>
              <a:cxnLst/>
              <a:rect l="l" t="t" r="r" b="b"/>
              <a:pathLst>
                <a:path w="14811" h="14401" extrusionOk="0">
                  <a:moveTo>
                    <a:pt x="9459" y="1"/>
                  </a:moveTo>
                  <a:cubicBezTo>
                    <a:pt x="4070" y="1"/>
                    <a:pt x="2457" y="2897"/>
                    <a:pt x="1211" y="5756"/>
                  </a:cubicBezTo>
                  <a:cubicBezTo>
                    <a:pt x="1" y="8616"/>
                    <a:pt x="1504" y="11365"/>
                    <a:pt x="2934" y="12465"/>
                  </a:cubicBezTo>
                  <a:cubicBezTo>
                    <a:pt x="4231" y="13463"/>
                    <a:pt x="7191" y="14401"/>
                    <a:pt x="8959" y="14401"/>
                  </a:cubicBezTo>
                  <a:cubicBezTo>
                    <a:pt x="9139" y="14401"/>
                    <a:pt x="9307" y="14391"/>
                    <a:pt x="9459" y="14371"/>
                  </a:cubicBezTo>
                  <a:cubicBezTo>
                    <a:pt x="11108" y="14151"/>
                    <a:pt x="14811" y="10558"/>
                    <a:pt x="14664" y="6709"/>
                  </a:cubicBezTo>
                  <a:cubicBezTo>
                    <a:pt x="14517" y="2824"/>
                    <a:pt x="9459" y="1"/>
                    <a:pt x="9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64"/>
            <p:cNvSpPr/>
            <p:nvPr/>
          </p:nvSpPr>
          <p:spPr>
            <a:xfrm>
              <a:off x="5101350" y="3295827"/>
              <a:ext cx="456132" cy="646542"/>
            </a:xfrm>
            <a:custGeom>
              <a:avLst/>
              <a:gdLst/>
              <a:ahLst/>
              <a:cxnLst/>
              <a:rect l="l" t="t" r="r" b="b"/>
              <a:pathLst>
                <a:path w="18424" h="26115" extrusionOk="0">
                  <a:moveTo>
                    <a:pt x="9968" y="907"/>
                  </a:moveTo>
                  <a:cubicBezTo>
                    <a:pt x="10151" y="907"/>
                    <a:pt x="10335" y="915"/>
                    <a:pt x="10522" y="930"/>
                  </a:cubicBezTo>
                  <a:cubicBezTo>
                    <a:pt x="14737" y="1260"/>
                    <a:pt x="17413" y="5329"/>
                    <a:pt x="16167" y="9398"/>
                  </a:cubicBezTo>
                  <a:cubicBezTo>
                    <a:pt x="15800" y="10608"/>
                    <a:pt x="15361" y="11744"/>
                    <a:pt x="14407" y="12624"/>
                  </a:cubicBezTo>
                  <a:cubicBezTo>
                    <a:pt x="13177" y="13752"/>
                    <a:pt x="11878" y="14226"/>
                    <a:pt x="10523" y="14226"/>
                  </a:cubicBezTo>
                  <a:cubicBezTo>
                    <a:pt x="9456" y="14226"/>
                    <a:pt x="8353" y="13931"/>
                    <a:pt x="7222" y="13431"/>
                  </a:cubicBezTo>
                  <a:cubicBezTo>
                    <a:pt x="4803" y="12331"/>
                    <a:pt x="3740" y="10425"/>
                    <a:pt x="3557" y="8298"/>
                  </a:cubicBezTo>
                  <a:cubicBezTo>
                    <a:pt x="3630" y="5769"/>
                    <a:pt x="4363" y="3936"/>
                    <a:pt x="5903" y="2506"/>
                  </a:cubicBezTo>
                  <a:cubicBezTo>
                    <a:pt x="7017" y="1458"/>
                    <a:pt x="8425" y="907"/>
                    <a:pt x="9968" y="907"/>
                  </a:cubicBezTo>
                  <a:close/>
                  <a:moveTo>
                    <a:pt x="5793" y="13687"/>
                  </a:moveTo>
                  <a:cubicBezTo>
                    <a:pt x="6416" y="13980"/>
                    <a:pt x="7076" y="14274"/>
                    <a:pt x="7809" y="14640"/>
                  </a:cubicBezTo>
                  <a:cubicBezTo>
                    <a:pt x="5866" y="17316"/>
                    <a:pt x="3960" y="19992"/>
                    <a:pt x="2017" y="22632"/>
                  </a:cubicBezTo>
                  <a:cubicBezTo>
                    <a:pt x="1980" y="22632"/>
                    <a:pt x="1944" y="22595"/>
                    <a:pt x="1907" y="22595"/>
                  </a:cubicBezTo>
                  <a:cubicBezTo>
                    <a:pt x="2310" y="21605"/>
                    <a:pt x="2640" y="20579"/>
                    <a:pt x="3080" y="19626"/>
                  </a:cubicBezTo>
                  <a:cubicBezTo>
                    <a:pt x="3483" y="18636"/>
                    <a:pt x="3996" y="17683"/>
                    <a:pt x="4436" y="16693"/>
                  </a:cubicBezTo>
                  <a:cubicBezTo>
                    <a:pt x="4876" y="15740"/>
                    <a:pt x="5316" y="14714"/>
                    <a:pt x="5793" y="13687"/>
                  </a:cubicBezTo>
                  <a:close/>
                  <a:moveTo>
                    <a:pt x="9721" y="0"/>
                  </a:moveTo>
                  <a:cubicBezTo>
                    <a:pt x="8644" y="0"/>
                    <a:pt x="7536" y="252"/>
                    <a:pt x="6599" y="930"/>
                  </a:cubicBezTo>
                  <a:cubicBezTo>
                    <a:pt x="5719" y="1590"/>
                    <a:pt x="4913" y="2360"/>
                    <a:pt x="4290" y="3240"/>
                  </a:cubicBezTo>
                  <a:cubicBezTo>
                    <a:pt x="2457" y="5842"/>
                    <a:pt x="1980" y="9508"/>
                    <a:pt x="4436" y="12331"/>
                  </a:cubicBezTo>
                  <a:cubicBezTo>
                    <a:pt x="5023" y="12991"/>
                    <a:pt x="5096" y="13504"/>
                    <a:pt x="4693" y="14200"/>
                  </a:cubicBezTo>
                  <a:cubicBezTo>
                    <a:pt x="4656" y="14274"/>
                    <a:pt x="4620" y="14310"/>
                    <a:pt x="4620" y="14384"/>
                  </a:cubicBezTo>
                  <a:cubicBezTo>
                    <a:pt x="3373" y="17170"/>
                    <a:pt x="2090" y="19919"/>
                    <a:pt x="881" y="22705"/>
                  </a:cubicBezTo>
                  <a:cubicBezTo>
                    <a:pt x="514" y="23585"/>
                    <a:pt x="257" y="24501"/>
                    <a:pt x="37" y="25418"/>
                  </a:cubicBezTo>
                  <a:cubicBezTo>
                    <a:pt x="1" y="25601"/>
                    <a:pt x="184" y="25858"/>
                    <a:pt x="257" y="26114"/>
                  </a:cubicBezTo>
                  <a:cubicBezTo>
                    <a:pt x="514" y="26004"/>
                    <a:pt x="771" y="25931"/>
                    <a:pt x="991" y="25784"/>
                  </a:cubicBezTo>
                  <a:cubicBezTo>
                    <a:pt x="1137" y="25674"/>
                    <a:pt x="1174" y="25418"/>
                    <a:pt x="1284" y="25271"/>
                  </a:cubicBezTo>
                  <a:cubicBezTo>
                    <a:pt x="3667" y="21935"/>
                    <a:pt x="6049" y="18636"/>
                    <a:pt x="8432" y="15337"/>
                  </a:cubicBezTo>
                  <a:cubicBezTo>
                    <a:pt x="8609" y="15072"/>
                    <a:pt x="8786" y="14948"/>
                    <a:pt x="9058" y="14948"/>
                  </a:cubicBezTo>
                  <a:cubicBezTo>
                    <a:pt x="9124" y="14948"/>
                    <a:pt x="9196" y="14956"/>
                    <a:pt x="9275" y="14970"/>
                  </a:cubicBezTo>
                  <a:cubicBezTo>
                    <a:pt x="9713" y="15043"/>
                    <a:pt x="10141" y="15080"/>
                    <a:pt x="10558" y="15080"/>
                  </a:cubicBezTo>
                  <a:cubicBezTo>
                    <a:pt x="12026" y="15080"/>
                    <a:pt x="13371" y="14621"/>
                    <a:pt x="14627" y="13650"/>
                  </a:cubicBezTo>
                  <a:cubicBezTo>
                    <a:pt x="16057" y="12514"/>
                    <a:pt x="16717" y="10974"/>
                    <a:pt x="17157" y="9252"/>
                  </a:cubicBezTo>
                  <a:cubicBezTo>
                    <a:pt x="18424" y="4328"/>
                    <a:pt x="14649" y="12"/>
                    <a:pt x="10318" y="12"/>
                  </a:cubicBezTo>
                  <a:cubicBezTo>
                    <a:pt x="10264" y="12"/>
                    <a:pt x="10209" y="12"/>
                    <a:pt x="10155" y="14"/>
                  </a:cubicBezTo>
                  <a:cubicBezTo>
                    <a:pt x="10011" y="5"/>
                    <a:pt x="9867" y="0"/>
                    <a:pt x="9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64"/>
            <p:cNvSpPr/>
            <p:nvPr/>
          </p:nvSpPr>
          <p:spPr>
            <a:xfrm>
              <a:off x="5217512" y="3361508"/>
              <a:ext cx="100788" cy="134334"/>
            </a:xfrm>
            <a:custGeom>
              <a:avLst/>
              <a:gdLst/>
              <a:ahLst/>
              <a:cxnLst/>
              <a:rect l="l" t="t" r="r" b="b"/>
              <a:pathLst>
                <a:path w="4071" h="5426" extrusionOk="0">
                  <a:moveTo>
                    <a:pt x="3997" y="0"/>
                  </a:moveTo>
                  <a:cubicBezTo>
                    <a:pt x="3740" y="37"/>
                    <a:pt x="3484" y="37"/>
                    <a:pt x="3264" y="110"/>
                  </a:cubicBezTo>
                  <a:cubicBezTo>
                    <a:pt x="1724" y="550"/>
                    <a:pt x="1" y="3153"/>
                    <a:pt x="184" y="4802"/>
                  </a:cubicBezTo>
                  <a:cubicBezTo>
                    <a:pt x="221" y="5022"/>
                    <a:pt x="478" y="5206"/>
                    <a:pt x="624" y="5425"/>
                  </a:cubicBezTo>
                  <a:cubicBezTo>
                    <a:pt x="734" y="5206"/>
                    <a:pt x="954" y="5022"/>
                    <a:pt x="991" y="4802"/>
                  </a:cubicBezTo>
                  <a:cubicBezTo>
                    <a:pt x="1284" y="3189"/>
                    <a:pt x="1834" y="1686"/>
                    <a:pt x="3337" y="770"/>
                  </a:cubicBezTo>
                  <a:cubicBezTo>
                    <a:pt x="3625" y="626"/>
                    <a:pt x="3843" y="411"/>
                    <a:pt x="4059" y="195"/>
                  </a:cubicBezTo>
                  <a:lnTo>
                    <a:pt x="4059" y="195"/>
                  </a:lnTo>
                  <a:cubicBezTo>
                    <a:pt x="4062" y="203"/>
                    <a:pt x="4066" y="212"/>
                    <a:pt x="4070" y="220"/>
                  </a:cubicBezTo>
                  <a:lnTo>
                    <a:pt x="4070" y="183"/>
                  </a:lnTo>
                  <a:cubicBezTo>
                    <a:pt x="4066" y="187"/>
                    <a:pt x="4062" y="191"/>
                    <a:pt x="4059" y="195"/>
                  </a:cubicBezTo>
                  <a:lnTo>
                    <a:pt x="4059" y="195"/>
                  </a:lnTo>
                  <a:cubicBezTo>
                    <a:pt x="4033" y="130"/>
                    <a:pt x="4029" y="65"/>
                    <a:pt x="39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64"/>
            <p:cNvSpPr/>
            <p:nvPr/>
          </p:nvSpPr>
          <p:spPr>
            <a:xfrm>
              <a:off x="5260170" y="3404165"/>
              <a:ext cx="59938" cy="89870"/>
            </a:xfrm>
            <a:custGeom>
              <a:avLst/>
              <a:gdLst/>
              <a:ahLst/>
              <a:cxnLst/>
              <a:rect l="l" t="t" r="r" b="b"/>
              <a:pathLst>
                <a:path w="2421" h="3630" extrusionOk="0">
                  <a:moveTo>
                    <a:pt x="1797" y="0"/>
                  </a:moveTo>
                  <a:cubicBezTo>
                    <a:pt x="1651" y="37"/>
                    <a:pt x="1467" y="147"/>
                    <a:pt x="1357" y="257"/>
                  </a:cubicBezTo>
                  <a:cubicBezTo>
                    <a:pt x="587" y="1063"/>
                    <a:pt x="294" y="2053"/>
                    <a:pt x="1" y="3189"/>
                  </a:cubicBezTo>
                  <a:cubicBezTo>
                    <a:pt x="111" y="3299"/>
                    <a:pt x="221" y="3483"/>
                    <a:pt x="368" y="3629"/>
                  </a:cubicBezTo>
                  <a:cubicBezTo>
                    <a:pt x="514" y="3483"/>
                    <a:pt x="734" y="3409"/>
                    <a:pt x="807" y="3226"/>
                  </a:cubicBezTo>
                  <a:cubicBezTo>
                    <a:pt x="954" y="2933"/>
                    <a:pt x="991" y="2603"/>
                    <a:pt x="1137" y="2309"/>
                  </a:cubicBezTo>
                  <a:cubicBezTo>
                    <a:pt x="1467" y="1686"/>
                    <a:pt x="1797" y="1136"/>
                    <a:pt x="2127" y="550"/>
                  </a:cubicBezTo>
                  <a:cubicBezTo>
                    <a:pt x="2200" y="403"/>
                    <a:pt x="2310" y="293"/>
                    <a:pt x="2420" y="147"/>
                  </a:cubicBezTo>
                  <a:cubicBezTo>
                    <a:pt x="2200" y="73"/>
                    <a:pt x="2017" y="0"/>
                    <a:pt x="1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8" name="Google Shape;4158;p64"/>
          <p:cNvGrpSpPr/>
          <p:nvPr/>
        </p:nvGrpSpPr>
        <p:grpSpPr>
          <a:xfrm>
            <a:off x="8060145" y="152396"/>
            <a:ext cx="235800" cy="235800"/>
            <a:chOff x="8059920" y="4755421"/>
            <a:chExt cx="235800" cy="235800"/>
          </a:xfrm>
        </p:grpSpPr>
        <p:sp>
          <p:nvSpPr>
            <p:cNvPr id="4159" name="Google Shape;4159;p64">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64">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161" name="Google Shape;4161;p64"/>
          <p:cNvGrpSpPr/>
          <p:nvPr/>
        </p:nvGrpSpPr>
        <p:grpSpPr>
          <a:xfrm>
            <a:off x="8755804" y="152396"/>
            <a:ext cx="235800" cy="235800"/>
            <a:chOff x="8755579" y="4755421"/>
            <a:chExt cx="235800" cy="235800"/>
          </a:xfrm>
        </p:grpSpPr>
        <p:sp>
          <p:nvSpPr>
            <p:cNvPr id="4162" name="Google Shape;4162;p64">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64">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164" name="Google Shape;4164;p64"/>
          <p:cNvGrpSpPr/>
          <p:nvPr/>
        </p:nvGrpSpPr>
        <p:grpSpPr>
          <a:xfrm>
            <a:off x="8407984" y="152396"/>
            <a:ext cx="235800" cy="235800"/>
            <a:chOff x="8407759" y="4755421"/>
            <a:chExt cx="235800" cy="235800"/>
          </a:xfrm>
        </p:grpSpPr>
        <p:sp>
          <p:nvSpPr>
            <p:cNvPr id="4165" name="Google Shape;4165;p64">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66" name="Google Shape;4166;p64"/>
            <p:cNvGrpSpPr/>
            <p:nvPr/>
          </p:nvGrpSpPr>
          <p:grpSpPr>
            <a:xfrm>
              <a:off x="8467588" y="4833464"/>
              <a:ext cx="116211" cy="79806"/>
              <a:chOff x="8467588" y="4833464"/>
              <a:chExt cx="116211" cy="79806"/>
            </a:xfrm>
          </p:grpSpPr>
          <p:cxnSp>
            <p:nvCxnSpPr>
              <p:cNvPr id="4167" name="Google Shape;4167;p64">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4168" name="Google Shape;4168;p64">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4169" name="Google Shape;4169;p64">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grpSp>
        <p:nvGrpSpPr>
          <p:cNvPr id="4170" name="Google Shape;4170;p64"/>
          <p:cNvGrpSpPr/>
          <p:nvPr/>
        </p:nvGrpSpPr>
        <p:grpSpPr>
          <a:xfrm>
            <a:off x="7195339" y="1371967"/>
            <a:ext cx="1090455" cy="3237588"/>
            <a:chOff x="7195339" y="1371967"/>
            <a:chExt cx="1090455" cy="3237588"/>
          </a:xfrm>
        </p:grpSpPr>
        <p:sp>
          <p:nvSpPr>
            <p:cNvPr id="4171" name="Google Shape;4171;p64"/>
            <p:cNvSpPr/>
            <p:nvPr/>
          </p:nvSpPr>
          <p:spPr>
            <a:xfrm>
              <a:off x="7429593" y="2014991"/>
              <a:ext cx="191172" cy="530877"/>
            </a:xfrm>
            <a:custGeom>
              <a:avLst/>
              <a:gdLst/>
              <a:ahLst/>
              <a:cxnLst/>
              <a:rect l="l" t="t" r="r" b="b"/>
              <a:pathLst>
                <a:path w="12296" h="34140" extrusionOk="0">
                  <a:moveTo>
                    <a:pt x="7237" y="0"/>
                  </a:moveTo>
                  <a:cubicBezTo>
                    <a:pt x="6914" y="0"/>
                    <a:pt x="6567" y="26"/>
                    <a:pt x="6194" y="82"/>
                  </a:cubicBezTo>
                  <a:cubicBezTo>
                    <a:pt x="0" y="1002"/>
                    <a:pt x="879" y="7740"/>
                    <a:pt x="879" y="7740"/>
                  </a:cubicBezTo>
                  <a:lnTo>
                    <a:pt x="754" y="30173"/>
                  </a:lnTo>
                  <a:cubicBezTo>
                    <a:pt x="754" y="30173"/>
                    <a:pt x="2269" y="34139"/>
                    <a:pt x="4338" y="34139"/>
                  </a:cubicBezTo>
                  <a:cubicBezTo>
                    <a:pt x="4819" y="34139"/>
                    <a:pt x="5330" y="33925"/>
                    <a:pt x="5859" y="33395"/>
                  </a:cubicBezTo>
                  <a:cubicBezTo>
                    <a:pt x="5859" y="33395"/>
                    <a:pt x="11844" y="14186"/>
                    <a:pt x="11593" y="6359"/>
                  </a:cubicBezTo>
                  <a:cubicBezTo>
                    <a:pt x="11593" y="6359"/>
                    <a:pt x="12295" y="0"/>
                    <a:pt x="72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64"/>
            <p:cNvSpPr/>
            <p:nvPr/>
          </p:nvSpPr>
          <p:spPr>
            <a:xfrm>
              <a:off x="7447162" y="1998026"/>
              <a:ext cx="473701" cy="727600"/>
            </a:xfrm>
            <a:custGeom>
              <a:avLst/>
              <a:gdLst/>
              <a:ahLst/>
              <a:cxnLst/>
              <a:rect l="l" t="t" r="r" b="b"/>
              <a:pathLst>
                <a:path w="30468" h="46791" extrusionOk="0">
                  <a:moveTo>
                    <a:pt x="20884" y="1"/>
                  </a:moveTo>
                  <a:cubicBezTo>
                    <a:pt x="20865" y="16"/>
                    <a:pt x="20850" y="32"/>
                    <a:pt x="20841" y="49"/>
                  </a:cubicBezTo>
                  <a:lnTo>
                    <a:pt x="20841" y="49"/>
                  </a:lnTo>
                  <a:cubicBezTo>
                    <a:pt x="20855" y="33"/>
                    <a:pt x="20870" y="17"/>
                    <a:pt x="20884" y="1"/>
                  </a:cubicBezTo>
                  <a:close/>
                  <a:moveTo>
                    <a:pt x="20841" y="49"/>
                  </a:moveTo>
                  <a:lnTo>
                    <a:pt x="20841" y="49"/>
                  </a:lnTo>
                  <a:cubicBezTo>
                    <a:pt x="17075" y="4258"/>
                    <a:pt x="14223" y="5546"/>
                    <a:pt x="12373" y="5546"/>
                  </a:cubicBezTo>
                  <a:cubicBezTo>
                    <a:pt x="10515" y="5546"/>
                    <a:pt x="9668" y="4249"/>
                    <a:pt x="9919" y="3307"/>
                  </a:cubicBezTo>
                  <a:cubicBezTo>
                    <a:pt x="10379" y="1424"/>
                    <a:pt x="12304" y="85"/>
                    <a:pt x="12305" y="85"/>
                  </a:cubicBezTo>
                  <a:lnTo>
                    <a:pt x="12305" y="85"/>
                  </a:lnTo>
                  <a:cubicBezTo>
                    <a:pt x="2469" y="2219"/>
                    <a:pt x="2511" y="2972"/>
                    <a:pt x="2009" y="5107"/>
                  </a:cubicBezTo>
                  <a:cubicBezTo>
                    <a:pt x="42" y="13728"/>
                    <a:pt x="0" y="24609"/>
                    <a:pt x="0" y="24609"/>
                  </a:cubicBezTo>
                  <a:cubicBezTo>
                    <a:pt x="0" y="28376"/>
                    <a:pt x="1632" y="46791"/>
                    <a:pt x="1632" y="46791"/>
                  </a:cubicBezTo>
                  <a:lnTo>
                    <a:pt x="21303" y="46498"/>
                  </a:lnTo>
                  <a:cubicBezTo>
                    <a:pt x="20340" y="44866"/>
                    <a:pt x="22935" y="29883"/>
                    <a:pt x="24609" y="27706"/>
                  </a:cubicBezTo>
                  <a:cubicBezTo>
                    <a:pt x="24609" y="27706"/>
                    <a:pt x="24734" y="14230"/>
                    <a:pt x="26659" y="13393"/>
                  </a:cubicBezTo>
                  <a:cubicBezTo>
                    <a:pt x="28585" y="12598"/>
                    <a:pt x="27162" y="7701"/>
                    <a:pt x="27413" y="6613"/>
                  </a:cubicBezTo>
                  <a:cubicBezTo>
                    <a:pt x="27622" y="5525"/>
                    <a:pt x="30468" y="2679"/>
                    <a:pt x="27789" y="2219"/>
                  </a:cubicBezTo>
                  <a:cubicBezTo>
                    <a:pt x="24552" y="1652"/>
                    <a:pt x="20571" y="538"/>
                    <a:pt x="20841" y="49"/>
                  </a:cubicBezTo>
                  <a:close/>
                </a:path>
              </a:pathLst>
            </a:custGeom>
            <a:solidFill>
              <a:srgbClr val="EAC9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64"/>
            <p:cNvSpPr/>
            <p:nvPr/>
          </p:nvSpPr>
          <p:spPr>
            <a:xfrm>
              <a:off x="7386651" y="1994776"/>
              <a:ext cx="540074" cy="574013"/>
            </a:xfrm>
            <a:custGeom>
              <a:avLst/>
              <a:gdLst/>
              <a:ahLst/>
              <a:cxnLst/>
              <a:rect l="l" t="t" r="r" b="b"/>
              <a:pathLst>
                <a:path w="34737" h="36914" extrusionOk="0">
                  <a:moveTo>
                    <a:pt x="24609" y="1"/>
                  </a:moveTo>
                  <a:cubicBezTo>
                    <a:pt x="24590" y="16"/>
                    <a:pt x="24575" y="31"/>
                    <a:pt x="24566" y="48"/>
                  </a:cubicBezTo>
                  <a:lnTo>
                    <a:pt x="24566" y="48"/>
                  </a:lnTo>
                  <a:cubicBezTo>
                    <a:pt x="24580" y="32"/>
                    <a:pt x="24594" y="16"/>
                    <a:pt x="24609" y="1"/>
                  </a:cubicBezTo>
                  <a:close/>
                  <a:moveTo>
                    <a:pt x="24566" y="48"/>
                  </a:moveTo>
                  <a:lnTo>
                    <a:pt x="24566" y="48"/>
                  </a:lnTo>
                  <a:cubicBezTo>
                    <a:pt x="20779" y="4258"/>
                    <a:pt x="17926" y="5546"/>
                    <a:pt x="16076" y="5546"/>
                  </a:cubicBezTo>
                  <a:cubicBezTo>
                    <a:pt x="14219" y="5546"/>
                    <a:pt x="13372" y="4248"/>
                    <a:pt x="13602" y="3307"/>
                  </a:cubicBezTo>
                  <a:cubicBezTo>
                    <a:pt x="14104" y="1424"/>
                    <a:pt x="16029" y="84"/>
                    <a:pt x="16029" y="84"/>
                  </a:cubicBezTo>
                  <a:lnTo>
                    <a:pt x="16029" y="84"/>
                  </a:lnTo>
                  <a:cubicBezTo>
                    <a:pt x="6110" y="1214"/>
                    <a:pt x="5273" y="3767"/>
                    <a:pt x="4771" y="5943"/>
                  </a:cubicBezTo>
                  <a:cubicBezTo>
                    <a:pt x="3892" y="9836"/>
                    <a:pt x="3390" y="11719"/>
                    <a:pt x="3097" y="12640"/>
                  </a:cubicBezTo>
                  <a:cubicBezTo>
                    <a:pt x="2804" y="13686"/>
                    <a:pt x="2553" y="14732"/>
                    <a:pt x="2386" y="15820"/>
                  </a:cubicBezTo>
                  <a:lnTo>
                    <a:pt x="0" y="32059"/>
                  </a:lnTo>
                  <a:lnTo>
                    <a:pt x="27120" y="36913"/>
                  </a:lnTo>
                  <a:cubicBezTo>
                    <a:pt x="27622" y="33691"/>
                    <a:pt x="27664" y="30427"/>
                    <a:pt x="28333" y="27706"/>
                  </a:cubicBezTo>
                  <a:cubicBezTo>
                    <a:pt x="28333" y="27706"/>
                    <a:pt x="31807" y="16741"/>
                    <a:pt x="32435" y="14732"/>
                  </a:cubicBezTo>
                  <a:cubicBezTo>
                    <a:pt x="34025" y="9292"/>
                    <a:pt x="34276" y="4479"/>
                    <a:pt x="34527" y="3432"/>
                  </a:cubicBezTo>
                  <a:cubicBezTo>
                    <a:pt x="34737" y="2344"/>
                    <a:pt x="34193" y="2679"/>
                    <a:pt x="31514" y="2219"/>
                  </a:cubicBezTo>
                  <a:cubicBezTo>
                    <a:pt x="28275" y="1652"/>
                    <a:pt x="24292" y="537"/>
                    <a:pt x="24566" y="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64"/>
            <p:cNvSpPr/>
            <p:nvPr/>
          </p:nvSpPr>
          <p:spPr>
            <a:xfrm>
              <a:off x="7423732" y="2046837"/>
              <a:ext cx="40361" cy="382032"/>
            </a:xfrm>
            <a:custGeom>
              <a:avLst/>
              <a:gdLst/>
              <a:ahLst/>
              <a:cxnLst/>
              <a:rect l="l" t="t" r="r" b="b"/>
              <a:pathLst>
                <a:path w="2596" h="24568" fill="none" extrusionOk="0">
                  <a:moveTo>
                    <a:pt x="2595" y="1"/>
                  </a:moveTo>
                  <a:cubicBezTo>
                    <a:pt x="2595" y="1"/>
                    <a:pt x="1" y="2302"/>
                    <a:pt x="1256" y="11259"/>
                  </a:cubicBezTo>
                  <a:lnTo>
                    <a:pt x="1382" y="24567"/>
                  </a:ln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64"/>
            <p:cNvSpPr/>
            <p:nvPr/>
          </p:nvSpPr>
          <p:spPr>
            <a:xfrm>
              <a:off x="7342403" y="2432757"/>
              <a:ext cx="48166" cy="85914"/>
            </a:xfrm>
            <a:custGeom>
              <a:avLst/>
              <a:gdLst/>
              <a:ahLst/>
              <a:cxnLst/>
              <a:rect l="l" t="t" r="r" b="b"/>
              <a:pathLst>
                <a:path w="3098" h="5525" fill="none" extrusionOk="0">
                  <a:moveTo>
                    <a:pt x="0" y="5525"/>
                  </a:moveTo>
                  <a:cubicBezTo>
                    <a:pt x="0" y="5525"/>
                    <a:pt x="2679" y="2470"/>
                    <a:pt x="3097" y="1"/>
                  </a:cubicBez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64"/>
            <p:cNvSpPr/>
            <p:nvPr/>
          </p:nvSpPr>
          <p:spPr>
            <a:xfrm>
              <a:off x="7451064" y="2942330"/>
              <a:ext cx="279155" cy="1384883"/>
            </a:xfrm>
            <a:custGeom>
              <a:avLst/>
              <a:gdLst/>
              <a:ahLst/>
              <a:cxnLst/>
              <a:rect l="l" t="t" r="r" b="b"/>
              <a:pathLst>
                <a:path w="17955" h="89060" extrusionOk="0">
                  <a:moveTo>
                    <a:pt x="0" y="0"/>
                  </a:moveTo>
                  <a:cubicBezTo>
                    <a:pt x="0" y="1"/>
                    <a:pt x="3014" y="42689"/>
                    <a:pt x="4144" y="45283"/>
                  </a:cubicBezTo>
                  <a:cubicBezTo>
                    <a:pt x="5232" y="47878"/>
                    <a:pt x="12598" y="88809"/>
                    <a:pt x="12598" y="88809"/>
                  </a:cubicBezTo>
                  <a:lnTo>
                    <a:pt x="16239" y="89060"/>
                  </a:lnTo>
                  <a:lnTo>
                    <a:pt x="17955" y="47836"/>
                  </a:lnTo>
                  <a:lnTo>
                    <a:pt x="13435" y="4227"/>
                  </a:lnTo>
                  <a:lnTo>
                    <a:pt x="0" y="0"/>
                  </a:lnTo>
                  <a:close/>
                </a:path>
              </a:pathLst>
            </a:custGeom>
            <a:solidFill>
              <a:srgbClr val="EAC9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64"/>
            <p:cNvSpPr/>
            <p:nvPr/>
          </p:nvSpPr>
          <p:spPr>
            <a:xfrm>
              <a:off x="7572086" y="1877637"/>
              <a:ext cx="335126" cy="224604"/>
            </a:xfrm>
            <a:custGeom>
              <a:avLst/>
              <a:gdLst/>
              <a:ahLst/>
              <a:cxnLst/>
              <a:rect l="l" t="t" r="r" b="b"/>
              <a:pathLst>
                <a:path w="21555" h="14444" extrusionOk="0">
                  <a:moveTo>
                    <a:pt x="419" y="0"/>
                  </a:moveTo>
                  <a:cubicBezTo>
                    <a:pt x="419" y="0"/>
                    <a:pt x="4814" y="4018"/>
                    <a:pt x="4897" y="7617"/>
                  </a:cubicBezTo>
                  <a:cubicBezTo>
                    <a:pt x="3935" y="8078"/>
                    <a:pt x="880" y="11300"/>
                    <a:pt x="1" y="12053"/>
                  </a:cubicBezTo>
                  <a:cubicBezTo>
                    <a:pt x="1" y="12053"/>
                    <a:pt x="1743" y="14426"/>
                    <a:pt x="4321" y="14426"/>
                  </a:cubicBezTo>
                  <a:cubicBezTo>
                    <a:pt x="4482" y="14426"/>
                    <a:pt x="4646" y="14417"/>
                    <a:pt x="4814" y="14397"/>
                  </a:cubicBezTo>
                  <a:cubicBezTo>
                    <a:pt x="4946" y="14429"/>
                    <a:pt x="5112" y="14443"/>
                    <a:pt x="5306" y="14443"/>
                  </a:cubicBezTo>
                  <a:cubicBezTo>
                    <a:pt x="7439" y="14443"/>
                    <a:pt x="12971" y="12681"/>
                    <a:pt x="14774" y="12221"/>
                  </a:cubicBezTo>
                  <a:cubicBezTo>
                    <a:pt x="21554" y="10463"/>
                    <a:pt x="16616" y="7157"/>
                    <a:pt x="16616" y="7157"/>
                  </a:cubicBezTo>
                  <a:lnTo>
                    <a:pt x="11761" y="6236"/>
                  </a:lnTo>
                  <a:cubicBezTo>
                    <a:pt x="11761" y="6236"/>
                    <a:pt x="10924" y="5022"/>
                    <a:pt x="10673" y="2762"/>
                  </a:cubicBezTo>
                  <a:lnTo>
                    <a:pt x="419" y="0"/>
                  </a:lnTo>
                  <a:close/>
                </a:path>
              </a:pathLst>
            </a:custGeom>
            <a:solidFill>
              <a:srgbClr val="EAC9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64"/>
            <p:cNvSpPr/>
            <p:nvPr/>
          </p:nvSpPr>
          <p:spPr>
            <a:xfrm>
              <a:off x="7577294" y="1854857"/>
              <a:ext cx="163979" cy="110654"/>
            </a:xfrm>
            <a:custGeom>
              <a:avLst/>
              <a:gdLst/>
              <a:ahLst/>
              <a:cxnLst/>
              <a:rect l="l" t="t" r="r" b="b"/>
              <a:pathLst>
                <a:path w="10547" h="7116" extrusionOk="0">
                  <a:moveTo>
                    <a:pt x="10547" y="6278"/>
                  </a:moveTo>
                  <a:cubicBezTo>
                    <a:pt x="9166" y="6446"/>
                    <a:pt x="5902" y="7115"/>
                    <a:pt x="3097" y="4646"/>
                  </a:cubicBezTo>
                  <a:cubicBezTo>
                    <a:pt x="1716" y="3390"/>
                    <a:pt x="796" y="1716"/>
                    <a:pt x="0" y="0"/>
                  </a:cubicBezTo>
                  <a:lnTo>
                    <a:pt x="10380" y="2846"/>
                  </a:lnTo>
                  <a:cubicBezTo>
                    <a:pt x="10296" y="4353"/>
                    <a:pt x="10338" y="5441"/>
                    <a:pt x="10547" y="6278"/>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64"/>
            <p:cNvSpPr/>
            <p:nvPr/>
          </p:nvSpPr>
          <p:spPr>
            <a:xfrm>
              <a:off x="7563628" y="1574210"/>
              <a:ext cx="392372" cy="358816"/>
            </a:xfrm>
            <a:custGeom>
              <a:avLst/>
              <a:gdLst/>
              <a:ahLst/>
              <a:cxnLst/>
              <a:rect l="l" t="t" r="r" b="b"/>
              <a:pathLst>
                <a:path w="25237" h="23075" extrusionOk="0">
                  <a:moveTo>
                    <a:pt x="16349" y="1"/>
                  </a:moveTo>
                  <a:cubicBezTo>
                    <a:pt x="15833" y="1"/>
                    <a:pt x="15214" y="59"/>
                    <a:pt x="14434" y="59"/>
                  </a:cubicBezTo>
                  <a:cubicBezTo>
                    <a:pt x="14288" y="59"/>
                    <a:pt x="14136" y="57"/>
                    <a:pt x="13979" y="52"/>
                  </a:cubicBezTo>
                  <a:cubicBezTo>
                    <a:pt x="13942" y="51"/>
                    <a:pt x="13906" y="50"/>
                    <a:pt x="13869" y="50"/>
                  </a:cubicBezTo>
                  <a:cubicBezTo>
                    <a:pt x="8706" y="50"/>
                    <a:pt x="1" y="14491"/>
                    <a:pt x="1" y="14491"/>
                  </a:cubicBezTo>
                  <a:cubicBezTo>
                    <a:pt x="670" y="19478"/>
                    <a:pt x="4914" y="23075"/>
                    <a:pt x="9760" y="23075"/>
                  </a:cubicBezTo>
                  <a:cubicBezTo>
                    <a:pt x="10364" y="23075"/>
                    <a:pt x="10977" y="23019"/>
                    <a:pt x="11593" y="22903"/>
                  </a:cubicBezTo>
                  <a:lnTo>
                    <a:pt x="15904" y="22066"/>
                  </a:lnTo>
                  <a:lnTo>
                    <a:pt x="17369" y="22192"/>
                  </a:lnTo>
                  <a:lnTo>
                    <a:pt x="17829" y="21941"/>
                  </a:lnTo>
                  <a:lnTo>
                    <a:pt x="18750" y="22275"/>
                  </a:lnTo>
                  <a:lnTo>
                    <a:pt x="25237" y="22736"/>
                  </a:lnTo>
                  <a:cubicBezTo>
                    <a:pt x="24149" y="20853"/>
                    <a:pt x="23270" y="18886"/>
                    <a:pt x="22517" y="16877"/>
                  </a:cubicBezTo>
                  <a:cubicBezTo>
                    <a:pt x="21889" y="15286"/>
                    <a:pt x="21136" y="11771"/>
                    <a:pt x="20884" y="10055"/>
                  </a:cubicBezTo>
                  <a:cubicBezTo>
                    <a:pt x="20424" y="7418"/>
                    <a:pt x="19922" y="4196"/>
                    <a:pt x="18750" y="1726"/>
                  </a:cubicBezTo>
                  <a:cubicBezTo>
                    <a:pt x="18035" y="244"/>
                    <a:pt x="17405" y="1"/>
                    <a:pt x="163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64"/>
            <p:cNvSpPr/>
            <p:nvPr/>
          </p:nvSpPr>
          <p:spPr>
            <a:xfrm>
              <a:off x="7891572" y="1733815"/>
              <a:ext cx="60526" cy="195899"/>
            </a:xfrm>
            <a:custGeom>
              <a:avLst/>
              <a:gdLst/>
              <a:ahLst/>
              <a:cxnLst/>
              <a:rect l="l" t="t" r="r" b="b"/>
              <a:pathLst>
                <a:path w="3893" h="12598" fill="none" extrusionOk="0">
                  <a:moveTo>
                    <a:pt x="1" y="0"/>
                  </a:moveTo>
                  <a:cubicBezTo>
                    <a:pt x="1" y="0"/>
                    <a:pt x="1047" y="8203"/>
                    <a:pt x="3893" y="12597"/>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64"/>
            <p:cNvSpPr/>
            <p:nvPr/>
          </p:nvSpPr>
          <p:spPr>
            <a:xfrm>
              <a:off x="7668387" y="1377985"/>
              <a:ext cx="159440" cy="147912"/>
            </a:xfrm>
            <a:custGeom>
              <a:avLst/>
              <a:gdLst/>
              <a:ahLst/>
              <a:cxnLst/>
              <a:rect l="l" t="t" r="r" b="b"/>
              <a:pathLst>
                <a:path w="10255" h="9512" extrusionOk="0">
                  <a:moveTo>
                    <a:pt x="5171" y="1"/>
                  </a:moveTo>
                  <a:cubicBezTo>
                    <a:pt x="4901" y="1"/>
                    <a:pt x="4628" y="25"/>
                    <a:pt x="4353" y="74"/>
                  </a:cubicBezTo>
                  <a:cubicBezTo>
                    <a:pt x="1758" y="493"/>
                    <a:pt x="1" y="2962"/>
                    <a:pt x="461" y="5557"/>
                  </a:cubicBezTo>
                  <a:cubicBezTo>
                    <a:pt x="875" y="7889"/>
                    <a:pt x="2878" y="9512"/>
                    <a:pt x="5164" y="9512"/>
                  </a:cubicBezTo>
                  <a:cubicBezTo>
                    <a:pt x="5421" y="9512"/>
                    <a:pt x="5681" y="9491"/>
                    <a:pt x="5944" y="9449"/>
                  </a:cubicBezTo>
                  <a:cubicBezTo>
                    <a:pt x="8538" y="8988"/>
                    <a:pt x="10254" y="6519"/>
                    <a:pt x="9836" y="3924"/>
                  </a:cubicBezTo>
                  <a:cubicBezTo>
                    <a:pt x="9425" y="1646"/>
                    <a:pt x="7414" y="1"/>
                    <a:pt x="5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64"/>
            <p:cNvSpPr/>
            <p:nvPr/>
          </p:nvSpPr>
          <p:spPr>
            <a:xfrm>
              <a:off x="7649513" y="1423702"/>
              <a:ext cx="159440" cy="147912"/>
            </a:xfrm>
            <a:custGeom>
              <a:avLst/>
              <a:gdLst/>
              <a:ahLst/>
              <a:cxnLst/>
              <a:rect l="l" t="t" r="r" b="b"/>
              <a:pathLst>
                <a:path w="10255" h="9512" extrusionOk="0">
                  <a:moveTo>
                    <a:pt x="5091" y="1"/>
                  </a:moveTo>
                  <a:cubicBezTo>
                    <a:pt x="4834" y="1"/>
                    <a:pt x="4574" y="21"/>
                    <a:pt x="4312" y="64"/>
                  </a:cubicBezTo>
                  <a:cubicBezTo>
                    <a:pt x="1717" y="524"/>
                    <a:pt x="1" y="2993"/>
                    <a:pt x="419" y="5546"/>
                  </a:cubicBezTo>
                  <a:cubicBezTo>
                    <a:pt x="830" y="7862"/>
                    <a:pt x="2842" y="9512"/>
                    <a:pt x="5085" y="9512"/>
                  </a:cubicBezTo>
                  <a:cubicBezTo>
                    <a:pt x="5355" y="9512"/>
                    <a:pt x="5628" y="9488"/>
                    <a:pt x="5902" y="9438"/>
                  </a:cubicBezTo>
                  <a:cubicBezTo>
                    <a:pt x="8497" y="8978"/>
                    <a:pt x="10255" y="6551"/>
                    <a:pt x="9794" y="3956"/>
                  </a:cubicBezTo>
                  <a:cubicBezTo>
                    <a:pt x="9380" y="1623"/>
                    <a:pt x="7377" y="1"/>
                    <a:pt x="50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64"/>
            <p:cNvSpPr/>
            <p:nvPr/>
          </p:nvSpPr>
          <p:spPr>
            <a:xfrm>
              <a:off x="7649513" y="1418182"/>
              <a:ext cx="159440" cy="159450"/>
            </a:xfrm>
            <a:custGeom>
              <a:avLst/>
              <a:gdLst/>
              <a:ahLst/>
              <a:cxnLst/>
              <a:rect l="l" t="t" r="r" b="b"/>
              <a:pathLst>
                <a:path w="10255" h="10254" fill="none" extrusionOk="0">
                  <a:moveTo>
                    <a:pt x="419" y="5901"/>
                  </a:moveTo>
                  <a:cubicBezTo>
                    <a:pt x="880" y="8496"/>
                    <a:pt x="3349" y="10254"/>
                    <a:pt x="5902" y="9793"/>
                  </a:cubicBezTo>
                  <a:cubicBezTo>
                    <a:pt x="8497" y="9333"/>
                    <a:pt x="10255" y="6906"/>
                    <a:pt x="9794" y="4311"/>
                  </a:cubicBezTo>
                  <a:cubicBezTo>
                    <a:pt x="9334" y="1716"/>
                    <a:pt x="6906" y="0"/>
                    <a:pt x="4312" y="419"/>
                  </a:cubicBezTo>
                  <a:cubicBezTo>
                    <a:pt x="1717" y="879"/>
                    <a:pt x="1" y="3348"/>
                    <a:pt x="419" y="5901"/>
                  </a:cubicBezTo>
                  <a:close/>
                </a:path>
              </a:pathLst>
            </a:custGeom>
            <a:noFill/>
            <a:ln w="8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64"/>
            <p:cNvSpPr/>
            <p:nvPr/>
          </p:nvSpPr>
          <p:spPr>
            <a:xfrm>
              <a:off x="7668387" y="1371967"/>
              <a:ext cx="159440" cy="159465"/>
            </a:xfrm>
            <a:custGeom>
              <a:avLst/>
              <a:gdLst/>
              <a:ahLst/>
              <a:cxnLst/>
              <a:rect l="l" t="t" r="r" b="b"/>
              <a:pathLst>
                <a:path w="10255" h="10255" fill="none" extrusionOk="0">
                  <a:moveTo>
                    <a:pt x="461" y="5944"/>
                  </a:moveTo>
                  <a:cubicBezTo>
                    <a:pt x="921" y="8538"/>
                    <a:pt x="3349" y="10254"/>
                    <a:pt x="5944" y="9836"/>
                  </a:cubicBezTo>
                  <a:cubicBezTo>
                    <a:pt x="8538" y="9375"/>
                    <a:pt x="10254" y="6906"/>
                    <a:pt x="9836" y="4311"/>
                  </a:cubicBezTo>
                  <a:cubicBezTo>
                    <a:pt x="9375" y="1759"/>
                    <a:pt x="6906" y="1"/>
                    <a:pt x="4353" y="461"/>
                  </a:cubicBezTo>
                  <a:cubicBezTo>
                    <a:pt x="1758" y="880"/>
                    <a:pt x="1" y="3349"/>
                    <a:pt x="461" y="5944"/>
                  </a:cubicBezTo>
                  <a:close/>
                </a:path>
              </a:pathLst>
            </a:custGeom>
            <a:noFill/>
            <a:ln w="8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64"/>
            <p:cNvSpPr/>
            <p:nvPr/>
          </p:nvSpPr>
          <p:spPr>
            <a:xfrm>
              <a:off x="7334582" y="1433794"/>
              <a:ext cx="292837" cy="555135"/>
            </a:xfrm>
            <a:custGeom>
              <a:avLst/>
              <a:gdLst/>
              <a:ahLst/>
              <a:cxnLst/>
              <a:rect l="l" t="t" r="r" b="b"/>
              <a:pathLst>
                <a:path w="18835" h="35700" extrusionOk="0">
                  <a:moveTo>
                    <a:pt x="13686" y="1"/>
                  </a:moveTo>
                  <a:cubicBezTo>
                    <a:pt x="13686" y="1"/>
                    <a:pt x="1" y="4814"/>
                    <a:pt x="5860" y="25404"/>
                  </a:cubicBezTo>
                  <a:cubicBezTo>
                    <a:pt x="5860" y="25404"/>
                    <a:pt x="8162" y="32310"/>
                    <a:pt x="7827" y="33272"/>
                  </a:cubicBezTo>
                  <a:lnTo>
                    <a:pt x="9710" y="32184"/>
                  </a:lnTo>
                  <a:lnTo>
                    <a:pt x="11636" y="34988"/>
                  </a:lnTo>
                  <a:lnTo>
                    <a:pt x="11636" y="32017"/>
                  </a:lnTo>
                  <a:lnTo>
                    <a:pt x="13017" y="35114"/>
                  </a:lnTo>
                  <a:lnTo>
                    <a:pt x="18834" y="35700"/>
                  </a:lnTo>
                  <a:cubicBezTo>
                    <a:pt x="18667" y="35156"/>
                    <a:pt x="13979" y="25028"/>
                    <a:pt x="15277" y="20340"/>
                  </a:cubicBezTo>
                  <a:lnTo>
                    <a:pt x="14733" y="18206"/>
                  </a:lnTo>
                  <a:lnTo>
                    <a:pt x="136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64"/>
            <p:cNvSpPr/>
            <p:nvPr/>
          </p:nvSpPr>
          <p:spPr>
            <a:xfrm>
              <a:off x="7399664" y="1412039"/>
              <a:ext cx="505589" cy="498222"/>
            </a:xfrm>
            <a:custGeom>
              <a:avLst/>
              <a:gdLst/>
              <a:ahLst/>
              <a:cxnLst/>
              <a:rect l="l" t="t" r="r" b="b"/>
              <a:pathLst>
                <a:path w="32519" h="32040" extrusionOk="0">
                  <a:moveTo>
                    <a:pt x="15715" y="0"/>
                  </a:moveTo>
                  <a:cubicBezTo>
                    <a:pt x="14275" y="0"/>
                    <a:pt x="12805" y="211"/>
                    <a:pt x="11342" y="646"/>
                  </a:cubicBezTo>
                  <a:cubicBezTo>
                    <a:pt x="7115" y="1860"/>
                    <a:pt x="3599" y="5041"/>
                    <a:pt x="1674" y="8975"/>
                  </a:cubicBezTo>
                  <a:cubicBezTo>
                    <a:pt x="712" y="10984"/>
                    <a:pt x="126" y="13202"/>
                    <a:pt x="84" y="15420"/>
                  </a:cubicBezTo>
                  <a:cubicBezTo>
                    <a:pt x="0" y="18224"/>
                    <a:pt x="921" y="20024"/>
                    <a:pt x="2093" y="22493"/>
                  </a:cubicBezTo>
                  <a:cubicBezTo>
                    <a:pt x="4436" y="27515"/>
                    <a:pt x="8705" y="31574"/>
                    <a:pt x="14439" y="31993"/>
                  </a:cubicBezTo>
                  <a:cubicBezTo>
                    <a:pt x="14847" y="32024"/>
                    <a:pt x="15256" y="32039"/>
                    <a:pt x="15664" y="32039"/>
                  </a:cubicBezTo>
                  <a:cubicBezTo>
                    <a:pt x="18023" y="32039"/>
                    <a:pt x="20376" y="31527"/>
                    <a:pt x="22516" y="30528"/>
                  </a:cubicBezTo>
                  <a:cubicBezTo>
                    <a:pt x="30468" y="26762"/>
                    <a:pt x="32519" y="16382"/>
                    <a:pt x="28752" y="8389"/>
                  </a:cubicBezTo>
                  <a:cubicBezTo>
                    <a:pt x="26233" y="3053"/>
                    <a:pt x="21194" y="0"/>
                    <a:pt x="15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64"/>
            <p:cNvSpPr/>
            <p:nvPr/>
          </p:nvSpPr>
          <p:spPr>
            <a:xfrm>
              <a:off x="7427479" y="1453760"/>
              <a:ext cx="467358" cy="489141"/>
            </a:xfrm>
            <a:custGeom>
              <a:avLst/>
              <a:gdLst/>
              <a:ahLst/>
              <a:cxnLst/>
              <a:rect l="l" t="t" r="r" b="b"/>
              <a:pathLst>
                <a:path w="30060" h="31456" extrusionOk="0">
                  <a:moveTo>
                    <a:pt x="14827" y="0"/>
                  </a:moveTo>
                  <a:cubicBezTo>
                    <a:pt x="7428" y="0"/>
                    <a:pt x="1" y="4958"/>
                    <a:pt x="722" y="14495"/>
                  </a:cubicBezTo>
                  <a:cubicBezTo>
                    <a:pt x="1434" y="23786"/>
                    <a:pt x="8214" y="29143"/>
                    <a:pt x="16835" y="30817"/>
                  </a:cubicBezTo>
                  <a:cubicBezTo>
                    <a:pt x="18524" y="31140"/>
                    <a:pt x="20074" y="31456"/>
                    <a:pt x="21528" y="31456"/>
                  </a:cubicBezTo>
                  <a:cubicBezTo>
                    <a:pt x="23461" y="31456"/>
                    <a:pt x="25225" y="30898"/>
                    <a:pt x="26921" y="29059"/>
                  </a:cubicBezTo>
                  <a:cubicBezTo>
                    <a:pt x="29348" y="26422"/>
                    <a:pt x="30060" y="22614"/>
                    <a:pt x="29600" y="19140"/>
                  </a:cubicBezTo>
                  <a:cubicBezTo>
                    <a:pt x="29516" y="18387"/>
                    <a:pt x="29348" y="17592"/>
                    <a:pt x="29139" y="16796"/>
                  </a:cubicBezTo>
                  <a:cubicBezTo>
                    <a:pt x="28679" y="14997"/>
                    <a:pt x="28930" y="12988"/>
                    <a:pt x="28637" y="11146"/>
                  </a:cubicBezTo>
                  <a:cubicBezTo>
                    <a:pt x="27479" y="3636"/>
                    <a:pt x="21163" y="0"/>
                    <a:pt x="14827" y="0"/>
                  </a:cubicBezTo>
                  <a:close/>
                </a:path>
              </a:pathLst>
            </a:custGeom>
            <a:solidFill>
              <a:srgbClr val="EAC9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64"/>
            <p:cNvSpPr/>
            <p:nvPr/>
          </p:nvSpPr>
          <p:spPr>
            <a:xfrm>
              <a:off x="7702872" y="1710382"/>
              <a:ext cx="22140" cy="35159"/>
            </a:xfrm>
            <a:custGeom>
              <a:avLst/>
              <a:gdLst/>
              <a:ahLst/>
              <a:cxnLst/>
              <a:rect l="l" t="t" r="r" b="b"/>
              <a:pathLst>
                <a:path w="1424" h="2261" extrusionOk="0">
                  <a:moveTo>
                    <a:pt x="670" y="0"/>
                  </a:moveTo>
                  <a:cubicBezTo>
                    <a:pt x="503" y="0"/>
                    <a:pt x="377" y="84"/>
                    <a:pt x="252" y="252"/>
                  </a:cubicBezTo>
                  <a:lnTo>
                    <a:pt x="461" y="586"/>
                  </a:lnTo>
                  <a:lnTo>
                    <a:pt x="84" y="545"/>
                  </a:lnTo>
                  <a:cubicBezTo>
                    <a:pt x="43" y="754"/>
                    <a:pt x="1" y="921"/>
                    <a:pt x="1" y="1130"/>
                  </a:cubicBezTo>
                  <a:cubicBezTo>
                    <a:pt x="1" y="1758"/>
                    <a:pt x="336" y="2260"/>
                    <a:pt x="712" y="2260"/>
                  </a:cubicBezTo>
                  <a:cubicBezTo>
                    <a:pt x="1131" y="2260"/>
                    <a:pt x="1424" y="1758"/>
                    <a:pt x="1424" y="1089"/>
                  </a:cubicBezTo>
                  <a:cubicBezTo>
                    <a:pt x="1382" y="461"/>
                    <a:pt x="1089" y="0"/>
                    <a:pt x="6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64"/>
            <p:cNvSpPr/>
            <p:nvPr/>
          </p:nvSpPr>
          <p:spPr>
            <a:xfrm>
              <a:off x="7669693" y="1703058"/>
              <a:ext cx="63123" cy="31411"/>
            </a:xfrm>
            <a:custGeom>
              <a:avLst/>
              <a:gdLst/>
              <a:ahLst/>
              <a:cxnLst/>
              <a:rect l="l" t="t" r="r" b="b"/>
              <a:pathLst>
                <a:path w="4060" h="2020" extrusionOk="0">
                  <a:moveTo>
                    <a:pt x="2363" y="0"/>
                  </a:moveTo>
                  <a:cubicBezTo>
                    <a:pt x="2311" y="0"/>
                    <a:pt x="2263" y="4"/>
                    <a:pt x="2218" y="11"/>
                  </a:cubicBezTo>
                  <a:cubicBezTo>
                    <a:pt x="1381" y="137"/>
                    <a:pt x="461" y="1057"/>
                    <a:pt x="0" y="2020"/>
                  </a:cubicBezTo>
                  <a:cubicBezTo>
                    <a:pt x="251" y="1811"/>
                    <a:pt x="2009" y="1560"/>
                    <a:pt x="2344" y="1434"/>
                  </a:cubicBezTo>
                  <a:cubicBezTo>
                    <a:pt x="3348" y="1141"/>
                    <a:pt x="3348" y="1057"/>
                    <a:pt x="4060" y="639"/>
                  </a:cubicBezTo>
                  <a:cubicBezTo>
                    <a:pt x="3793" y="372"/>
                    <a:pt x="2899" y="0"/>
                    <a:pt x="2363" y="0"/>
                  </a:cubicBezTo>
                  <a:close/>
                </a:path>
              </a:pathLst>
            </a:custGeom>
            <a:solidFill>
              <a:srgbClr val="EAC9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64"/>
            <p:cNvSpPr/>
            <p:nvPr/>
          </p:nvSpPr>
          <p:spPr>
            <a:xfrm>
              <a:off x="7667734" y="1705825"/>
              <a:ext cx="70290" cy="28099"/>
            </a:xfrm>
            <a:custGeom>
              <a:avLst/>
              <a:gdLst/>
              <a:ahLst/>
              <a:cxnLst/>
              <a:rect l="l" t="t" r="r" b="b"/>
              <a:pathLst>
                <a:path w="4521" h="1807" extrusionOk="0">
                  <a:moveTo>
                    <a:pt x="4479" y="1"/>
                  </a:moveTo>
                  <a:cubicBezTo>
                    <a:pt x="4479" y="210"/>
                    <a:pt x="4270" y="335"/>
                    <a:pt x="4102" y="419"/>
                  </a:cubicBezTo>
                  <a:cubicBezTo>
                    <a:pt x="3935" y="545"/>
                    <a:pt x="3767" y="586"/>
                    <a:pt x="3558" y="670"/>
                  </a:cubicBezTo>
                  <a:cubicBezTo>
                    <a:pt x="3182" y="796"/>
                    <a:pt x="2763" y="921"/>
                    <a:pt x="2386" y="1005"/>
                  </a:cubicBezTo>
                  <a:cubicBezTo>
                    <a:pt x="1968" y="1089"/>
                    <a:pt x="1591" y="1131"/>
                    <a:pt x="1173" y="1256"/>
                  </a:cubicBezTo>
                  <a:cubicBezTo>
                    <a:pt x="796" y="1382"/>
                    <a:pt x="377" y="1507"/>
                    <a:pt x="1" y="1716"/>
                  </a:cubicBezTo>
                  <a:cubicBezTo>
                    <a:pt x="1" y="1758"/>
                    <a:pt x="1" y="1758"/>
                    <a:pt x="43" y="1758"/>
                  </a:cubicBezTo>
                  <a:cubicBezTo>
                    <a:pt x="220" y="1794"/>
                    <a:pt x="396" y="1807"/>
                    <a:pt x="573" y="1807"/>
                  </a:cubicBezTo>
                  <a:cubicBezTo>
                    <a:pt x="815" y="1807"/>
                    <a:pt x="1057" y="1782"/>
                    <a:pt x="1298" y="1758"/>
                  </a:cubicBezTo>
                  <a:cubicBezTo>
                    <a:pt x="1717" y="1716"/>
                    <a:pt x="2093" y="1549"/>
                    <a:pt x="2512" y="1382"/>
                  </a:cubicBezTo>
                  <a:cubicBezTo>
                    <a:pt x="2889" y="1256"/>
                    <a:pt x="3307" y="1089"/>
                    <a:pt x="3684" y="921"/>
                  </a:cubicBezTo>
                  <a:cubicBezTo>
                    <a:pt x="3851" y="796"/>
                    <a:pt x="4019" y="712"/>
                    <a:pt x="4186" y="545"/>
                  </a:cubicBezTo>
                  <a:cubicBezTo>
                    <a:pt x="4353" y="419"/>
                    <a:pt x="4521" y="252"/>
                    <a:pt x="4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64"/>
            <p:cNvSpPr/>
            <p:nvPr/>
          </p:nvSpPr>
          <p:spPr>
            <a:xfrm>
              <a:off x="7637805" y="1659626"/>
              <a:ext cx="76805" cy="59712"/>
            </a:xfrm>
            <a:custGeom>
              <a:avLst/>
              <a:gdLst/>
              <a:ahLst/>
              <a:cxnLst/>
              <a:rect l="l" t="t" r="r" b="b"/>
              <a:pathLst>
                <a:path w="4940" h="3840" extrusionOk="0">
                  <a:moveTo>
                    <a:pt x="4772" y="0"/>
                  </a:moveTo>
                  <a:cubicBezTo>
                    <a:pt x="4228" y="0"/>
                    <a:pt x="3725" y="167"/>
                    <a:pt x="3223" y="419"/>
                  </a:cubicBezTo>
                  <a:cubicBezTo>
                    <a:pt x="2763" y="628"/>
                    <a:pt x="2344" y="963"/>
                    <a:pt x="1926" y="1297"/>
                  </a:cubicBezTo>
                  <a:cubicBezTo>
                    <a:pt x="1549" y="1632"/>
                    <a:pt x="1214" y="2051"/>
                    <a:pt x="880" y="2427"/>
                  </a:cubicBezTo>
                  <a:cubicBezTo>
                    <a:pt x="712" y="2637"/>
                    <a:pt x="587" y="2888"/>
                    <a:pt x="419" y="3097"/>
                  </a:cubicBezTo>
                  <a:lnTo>
                    <a:pt x="1" y="3767"/>
                  </a:lnTo>
                  <a:cubicBezTo>
                    <a:pt x="1" y="3767"/>
                    <a:pt x="1" y="3809"/>
                    <a:pt x="43" y="3809"/>
                  </a:cubicBezTo>
                  <a:cubicBezTo>
                    <a:pt x="43" y="3829"/>
                    <a:pt x="53" y="3840"/>
                    <a:pt x="69" y="3840"/>
                  </a:cubicBezTo>
                  <a:cubicBezTo>
                    <a:pt x="84" y="3840"/>
                    <a:pt x="105" y="3829"/>
                    <a:pt x="126" y="3809"/>
                  </a:cubicBezTo>
                  <a:lnTo>
                    <a:pt x="545" y="3181"/>
                  </a:lnTo>
                  <a:cubicBezTo>
                    <a:pt x="670" y="2972"/>
                    <a:pt x="838" y="2762"/>
                    <a:pt x="1005" y="2553"/>
                  </a:cubicBezTo>
                  <a:cubicBezTo>
                    <a:pt x="1340" y="2176"/>
                    <a:pt x="1675" y="1800"/>
                    <a:pt x="2093" y="1465"/>
                  </a:cubicBezTo>
                  <a:cubicBezTo>
                    <a:pt x="2470" y="1130"/>
                    <a:pt x="2888" y="879"/>
                    <a:pt x="3349" y="670"/>
                  </a:cubicBezTo>
                  <a:cubicBezTo>
                    <a:pt x="3809" y="460"/>
                    <a:pt x="4311" y="293"/>
                    <a:pt x="4772" y="293"/>
                  </a:cubicBezTo>
                  <a:lnTo>
                    <a:pt x="4814" y="293"/>
                  </a:lnTo>
                  <a:cubicBezTo>
                    <a:pt x="4897" y="293"/>
                    <a:pt x="4939" y="209"/>
                    <a:pt x="4939" y="126"/>
                  </a:cubicBezTo>
                  <a:cubicBezTo>
                    <a:pt x="4939" y="42"/>
                    <a:pt x="4897" y="0"/>
                    <a:pt x="47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64"/>
            <p:cNvSpPr/>
            <p:nvPr/>
          </p:nvSpPr>
          <p:spPr>
            <a:xfrm>
              <a:off x="7808284" y="1641013"/>
              <a:ext cx="70943" cy="24476"/>
            </a:xfrm>
            <a:custGeom>
              <a:avLst/>
              <a:gdLst/>
              <a:ahLst/>
              <a:cxnLst/>
              <a:rect l="l" t="t" r="r" b="b"/>
              <a:pathLst>
                <a:path w="4563" h="1574" extrusionOk="0">
                  <a:moveTo>
                    <a:pt x="935" y="0"/>
                  </a:moveTo>
                  <a:cubicBezTo>
                    <a:pt x="682" y="0"/>
                    <a:pt x="433" y="29"/>
                    <a:pt x="168" y="109"/>
                  </a:cubicBezTo>
                  <a:lnTo>
                    <a:pt x="168" y="151"/>
                  </a:lnTo>
                  <a:lnTo>
                    <a:pt x="126" y="151"/>
                  </a:lnTo>
                  <a:cubicBezTo>
                    <a:pt x="43" y="151"/>
                    <a:pt x="1" y="276"/>
                    <a:pt x="43" y="360"/>
                  </a:cubicBezTo>
                  <a:cubicBezTo>
                    <a:pt x="76" y="394"/>
                    <a:pt x="138" y="455"/>
                    <a:pt x="204" y="455"/>
                  </a:cubicBezTo>
                  <a:cubicBezTo>
                    <a:pt x="220" y="455"/>
                    <a:pt x="236" y="452"/>
                    <a:pt x="252" y="444"/>
                  </a:cubicBezTo>
                  <a:lnTo>
                    <a:pt x="294" y="402"/>
                  </a:lnTo>
                  <a:cubicBezTo>
                    <a:pt x="508" y="341"/>
                    <a:pt x="767" y="302"/>
                    <a:pt x="1039" y="302"/>
                  </a:cubicBezTo>
                  <a:cubicBezTo>
                    <a:pt x="1138" y="302"/>
                    <a:pt x="1239" y="307"/>
                    <a:pt x="1340" y="318"/>
                  </a:cubicBezTo>
                  <a:cubicBezTo>
                    <a:pt x="1717" y="318"/>
                    <a:pt x="2093" y="402"/>
                    <a:pt x="2428" y="527"/>
                  </a:cubicBezTo>
                  <a:cubicBezTo>
                    <a:pt x="2805" y="653"/>
                    <a:pt x="3140" y="820"/>
                    <a:pt x="3474" y="988"/>
                  </a:cubicBezTo>
                  <a:cubicBezTo>
                    <a:pt x="3809" y="1155"/>
                    <a:pt x="4144" y="1364"/>
                    <a:pt x="4479" y="1574"/>
                  </a:cubicBezTo>
                  <a:lnTo>
                    <a:pt x="4521" y="1574"/>
                  </a:lnTo>
                  <a:cubicBezTo>
                    <a:pt x="4562" y="1532"/>
                    <a:pt x="4562" y="1490"/>
                    <a:pt x="4521" y="1490"/>
                  </a:cubicBezTo>
                  <a:cubicBezTo>
                    <a:pt x="4228" y="1239"/>
                    <a:pt x="3893" y="1030"/>
                    <a:pt x="3558" y="820"/>
                  </a:cubicBezTo>
                  <a:cubicBezTo>
                    <a:pt x="3223" y="653"/>
                    <a:pt x="2888" y="444"/>
                    <a:pt x="2512" y="318"/>
                  </a:cubicBezTo>
                  <a:cubicBezTo>
                    <a:pt x="2135" y="193"/>
                    <a:pt x="1758" y="67"/>
                    <a:pt x="1382" y="25"/>
                  </a:cubicBezTo>
                  <a:cubicBezTo>
                    <a:pt x="1229" y="10"/>
                    <a:pt x="1081" y="0"/>
                    <a:pt x="9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64"/>
            <p:cNvSpPr/>
            <p:nvPr/>
          </p:nvSpPr>
          <p:spPr>
            <a:xfrm>
              <a:off x="7838866" y="1686264"/>
              <a:ext cx="19543" cy="31986"/>
            </a:xfrm>
            <a:custGeom>
              <a:avLst/>
              <a:gdLst/>
              <a:ahLst/>
              <a:cxnLst/>
              <a:rect l="l" t="t" r="r" b="b"/>
              <a:pathLst>
                <a:path w="1257" h="2057" extrusionOk="0">
                  <a:moveTo>
                    <a:pt x="587" y="0"/>
                  </a:moveTo>
                  <a:cubicBezTo>
                    <a:pt x="573" y="0"/>
                    <a:pt x="559" y="1"/>
                    <a:pt x="545" y="3"/>
                  </a:cubicBezTo>
                  <a:cubicBezTo>
                    <a:pt x="419" y="3"/>
                    <a:pt x="294" y="87"/>
                    <a:pt x="168" y="254"/>
                  </a:cubicBezTo>
                  <a:lnTo>
                    <a:pt x="377" y="547"/>
                  </a:lnTo>
                  <a:lnTo>
                    <a:pt x="84" y="547"/>
                  </a:lnTo>
                  <a:cubicBezTo>
                    <a:pt x="43" y="714"/>
                    <a:pt x="1" y="882"/>
                    <a:pt x="43" y="1091"/>
                  </a:cubicBezTo>
                  <a:cubicBezTo>
                    <a:pt x="43" y="1612"/>
                    <a:pt x="350" y="2056"/>
                    <a:pt x="670" y="2056"/>
                  </a:cubicBezTo>
                  <a:cubicBezTo>
                    <a:pt x="684" y="2056"/>
                    <a:pt x="698" y="2055"/>
                    <a:pt x="712" y="2054"/>
                  </a:cubicBezTo>
                  <a:cubicBezTo>
                    <a:pt x="1047" y="2054"/>
                    <a:pt x="1256" y="1551"/>
                    <a:pt x="1256" y="966"/>
                  </a:cubicBezTo>
                  <a:cubicBezTo>
                    <a:pt x="1216" y="445"/>
                    <a:pt x="907" y="0"/>
                    <a:pt x="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64"/>
            <p:cNvSpPr/>
            <p:nvPr/>
          </p:nvSpPr>
          <p:spPr>
            <a:xfrm>
              <a:off x="7812839" y="1680246"/>
              <a:ext cx="54028" cy="30151"/>
            </a:xfrm>
            <a:custGeom>
              <a:avLst/>
              <a:gdLst/>
              <a:ahLst/>
              <a:cxnLst/>
              <a:rect l="l" t="t" r="r" b="b"/>
              <a:pathLst>
                <a:path w="3475" h="1939" extrusionOk="0">
                  <a:moveTo>
                    <a:pt x="1993" y="0"/>
                  </a:moveTo>
                  <a:cubicBezTo>
                    <a:pt x="1938" y="0"/>
                    <a:pt x="1887" y="4"/>
                    <a:pt x="1842" y="13"/>
                  </a:cubicBezTo>
                  <a:cubicBezTo>
                    <a:pt x="1131" y="139"/>
                    <a:pt x="335" y="1060"/>
                    <a:pt x="1" y="1938"/>
                  </a:cubicBezTo>
                  <a:cubicBezTo>
                    <a:pt x="210" y="1729"/>
                    <a:pt x="1717" y="1436"/>
                    <a:pt x="2010" y="1311"/>
                  </a:cubicBezTo>
                  <a:cubicBezTo>
                    <a:pt x="2847" y="1018"/>
                    <a:pt x="2888" y="934"/>
                    <a:pt x="3474" y="516"/>
                  </a:cubicBezTo>
                  <a:cubicBezTo>
                    <a:pt x="3250" y="291"/>
                    <a:pt x="2458" y="0"/>
                    <a:pt x="1993" y="0"/>
                  </a:cubicBezTo>
                  <a:close/>
                </a:path>
              </a:pathLst>
            </a:custGeom>
            <a:solidFill>
              <a:srgbClr val="EAC9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64"/>
            <p:cNvSpPr/>
            <p:nvPr/>
          </p:nvSpPr>
          <p:spPr>
            <a:xfrm>
              <a:off x="7810896" y="1681101"/>
              <a:ext cx="60526" cy="28254"/>
            </a:xfrm>
            <a:custGeom>
              <a:avLst/>
              <a:gdLst/>
              <a:ahLst/>
              <a:cxnLst/>
              <a:rect l="l" t="t" r="r" b="b"/>
              <a:pathLst>
                <a:path w="3893" h="1817" extrusionOk="0">
                  <a:moveTo>
                    <a:pt x="3850" y="0"/>
                  </a:moveTo>
                  <a:cubicBezTo>
                    <a:pt x="3850" y="0"/>
                    <a:pt x="3809" y="42"/>
                    <a:pt x="3809" y="42"/>
                  </a:cubicBezTo>
                  <a:cubicBezTo>
                    <a:pt x="3809" y="209"/>
                    <a:pt x="3683" y="335"/>
                    <a:pt x="3516" y="419"/>
                  </a:cubicBezTo>
                  <a:cubicBezTo>
                    <a:pt x="3390" y="544"/>
                    <a:pt x="3223" y="586"/>
                    <a:pt x="3055" y="670"/>
                  </a:cubicBezTo>
                  <a:cubicBezTo>
                    <a:pt x="2762" y="795"/>
                    <a:pt x="2386" y="921"/>
                    <a:pt x="2051" y="1005"/>
                  </a:cubicBezTo>
                  <a:cubicBezTo>
                    <a:pt x="1716" y="1130"/>
                    <a:pt x="1339" y="1172"/>
                    <a:pt x="1005" y="1298"/>
                  </a:cubicBezTo>
                  <a:cubicBezTo>
                    <a:pt x="670" y="1423"/>
                    <a:pt x="335" y="1549"/>
                    <a:pt x="42" y="1758"/>
                  </a:cubicBezTo>
                  <a:lnTo>
                    <a:pt x="0" y="1758"/>
                  </a:lnTo>
                  <a:cubicBezTo>
                    <a:pt x="0" y="1800"/>
                    <a:pt x="0" y="1800"/>
                    <a:pt x="42" y="1800"/>
                  </a:cubicBezTo>
                  <a:cubicBezTo>
                    <a:pt x="143" y="1811"/>
                    <a:pt x="244" y="1816"/>
                    <a:pt x="344" y="1816"/>
                  </a:cubicBezTo>
                  <a:cubicBezTo>
                    <a:pt x="617" y="1816"/>
                    <a:pt x="885" y="1777"/>
                    <a:pt x="1130" y="1716"/>
                  </a:cubicBezTo>
                  <a:cubicBezTo>
                    <a:pt x="1507" y="1674"/>
                    <a:pt x="1842" y="1507"/>
                    <a:pt x="2176" y="1381"/>
                  </a:cubicBezTo>
                  <a:cubicBezTo>
                    <a:pt x="2511" y="1214"/>
                    <a:pt x="2846" y="1046"/>
                    <a:pt x="3181" y="879"/>
                  </a:cubicBezTo>
                  <a:cubicBezTo>
                    <a:pt x="3306" y="795"/>
                    <a:pt x="3474" y="670"/>
                    <a:pt x="3599" y="544"/>
                  </a:cubicBezTo>
                  <a:cubicBezTo>
                    <a:pt x="3767" y="419"/>
                    <a:pt x="3892" y="251"/>
                    <a:pt x="3850" y="42"/>
                  </a:cubicBezTo>
                  <a:cubicBezTo>
                    <a:pt x="3850" y="42"/>
                    <a:pt x="3850" y="0"/>
                    <a:pt x="38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64"/>
            <p:cNvSpPr/>
            <p:nvPr/>
          </p:nvSpPr>
          <p:spPr>
            <a:xfrm>
              <a:off x="7781604" y="1734453"/>
              <a:ext cx="47513" cy="46883"/>
            </a:xfrm>
            <a:custGeom>
              <a:avLst/>
              <a:gdLst/>
              <a:ahLst/>
              <a:cxnLst/>
              <a:rect l="l" t="t" r="r" b="b"/>
              <a:pathLst>
                <a:path w="3056" h="3015" fill="none" extrusionOk="0">
                  <a:moveTo>
                    <a:pt x="1" y="3014"/>
                  </a:moveTo>
                  <a:cubicBezTo>
                    <a:pt x="3056" y="2512"/>
                    <a:pt x="1633" y="1424"/>
                    <a:pt x="1633" y="1424"/>
                  </a:cubicBezTo>
                  <a:lnTo>
                    <a:pt x="419" y="1"/>
                  </a:lnTo>
                </a:path>
              </a:pathLst>
            </a:custGeom>
            <a:noFill/>
            <a:ln w="8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64"/>
            <p:cNvSpPr/>
            <p:nvPr/>
          </p:nvSpPr>
          <p:spPr>
            <a:xfrm>
              <a:off x="7657986" y="1779859"/>
              <a:ext cx="70275" cy="41332"/>
            </a:xfrm>
            <a:custGeom>
              <a:avLst/>
              <a:gdLst/>
              <a:ahLst/>
              <a:cxnLst/>
              <a:rect l="l" t="t" r="r" b="b"/>
              <a:pathLst>
                <a:path w="4520" h="2658" extrusionOk="0">
                  <a:moveTo>
                    <a:pt x="1233" y="1"/>
                  </a:moveTo>
                  <a:cubicBezTo>
                    <a:pt x="664" y="1"/>
                    <a:pt x="161" y="437"/>
                    <a:pt x="84" y="1015"/>
                  </a:cubicBezTo>
                  <a:lnTo>
                    <a:pt x="84" y="1099"/>
                  </a:lnTo>
                  <a:cubicBezTo>
                    <a:pt x="0" y="1726"/>
                    <a:pt x="460" y="2312"/>
                    <a:pt x="1088" y="2396"/>
                  </a:cubicBezTo>
                  <a:lnTo>
                    <a:pt x="3097" y="2647"/>
                  </a:lnTo>
                  <a:cubicBezTo>
                    <a:pt x="3147" y="2654"/>
                    <a:pt x="3196" y="2657"/>
                    <a:pt x="3245" y="2657"/>
                  </a:cubicBezTo>
                  <a:cubicBezTo>
                    <a:pt x="3814" y="2657"/>
                    <a:pt x="4317" y="2221"/>
                    <a:pt x="4394" y="1643"/>
                  </a:cubicBezTo>
                  <a:lnTo>
                    <a:pt x="4436" y="1517"/>
                  </a:lnTo>
                  <a:cubicBezTo>
                    <a:pt x="4520" y="889"/>
                    <a:pt x="4060" y="345"/>
                    <a:pt x="3432" y="262"/>
                  </a:cubicBezTo>
                  <a:lnTo>
                    <a:pt x="1381" y="11"/>
                  </a:lnTo>
                  <a:cubicBezTo>
                    <a:pt x="1331" y="4"/>
                    <a:pt x="1282" y="1"/>
                    <a:pt x="1233"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64"/>
            <p:cNvSpPr/>
            <p:nvPr/>
          </p:nvSpPr>
          <p:spPr>
            <a:xfrm>
              <a:off x="7836269" y="1735153"/>
              <a:ext cx="55971" cy="47583"/>
            </a:xfrm>
            <a:custGeom>
              <a:avLst/>
              <a:gdLst/>
              <a:ahLst/>
              <a:cxnLst/>
              <a:rect l="l" t="t" r="r" b="b"/>
              <a:pathLst>
                <a:path w="3600" h="3060" extrusionOk="0">
                  <a:moveTo>
                    <a:pt x="2436" y="0"/>
                  </a:moveTo>
                  <a:cubicBezTo>
                    <a:pt x="2228" y="0"/>
                    <a:pt x="2016" y="67"/>
                    <a:pt x="1842" y="207"/>
                  </a:cubicBezTo>
                  <a:lnTo>
                    <a:pt x="503" y="1253"/>
                  </a:lnTo>
                  <a:cubicBezTo>
                    <a:pt x="84" y="1588"/>
                    <a:pt x="0" y="2216"/>
                    <a:pt x="335" y="2593"/>
                  </a:cubicBezTo>
                  <a:lnTo>
                    <a:pt x="377" y="2676"/>
                  </a:lnTo>
                  <a:cubicBezTo>
                    <a:pt x="579" y="2928"/>
                    <a:pt x="887" y="3059"/>
                    <a:pt x="1191" y="3059"/>
                  </a:cubicBezTo>
                  <a:cubicBezTo>
                    <a:pt x="1392" y="3059"/>
                    <a:pt x="1592" y="3002"/>
                    <a:pt x="1758" y="2886"/>
                  </a:cubicBezTo>
                  <a:lnTo>
                    <a:pt x="3097" y="1797"/>
                  </a:lnTo>
                  <a:cubicBezTo>
                    <a:pt x="3516" y="1463"/>
                    <a:pt x="3600" y="877"/>
                    <a:pt x="3265" y="458"/>
                  </a:cubicBezTo>
                  <a:lnTo>
                    <a:pt x="3181" y="374"/>
                  </a:lnTo>
                  <a:cubicBezTo>
                    <a:pt x="3010" y="131"/>
                    <a:pt x="2726" y="0"/>
                    <a:pt x="2436"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64"/>
            <p:cNvSpPr/>
            <p:nvPr/>
          </p:nvSpPr>
          <p:spPr>
            <a:xfrm>
              <a:off x="7729551" y="1836803"/>
              <a:ext cx="42958" cy="38082"/>
            </a:xfrm>
            <a:custGeom>
              <a:avLst/>
              <a:gdLst/>
              <a:ahLst/>
              <a:cxnLst/>
              <a:rect l="l" t="t" r="r" b="b"/>
              <a:pathLst>
                <a:path w="2763" h="2449" extrusionOk="0">
                  <a:moveTo>
                    <a:pt x="1351" y="0"/>
                  </a:moveTo>
                  <a:cubicBezTo>
                    <a:pt x="1180" y="0"/>
                    <a:pt x="1006" y="37"/>
                    <a:pt x="838" y="115"/>
                  </a:cubicBezTo>
                  <a:cubicBezTo>
                    <a:pt x="252" y="408"/>
                    <a:pt x="1" y="1120"/>
                    <a:pt x="294" y="1747"/>
                  </a:cubicBezTo>
                  <a:cubicBezTo>
                    <a:pt x="477" y="2176"/>
                    <a:pt x="930" y="2448"/>
                    <a:pt x="1390" y="2448"/>
                  </a:cubicBezTo>
                  <a:cubicBezTo>
                    <a:pt x="1558" y="2448"/>
                    <a:pt x="1727" y="2412"/>
                    <a:pt x="1884" y="2333"/>
                  </a:cubicBezTo>
                  <a:cubicBezTo>
                    <a:pt x="2512" y="2040"/>
                    <a:pt x="2763" y="1329"/>
                    <a:pt x="2470" y="701"/>
                  </a:cubicBezTo>
                  <a:cubicBezTo>
                    <a:pt x="2255" y="272"/>
                    <a:pt x="1817" y="0"/>
                    <a:pt x="1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64"/>
            <p:cNvSpPr/>
            <p:nvPr/>
          </p:nvSpPr>
          <p:spPr>
            <a:xfrm>
              <a:off x="7722399" y="1842494"/>
              <a:ext cx="51416" cy="20837"/>
            </a:xfrm>
            <a:custGeom>
              <a:avLst/>
              <a:gdLst/>
              <a:ahLst/>
              <a:cxnLst/>
              <a:rect l="l" t="t" r="r" b="b"/>
              <a:pathLst>
                <a:path w="3307" h="1340" fill="none" extrusionOk="0">
                  <a:moveTo>
                    <a:pt x="3307" y="1340"/>
                  </a:moveTo>
                  <a:cubicBezTo>
                    <a:pt x="3307" y="1340"/>
                    <a:pt x="1884" y="0"/>
                    <a:pt x="0" y="1047"/>
                  </a:cubicBezTo>
                </a:path>
              </a:pathLst>
            </a:custGeom>
            <a:noFill/>
            <a:ln w="125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64"/>
            <p:cNvSpPr/>
            <p:nvPr/>
          </p:nvSpPr>
          <p:spPr>
            <a:xfrm>
              <a:off x="7642361" y="1916683"/>
              <a:ext cx="39708" cy="11072"/>
            </a:xfrm>
            <a:custGeom>
              <a:avLst/>
              <a:gdLst/>
              <a:ahLst/>
              <a:cxnLst/>
              <a:rect l="l" t="t" r="r" b="b"/>
              <a:pathLst>
                <a:path w="2554" h="712" fill="none" extrusionOk="0">
                  <a:moveTo>
                    <a:pt x="1" y="0"/>
                  </a:moveTo>
                  <a:lnTo>
                    <a:pt x="2554" y="712"/>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64"/>
            <p:cNvSpPr/>
            <p:nvPr/>
          </p:nvSpPr>
          <p:spPr>
            <a:xfrm>
              <a:off x="7593557" y="1902362"/>
              <a:ext cx="53375" cy="65092"/>
            </a:xfrm>
            <a:custGeom>
              <a:avLst/>
              <a:gdLst/>
              <a:ahLst/>
              <a:cxnLst/>
              <a:rect l="l" t="t" r="r" b="b"/>
              <a:pathLst>
                <a:path w="3433" h="4186" fill="none" extrusionOk="0">
                  <a:moveTo>
                    <a:pt x="3433" y="4186"/>
                  </a:moveTo>
                  <a:cubicBezTo>
                    <a:pt x="1717" y="1005"/>
                    <a:pt x="1" y="1"/>
                    <a:pt x="1" y="1"/>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64"/>
            <p:cNvSpPr/>
            <p:nvPr/>
          </p:nvSpPr>
          <p:spPr>
            <a:xfrm>
              <a:off x="7527838" y="1484409"/>
              <a:ext cx="379375" cy="267631"/>
            </a:xfrm>
            <a:custGeom>
              <a:avLst/>
              <a:gdLst/>
              <a:ahLst/>
              <a:cxnLst/>
              <a:rect l="l" t="t" r="r" b="b"/>
              <a:pathLst>
                <a:path w="24401" h="17211" extrusionOk="0">
                  <a:moveTo>
                    <a:pt x="15955" y="1"/>
                  </a:moveTo>
                  <a:cubicBezTo>
                    <a:pt x="13424" y="1"/>
                    <a:pt x="8509" y="1382"/>
                    <a:pt x="1" y="8506"/>
                  </a:cubicBezTo>
                  <a:cubicBezTo>
                    <a:pt x="1" y="8506"/>
                    <a:pt x="922" y="12063"/>
                    <a:pt x="2386" y="17211"/>
                  </a:cubicBezTo>
                  <a:lnTo>
                    <a:pt x="5065" y="14365"/>
                  </a:lnTo>
                  <a:lnTo>
                    <a:pt x="3809" y="10515"/>
                  </a:lnTo>
                  <a:lnTo>
                    <a:pt x="6111" y="13570"/>
                  </a:lnTo>
                  <a:cubicBezTo>
                    <a:pt x="10296" y="10305"/>
                    <a:pt x="14356" y="8715"/>
                    <a:pt x="14356" y="8715"/>
                  </a:cubicBezTo>
                  <a:lnTo>
                    <a:pt x="13477" y="4990"/>
                  </a:lnTo>
                  <a:lnTo>
                    <a:pt x="15528" y="8171"/>
                  </a:lnTo>
                  <a:cubicBezTo>
                    <a:pt x="16930" y="7877"/>
                    <a:pt x="18135" y="7764"/>
                    <a:pt x="19158" y="7764"/>
                  </a:cubicBezTo>
                  <a:cubicBezTo>
                    <a:pt x="22500" y="7764"/>
                    <a:pt x="23898" y="8966"/>
                    <a:pt x="23898" y="8966"/>
                  </a:cubicBezTo>
                  <a:cubicBezTo>
                    <a:pt x="24400" y="3316"/>
                    <a:pt x="18206" y="554"/>
                    <a:pt x="18206" y="554"/>
                  </a:cubicBezTo>
                  <a:cubicBezTo>
                    <a:pt x="18206" y="554"/>
                    <a:pt x="17558" y="1"/>
                    <a:pt x="15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64"/>
            <p:cNvSpPr/>
            <p:nvPr/>
          </p:nvSpPr>
          <p:spPr>
            <a:xfrm>
              <a:off x="7387941" y="1431819"/>
              <a:ext cx="428816" cy="438666"/>
            </a:xfrm>
            <a:custGeom>
              <a:avLst/>
              <a:gdLst/>
              <a:ahLst/>
              <a:cxnLst/>
              <a:rect l="l" t="t" r="r" b="b"/>
              <a:pathLst>
                <a:path w="27581" h="28210" extrusionOk="0">
                  <a:moveTo>
                    <a:pt x="18298" y="1"/>
                  </a:moveTo>
                  <a:cubicBezTo>
                    <a:pt x="10306" y="1"/>
                    <a:pt x="3098" y="7745"/>
                    <a:pt x="3098" y="7745"/>
                  </a:cubicBezTo>
                  <a:cubicBezTo>
                    <a:pt x="1" y="16910"/>
                    <a:pt x="3391" y="20928"/>
                    <a:pt x="4395" y="23732"/>
                  </a:cubicBezTo>
                  <a:cubicBezTo>
                    <a:pt x="5382" y="26336"/>
                    <a:pt x="8042" y="26411"/>
                    <a:pt x="8343" y="26411"/>
                  </a:cubicBezTo>
                  <a:cubicBezTo>
                    <a:pt x="8361" y="26411"/>
                    <a:pt x="8371" y="26410"/>
                    <a:pt x="8371" y="26410"/>
                  </a:cubicBezTo>
                  <a:lnTo>
                    <a:pt x="9794" y="25071"/>
                  </a:lnTo>
                  <a:lnTo>
                    <a:pt x="13477" y="28210"/>
                  </a:lnTo>
                  <a:cubicBezTo>
                    <a:pt x="13477" y="28210"/>
                    <a:pt x="13477" y="25992"/>
                    <a:pt x="12305" y="24150"/>
                  </a:cubicBezTo>
                  <a:cubicBezTo>
                    <a:pt x="11175" y="22309"/>
                    <a:pt x="9250" y="22644"/>
                    <a:pt x="10715" y="20760"/>
                  </a:cubicBezTo>
                  <a:cubicBezTo>
                    <a:pt x="12221" y="18877"/>
                    <a:pt x="10338" y="16199"/>
                    <a:pt x="10338" y="16199"/>
                  </a:cubicBezTo>
                  <a:lnTo>
                    <a:pt x="10338" y="16157"/>
                  </a:lnTo>
                  <a:cubicBezTo>
                    <a:pt x="12807" y="7368"/>
                    <a:pt x="27581" y="4899"/>
                    <a:pt x="27581" y="4899"/>
                  </a:cubicBezTo>
                  <a:cubicBezTo>
                    <a:pt x="26325" y="2262"/>
                    <a:pt x="20299" y="169"/>
                    <a:pt x="20299" y="169"/>
                  </a:cubicBezTo>
                  <a:cubicBezTo>
                    <a:pt x="19629" y="54"/>
                    <a:pt x="18960" y="1"/>
                    <a:pt x="18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64"/>
            <p:cNvSpPr/>
            <p:nvPr/>
          </p:nvSpPr>
          <p:spPr>
            <a:xfrm>
              <a:off x="7747773" y="1463727"/>
              <a:ext cx="151619" cy="160118"/>
            </a:xfrm>
            <a:custGeom>
              <a:avLst/>
              <a:gdLst/>
              <a:ahLst/>
              <a:cxnLst/>
              <a:rect l="l" t="t" r="r" b="b"/>
              <a:pathLst>
                <a:path w="9752" h="10297" fill="none" extrusionOk="0">
                  <a:moveTo>
                    <a:pt x="9752" y="10296"/>
                  </a:moveTo>
                  <a:cubicBezTo>
                    <a:pt x="9752" y="10296"/>
                    <a:pt x="9710" y="1"/>
                    <a:pt x="1" y="2596"/>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64"/>
            <p:cNvSpPr/>
            <p:nvPr/>
          </p:nvSpPr>
          <p:spPr>
            <a:xfrm>
              <a:off x="7523935" y="1527514"/>
              <a:ext cx="158787" cy="147741"/>
            </a:xfrm>
            <a:custGeom>
              <a:avLst/>
              <a:gdLst/>
              <a:ahLst/>
              <a:cxnLst/>
              <a:rect l="l" t="t" r="r" b="b"/>
              <a:pathLst>
                <a:path w="10213" h="9501" fill="none" extrusionOk="0">
                  <a:moveTo>
                    <a:pt x="10212" y="0"/>
                  </a:moveTo>
                  <a:cubicBezTo>
                    <a:pt x="10212" y="0"/>
                    <a:pt x="335" y="4018"/>
                    <a:pt x="1" y="9501"/>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64"/>
            <p:cNvSpPr/>
            <p:nvPr/>
          </p:nvSpPr>
          <p:spPr>
            <a:xfrm>
              <a:off x="7575988" y="1647902"/>
              <a:ext cx="46876" cy="93082"/>
            </a:xfrm>
            <a:custGeom>
              <a:avLst/>
              <a:gdLst/>
              <a:ahLst/>
              <a:cxnLst/>
              <a:rect l="l" t="t" r="r" b="b"/>
              <a:pathLst>
                <a:path w="3015" h="5986" fill="none" extrusionOk="0">
                  <a:moveTo>
                    <a:pt x="1" y="5985"/>
                  </a:moveTo>
                  <a:lnTo>
                    <a:pt x="1968" y="3851"/>
                  </a:lnTo>
                  <a:lnTo>
                    <a:pt x="712" y="1"/>
                  </a:lnTo>
                  <a:lnTo>
                    <a:pt x="3014" y="3056"/>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64"/>
            <p:cNvSpPr/>
            <p:nvPr/>
          </p:nvSpPr>
          <p:spPr>
            <a:xfrm>
              <a:off x="7820007" y="1524901"/>
              <a:ext cx="24083" cy="51439"/>
            </a:xfrm>
            <a:custGeom>
              <a:avLst/>
              <a:gdLst/>
              <a:ahLst/>
              <a:cxnLst/>
              <a:rect l="l" t="t" r="r" b="b"/>
              <a:pathLst>
                <a:path w="1549" h="3308" fill="none" extrusionOk="0">
                  <a:moveTo>
                    <a:pt x="0" y="1"/>
                  </a:moveTo>
                  <a:cubicBezTo>
                    <a:pt x="0" y="1"/>
                    <a:pt x="1256" y="1215"/>
                    <a:pt x="1549" y="3307"/>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64"/>
            <p:cNvSpPr/>
            <p:nvPr/>
          </p:nvSpPr>
          <p:spPr>
            <a:xfrm>
              <a:off x="7715232" y="1562004"/>
              <a:ext cx="35806" cy="72898"/>
            </a:xfrm>
            <a:custGeom>
              <a:avLst/>
              <a:gdLst/>
              <a:ahLst/>
              <a:cxnLst/>
              <a:rect l="l" t="t" r="r" b="b"/>
              <a:pathLst>
                <a:path w="2303" h="4688" fill="none" extrusionOk="0">
                  <a:moveTo>
                    <a:pt x="1" y="4688"/>
                  </a:moveTo>
                  <a:lnTo>
                    <a:pt x="2303" y="3725"/>
                  </a:lnTo>
                  <a:lnTo>
                    <a:pt x="1424" y="0"/>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64"/>
            <p:cNvSpPr/>
            <p:nvPr/>
          </p:nvSpPr>
          <p:spPr>
            <a:xfrm>
              <a:off x="7789425" y="1606912"/>
              <a:ext cx="83941" cy="1306"/>
            </a:xfrm>
            <a:custGeom>
              <a:avLst/>
              <a:gdLst/>
              <a:ahLst/>
              <a:cxnLst/>
              <a:rect l="l" t="t" r="r" b="b"/>
              <a:pathLst>
                <a:path w="5399" h="84" fill="none" extrusionOk="0">
                  <a:moveTo>
                    <a:pt x="0" y="0"/>
                  </a:moveTo>
                  <a:cubicBezTo>
                    <a:pt x="0" y="0"/>
                    <a:pt x="3139" y="0"/>
                    <a:pt x="5399" y="84"/>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64"/>
            <p:cNvSpPr/>
            <p:nvPr/>
          </p:nvSpPr>
          <p:spPr>
            <a:xfrm>
              <a:off x="7869448" y="1611468"/>
              <a:ext cx="14335" cy="105429"/>
            </a:xfrm>
            <a:custGeom>
              <a:avLst/>
              <a:gdLst/>
              <a:ahLst/>
              <a:cxnLst/>
              <a:rect l="l" t="t" r="r" b="b"/>
              <a:pathLst>
                <a:path w="922" h="6780" fill="none" extrusionOk="0">
                  <a:moveTo>
                    <a:pt x="1" y="0"/>
                  </a:moveTo>
                  <a:lnTo>
                    <a:pt x="921" y="6780"/>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64"/>
            <p:cNvSpPr/>
            <p:nvPr/>
          </p:nvSpPr>
          <p:spPr>
            <a:xfrm>
              <a:off x="7731510" y="1783264"/>
              <a:ext cx="158771" cy="182246"/>
            </a:xfrm>
            <a:custGeom>
              <a:avLst/>
              <a:gdLst/>
              <a:ahLst/>
              <a:cxnLst/>
              <a:rect l="l" t="t" r="r" b="b"/>
              <a:pathLst>
                <a:path w="10212" h="11720" fill="none" extrusionOk="0">
                  <a:moveTo>
                    <a:pt x="10212" y="1"/>
                  </a:moveTo>
                  <a:cubicBezTo>
                    <a:pt x="10212" y="1"/>
                    <a:pt x="10128" y="11719"/>
                    <a:pt x="0" y="10087"/>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64"/>
            <p:cNvSpPr/>
            <p:nvPr/>
          </p:nvSpPr>
          <p:spPr>
            <a:xfrm>
              <a:off x="7476313" y="1809808"/>
              <a:ext cx="107495" cy="81638"/>
            </a:xfrm>
            <a:custGeom>
              <a:avLst/>
              <a:gdLst/>
              <a:ahLst/>
              <a:cxnLst/>
              <a:rect l="l" t="t" r="r" b="b"/>
              <a:pathLst>
                <a:path w="6914" h="5250" extrusionOk="0">
                  <a:moveTo>
                    <a:pt x="3995" y="1"/>
                  </a:moveTo>
                  <a:cubicBezTo>
                    <a:pt x="3475" y="1"/>
                    <a:pt x="2874" y="195"/>
                    <a:pt x="2185" y="679"/>
                  </a:cubicBezTo>
                  <a:cubicBezTo>
                    <a:pt x="0" y="2201"/>
                    <a:pt x="3161" y="5250"/>
                    <a:pt x="4854" y="5250"/>
                  </a:cubicBezTo>
                  <a:cubicBezTo>
                    <a:pt x="4978" y="5250"/>
                    <a:pt x="5093" y="5233"/>
                    <a:pt x="5198" y="5199"/>
                  </a:cubicBezTo>
                  <a:cubicBezTo>
                    <a:pt x="6747" y="4655"/>
                    <a:pt x="6914" y="3274"/>
                    <a:pt x="6914" y="3274"/>
                  </a:cubicBezTo>
                  <a:cubicBezTo>
                    <a:pt x="6914" y="3274"/>
                    <a:pt x="6129" y="1"/>
                    <a:pt x="3995" y="1"/>
                  </a:cubicBezTo>
                  <a:close/>
                </a:path>
              </a:pathLst>
            </a:custGeom>
            <a:solidFill>
              <a:srgbClr val="ECC1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64"/>
            <p:cNvSpPr/>
            <p:nvPr/>
          </p:nvSpPr>
          <p:spPr>
            <a:xfrm>
              <a:off x="7518090" y="1822964"/>
              <a:ext cx="34500" cy="21490"/>
            </a:xfrm>
            <a:custGeom>
              <a:avLst/>
              <a:gdLst/>
              <a:ahLst/>
              <a:cxnLst/>
              <a:rect l="l" t="t" r="r" b="b"/>
              <a:pathLst>
                <a:path w="2219" h="1382" fill="none" extrusionOk="0">
                  <a:moveTo>
                    <a:pt x="0" y="1256"/>
                  </a:moveTo>
                  <a:cubicBezTo>
                    <a:pt x="0" y="1256"/>
                    <a:pt x="753" y="1"/>
                    <a:pt x="2218" y="1382"/>
                  </a:cubicBezTo>
                </a:path>
              </a:pathLst>
            </a:custGeom>
            <a:noFill/>
            <a:ln w="8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64"/>
            <p:cNvSpPr/>
            <p:nvPr/>
          </p:nvSpPr>
          <p:spPr>
            <a:xfrm>
              <a:off x="7534352" y="1847704"/>
              <a:ext cx="9779" cy="18878"/>
            </a:xfrm>
            <a:custGeom>
              <a:avLst/>
              <a:gdLst/>
              <a:ahLst/>
              <a:cxnLst/>
              <a:rect l="l" t="t" r="r" b="b"/>
              <a:pathLst>
                <a:path w="629" h="1214" fill="none" extrusionOk="0">
                  <a:moveTo>
                    <a:pt x="293" y="0"/>
                  </a:moveTo>
                  <a:cubicBezTo>
                    <a:pt x="293" y="0"/>
                    <a:pt x="0" y="544"/>
                    <a:pt x="628" y="1214"/>
                  </a:cubicBezTo>
                </a:path>
              </a:pathLst>
            </a:custGeom>
            <a:noFill/>
            <a:ln w="8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64"/>
            <p:cNvSpPr/>
            <p:nvPr/>
          </p:nvSpPr>
          <p:spPr>
            <a:xfrm>
              <a:off x="7495313" y="1799545"/>
              <a:ext cx="71581" cy="86567"/>
            </a:xfrm>
            <a:custGeom>
              <a:avLst/>
              <a:gdLst/>
              <a:ahLst/>
              <a:cxnLst/>
              <a:rect l="l" t="t" r="r" b="b"/>
              <a:pathLst>
                <a:path w="4604" h="5567" fill="none" extrusionOk="0">
                  <a:moveTo>
                    <a:pt x="4604" y="1590"/>
                  </a:moveTo>
                  <a:cubicBezTo>
                    <a:pt x="3516" y="502"/>
                    <a:pt x="0" y="0"/>
                    <a:pt x="461" y="2553"/>
                  </a:cubicBezTo>
                  <a:cubicBezTo>
                    <a:pt x="461" y="2553"/>
                    <a:pt x="586" y="4562"/>
                    <a:pt x="2428" y="5566"/>
                  </a:cubicBezTo>
                </a:path>
              </a:pathLst>
            </a:custGeom>
            <a:noFill/>
            <a:ln w="8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64"/>
            <p:cNvSpPr/>
            <p:nvPr/>
          </p:nvSpPr>
          <p:spPr>
            <a:xfrm>
              <a:off x="7387288" y="1482605"/>
              <a:ext cx="239478" cy="506977"/>
            </a:xfrm>
            <a:custGeom>
              <a:avLst/>
              <a:gdLst/>
              <a:ahLst/>
              <a:cxnLst/>
              <a:rect l="l" t="t" r="r" b="b"/>
              <a:pathLst>
                <a:path w="15403" h="32603" fill="none" extrusionOk="0">
                  <a:moveTo>
                    <a:pt x="5735" y="0"/>
                  </a:moveTo>
                  <a:cubicBezTo>
                    <a:pt x="1256" y="4395"/>
                    <a:pt x="1" y="11510"/>
                    <a:pt x="1968" y="18624"/>
                  </a:cubicBezTo>
                  <a:cubicBezTo>
                    <a:pt x="4019" y="26199"/>
                    <a:pt x="4437" y="30050"/>
                    <a:pt x="4437" y="30050"/>
                  </a:cubicBezTo>
                  <a:lnTo>
                    <a:pt x="6153" y="29213"/>
                  </a:lnTo>
                  <a:lnTo>
                    <a:pt x="8329" y="31766"/>
                  </a:lnTo>
                  <a:lnTo>
                    <a:pt x="8371" y="28962"/>
                  </a:lnTo>
                  <a:lnTo>
                    <a:pt x="9710" y="32017"/>
                  </a:lnTo>
                  <a:lnTo>
                    <a:pt x="15402" y="32603"/>
                  </a:lnTo>
                  <a:lnTo>
                    <a:pt x="13644" y="28459"/>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64"/>
            <p:cNvSpPr/>
            <p:nvPr/>
          </p:nvSpPr>
          <p:spPr>
            <a:xfrm>
              <a:off x="7516131" y="1372620"/>
              <a:ext cx="240116" cy="76164"/>
            </a:xfrm>
            <a:custGeom>
              <a:avLst/>
              <a:gdLst/>
              <a:ahLst/>
              <a:cxnLst/>
              <a:rect l="l" t="t" r="r" b="b"/>
              <a:pathLst>
                <a:path w="15444" h="4898" fill="none" extrusionOk="0">
                  <a:moveTo>
                    <a:pt x="0" y="4897"/>
                  </a:moveTo>
                  <a:cubicBezTo>
                    <a:pt x="0" y="4897"/>
                    <a:pt x="7701" y="1"/>
                    <a:pt x="15444" y="4479"/>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64"/>
            <p:cNvSpPr/>
            <p:nvPr/>
          </p:nvSpPr>
          <p:spPr>
            <a:xfrm>
              <a:off x="7641055" y="1647249"/>
              <a:ext cx="54028" cy="30602"/>
            </a:xfrm>
            <a:custGeom>
              <a:avLst/>
              <a:gdLst/>
              <a:ahLst/>
              <a:cxnLst/>
              <a:rect l="l" t="t" r="r" b="b"/>
              <a:pathLst>
                <a:path w="3475" h="1968" fill="none" extrusionOk="0">
                  <a:moveTo>
                    <a:pt x="3475" y="1"/>
                  </a:moveTo>
                  <a:cubicBezTo>
                    <a:pt x="3475" y="1"/>
                    <a:pt x="419" y="1424"/>
                    <a:pt x="1" y="1968"/>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64"/>
            <p:cNvSpPr/>
            <p:nvPr/>
          </p:nvSpPr>
          <p:spPr>
            <a:xfrm>
              <a:off x="7315070" y="1482652"/>
              <a:ext cx="184813" cy="162606"/>
            </a:xfrm>
            <a:custGeom>
              <a:avLst/>
              <a:gdLst/>
              <a:ahLst/>
              <a:cxnLst/>
              <a:rect l="l" t="t" r="r" b="b"/>
              <a:pathLst>
                <a:path w="11887" h="10457" extrusionOk="0">
                  <a:moveTo>
                    <a:pt x="5947" y="1"/>
                  </a:moveTo>
                  <a:cubicBezTo>
                    <a:pt x="4949" y="1"/>
                    <a:pt x="3942" y="286"/>
                    <a:pt x="3056" y="876"/>
                  </a:cubicBezTo>
                  <a:cubicBezTo>
                    <a:pt x="628" y="2467"/>
                    <a:pt x="0" y="5731"/>
                    <a:pt x="1591" y="8117"/>
                  </a:cubicBezTo>
                  <a:cubicBezTo>
                    <a:pt x="2590" y="9642"/>
                    <a:pt x="4251" y="10457"/>
                    <a:pt x="5939" y="10457"/>
                  </a:cubicBezTo>
                  <a:cubicBezTo>
                    <a:pt x="6937" y="10457"/>
                    <a:pt x="7945" y="10172"/>
                    <a:pt x="8831" y="9581"/>
                  </a:cubicBezTo>
                  <a:cubicBezTo>
                    <a:pt x="11258" y="7991"/>
                    <a:pt x="11886" y="4727"/>
                    <a:pt x="10296" y="2341"/>
                  </a:cubicBezTo>
                  <a:cubicBezTo>
                    <a:pt x="9296" y="816"/>
                    <a:pt x="7636" y="1"/>
                    <a:pt x="5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64"/>
            <p:cNvSpPr/>
            <p:nvPr/>
          </p:nvSpPr>
          <p:spPr>
            <a:xfrm>
              <a:off x="7315070" y="1471549"/>
              <a:ext cx="184813" cy="184827"/>
            </a:xfrm>
            <a:custGeom>
              <a:avLst/>
              <a:gdLst/>
              <a:ahLst/>
              <a:cxnLst/>
              <a:rect l="l" t="t" r="r" b="b"/>
              <a:pathLst>
                <a:path w="11887" h="11886" fill="none" extrusionOk="0">
                  <a:moveTo>
                    <a:pt x="10296" y="3055"/>
                  </a:moveTo>
                  <a:cubicBezTo>
                    <a:pt x="11886" y="5441"/>
                    <a:pt x="11258" y="8705"/>
                    <a:pt x="8831" y="10295"/>
                  </a:cubicBezTo>
                  <a:cubicBezTo>
                    <a:pt x="6446" y="11886"/>
                    <a:pt x="3181" y="11258"/>
                    <a:pt x="1591" y="8831"/>
                  </a:cubicBezTo>
                  <a:cubicBezTo>
                    <a:pt x="0" y="6445"/>
                    <a:pt x="628" y="3181"/>
                    <a:pt x="3056" y="1590"/>
                  </a:cubicBezTo>
                  <a:cubicBezTo>
                    <a:pt x="5441" y="0"/>
                    <a:pt x="8705" y="628"/>
                    <a:pt x="10296" y="3055"/>
                  </a:cubicBezTo>
                  <a:close/>
                </a:path>
              </a:pathLst>
            </a:custGeom>
            <a:noFill/>
            <a:ln w="8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64"/>
            <p:cNvSpPr/>
            <p:nvPr/>
          </p:nvSpPr>
          <p:spPr>
            <a:xfrm>
              <a:off x="7311168" y="1473555"/>
              <a:ext cx="175702" cy="163073"/>
            </a:xfrm>
            <a:custGeom>
              <a:avLst/>
              <a:gdLst/>
              <a:ahLst/>
              <a:cxnLst/>
              <a:rect l="l" t="t" r="r" b="b"/>
              <a:pathLst>
                <a:path w="11301" h="10487" extrusionOk="0">
                  <a:moveTo>
                    <a:pt x="5678" y="1"/>
                  </a:moveTo>
                  <a:cubicBezTo>
                    <a:pt x="5379" y="1"/>
                    <a:pt x="5076" y="27"/>
                    <a:pt x="4771" y="80"/>
                  </a:cubicBezTo>
                  <a:cubicBezTo>
                    <a:pt x="1925" y="582"/>
                    <a:pt x="0" y="3261"/>
                    <a:pt x="503" y="6149"/>
                  </a:cubicBezTo>
                  <a:cubicBezTo>
                    <a:pt x="954" y="8707"/>
                    <a:pt x="3163" y="10487"/>
                    <a:pt x="5672" y="10487"/>
                  </a:cubicBezTo>
                  <a:cubicBezTo>
                    <a:pt x="5955" y="10487"/>
                    <a:pt x="6241" y="10464"/>
                    <a:pt x="6529" y="10418"/>
                  </a:cubicBezTo>
                  <a:cubicBezTo>
                    <a:pt x="9417" y="9915"/>
                    <a:pt x="11300" y="7195"/>
                    <a:pt x="10840" y="4349"/>
                  </a:cubicBezTo>
                  <a:cubicBezTo>
                    <a:pt x="10391" y="1808"/>
                    <a:pt x="8174" y="1"/>
                    <a:pt x="56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64"/>
            <p:cNvSpPr/>
            <p:nvPr/>
          </p:nvSpPr>
          <p:spPr>
            <a:xfrm>
              <a:off x="7311821" y="1466993"/>
              <a:ext cx="169188" cy="175715"/>
            </a:xfrm>
            <a:custGeom>
              <a:avLst/>
              <a:gdLst/>
              <a:ahLst/>
              <a:cxnLst/>
              <a:rect l="l" t="t" r="r" b="b"/>
              <a:pathLst>
                <a:path w="10882" h="11300" fill="none" extrusionOk="0">
                  <a:moveTo>
                    <a:pt x="10756" y="6654"/>
                  </a:moveTo>
                  <a:cubicBezTo>
                    <a:pt x="10881" y="6027"/>
                    <a:pt x="10881" y="5399"/>
                    <a:pt x="10798" y="4771"/>
                  </a:cubicBezTo>
                  <a:cubicBezTo>
                    <a:pt x="10296" y="1925"/>
                    <a:pt x="7575" y="0"/>
                    <a:pt x="4729" y="502"/>
                  </a:cubicBezTo>
                  <a:cubicBezTo>
                    <a:pt x="1883" y="1004"/>
                    <a:pt x="0" y="3683"/>
                    <a:pt x="461" y="6529"/>
                  </a:cubicBezTo>
                  <a:cubicBezTo>
                    <a:pt x="963" y="9417"/>
                    <a:pt x="3641" y="11300"/>
                    <a:pt x="6529" y="10840"/>
                  </a:cubicBezTo>
                  <a:cubicBezTo>
                    <a:pt x="7743" y="10630"/>
                    <a:pt x="8831" y="9961"/>
                    <a:pt x="9584" y="9082"/>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64"/>
            <p:cNvSpPr/>
            <p:nvPr/>
          </p:nvSpPr>
          <p:spPr>
            <a:xfrm>
              <a:off x="7428940" y="2609778"/>
              <a:ext cx="573267" cy="1736313"/>
            </a:xfrm>
            <a:custGeom>
              <a:avLst/>
              <a:gdLst/>
              <a:ahLst/>
              <a:cxnLst/>
              <a:rect l="l" t="t" r="r" b="b"/>
              <a:pathLst>
                <a:path w="36872" h="111660" extrusionOk="0">
                  <a:moveTo>
                    <a:pt x="23019" y="0"/>
                  </a:moveTo>
                  <a:cubicBezTo>
                    <a:pt x="20955" y="1022"/>
                    <a:pt x="16304" y="1298"/>
                    <a:pt x="11890" y="1298"/>
                  </a:cubicBezTo>
                  <a:cubicBezTo>
                    <a:pt x="6725" y="1298"/>
                    <a:pt x="1884" y="921"/>
                    <a:pt x="1884" y="921"/>
                  </a:cubicBezTo>
                  <a:cubicBezTo>
                    <a:pt x="0" y="16657"/>
                    <a:pt x="1633" y="22056"/>
                    <a:pt x="1633" y="22056"/>
                  </a:cubicBezTo>
                  <a:cubicBezTo>
                    <a:pt x="2009" y="23939"/>
                    <a:pt x="9333" y="27287"/>
                    <a:pt x="9333" y="27287"/>
                  </a:cubicBezTo>
                  <a:lnTo>
                    <a:pt x="16448" y="67423"/>
                  </a:lnTo>
                  <a:cubicBezTo>
                    <a:pt x="16908" y="70896"/>
                    <a:pt x="32142" y="111660"/>
                    <a:pt x="32142" y="111660"/>
                  </a:cubicBezTo>
                  <a:lnTo>
                    <a:pt x="35365" y="111032"/>
                  </a:lnTo>
                  <a:cubicBezTo>
                    <a:pt x="36118" y="108772"/>
                    <a:pt x="33147" y="83452"/>
                    <a:pt x="32770" y="80480"/>
                  </a:cubicBezTo>
                  <a:cubicBezTo>
                    <a:pt x="32393" y="77509"/>
                    <a:pt x="27915" y="65163"/>
                    <a:pt x="27915" y="65163"/>
                  </a:cubicBezTo>
                  <a:cubicBezTo>
                    <a:pt x="30761" y="55160"/>
                    <a:pt x="29045" y="37206"/>
                    <a:pt x="29422" y="35699"/>
                  </a:cubicBezTo>
                  <a:cubicBezTo>
                    <a:pt x="29799" y="34193"/>
                    <a:pt x="31640" y="27873"/>
                    <a:pt x="31640" y="27873"/>
                  </a:cubicBezTo>
                  <a:cubicBezTo>
                    <a:pt x="36871" y="17787"/>
                    <a:pt x="23019" y="0"/>
                    <a:pt x="23019" y="0"/>
                  </a:cubicBezTo>
                  <a:close/>
                </a:path>
              </a:pathLst>
            </a:custGeom>
            <a:solidFill>
              <a:srgbClr val="EAC9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64"/>
            <p:cNvSpPr/>
            <p:nvPr/>
          </p:nvSpPr>
          <p:spPr>
            <a:xfrm>
              <a:off x="7294252" y="2614334"/>
              <a:ext cx="991542" cy="1449975"/>
            </a:xfrm>
            <a:custGeom>
              <a:avLst/>
              <a:gdLst/>
              <a:ahLst/>
              <a:cxnLst/>
              <a:rect l="l" t="t" r="r" b="b"/>
              <a:pathLst>
                <a:path w="63775" h="93246" extrusionOk="0">
                  <a:moveTo>
                    <a:pt x="31723" y="0"/>
                  </a:moveTo>
                  <a:cubicBezTo>
                    <a:pt x="31723" y="0"/>
                    <a:pt x="28919" y="1297"/>
                    <a:pt x="21135" y="1423"/>
                  </a:cubicBezTo>
                  <a:cubicBezTo>
                    <a:pt x="20885" y="1426"/>
                    <a:pt x="20641" y="1427"/>
                    <a:pt x="20401" y="1427"/>
                  </a:cubicBezTo>
                  <a:cubicBezTo>
                    <a:pt x="13215" y="1427"/>
                    <a:pt x="10589" y="251"/>
                    <a:pt x="10589" y="251"/>
                  </a:cubicBezTo>
                  <a:cubicBezTo>
                    <a:pt x="10589" y="251"/>
                    <a:pt x="3683" y="21386"/>
                    <a:pt x="879" y="74914"/>
                  </a:cubicBezTo>
                  <a:lnTo>
                    <a:pt x="0" y="86130"/>
                  </a:lnTo>
                  <a:cubicBezTo>
                    <a:pt x="0" y="86130"/>
                    <a:pt x="1967" y="88055"/>
                    <a:pt x="3013" y="88516"/>
                  </a:cubicBezTo>
                  <a:cubicBezTo>
                    <a:pt x="3013" y="88516"/>
                    <a:pt x="3265" y="90650"/>
                    <a:pt x="4771" y="91320"/>
                  </a:cubicBezTo>
                  <a:lnTo>
                    <a:pt x="8412" y="91320"/>
                  </a:lnTo>
                  <a:cubicBezTo>
                    <a:pt x="8412" y="91320"/>
                    <a:pt x="11467" y="92827"/>
                    <a:pt x="18791" y="93036"/>
                  </a:cubicBezTo>
                  <a:cubicBezTo>
                    <a:pt x="18791" y="93036"/>
                    <a:pt x="24353" y="92850"/>
                    <a:pt x="28507" y="92850"/>
                  </a:cubicBezTo>
                  <a:cubicBezTo>
                    <a:pt x="30584" y="92850"/>
                    <a:pt x="32309" y="92896"/>
                    <a:pt x="32812" y="93036"/>
                  </a:cubicBezTo>
                  <a:cubicBezTo>
                    <a:pt x="32812" y="93036"/>
                    <a:pt x="33706" y="93115"/>
                    <a:pt x="34823" y="93115"/>
                  </a:cubicBezTo>
                  <a:cubicBezTo>
                    <a:pt x="36275" y="93115"/>
                    <a:pt x="38105" y="92981"/>
                    <a:pt x="38838" y="92366"/>
                  </a:cubicBezTo>
                  <a:cubicBezTo>
                    <a:pt x="38838" y="92366"/>
                    <a:pt x="41893" y="92366"/>
                    <a:pt x="43400" y="93245"/>
                  </a:cubicBezTo>
                  <a:cubicBezTo>
                    <a:pt x="43400" y="93245"/>
                    <a:pt x="48548" y="93036"/>
                    <a:pt x="51352" y="90650"/>
                  </a:cubicBezTo>
                  <a:cubicBezTo>
                    <a:pt x="51352" y="90650"/>
                    <a:pt x="53844" y="90948"/>
                    <a:pt x="55890" y="90948"/>
                  </a:cubicBezTo>
                  <a:cubicBezTo>
                    <a:pt x="56913" y="90948"/>
                    <a:pt x="57825" y="90873"/>
                    <a:pt x="58257" y="90650"/>
                  </a:cubicBezTo>
                  <a:cubicBezTo>
                    <a:pt x="59555" y="90022"/>
                    <a:pt x="61731" y="88055"/>
                    <a:pt x="61731" y="88055"/>
                  </a:cubicBezTo>
                  <a:cubicBezTo>
                    <a:pt x="61731" y="88055"/>
                    <a:pt x="61802" y="88069"/>
                    <a:pt x="61911" y="88069"/>
                  </a:cubicBezTo>
                  <a:cubicBezTo>
                    <a:pt x="62426" y="88069"/>
                    <a:pt x="63775" y="87756"/>
                    <a:pt x="62359" y="84163"/>
                  </a:cubicBezTo>
                  <a:cubicBezTo>
                    <a:pt x="62359" y="84163"/>
                    <a:pt x="39508" y="14062"/>
                    <a:pt x="38838" y="10588"/>
                  </a:cubicBezTo>
                  <a:cubicBezTo>
                    <a:pt x="38838" y="10588"/>
                    <a:pt x="34737" y="2386"/>
                    <a:pt x="31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64"/>
            <p:cNvSpPr/>
            <p:nvPr/>
          </p:nvSpPr>
          <p:spPr>
            <a:xfrm>
              <a:off x="7473188" y="2620834"/>
              <a:ext cx="21487" cy="87220"/>
            </a:xfrm>
            <a:custGeom>
              <a:avLst/>
              <a:gdLst/>
              <a:ahLst/>
              <a:cxnLst/>
              <a:rect l="l" t="t" r="r" b="b"/>
              <a:pathLst>
                <a:path w="1382" h="5609" fill="none" extrusionOk="0">
                  <a:moveTo>
                    <a:pt x="1381" y="1"/>
                  </a:moveTo>
                  <a:cubicBezTo>
                    <a:pt x="1381" y="1"/>
                    <a:pt x="0" y="2595"/>
                    <a:pt x="461" y="5609"/>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64"/>
            <p:cNvSpPr/>
            <p:nvPr/>
          </p:nvSpPr>
          <p:spPr>
            <a:xfrm>
              <a:off x="7494660" y="2620834"/>
              <a:ext cx="22140" cy="87220"/>
            </a:xfrm>
            <a:custGeom>
              <a:avLst/>
              <a:gdLst/>
              <a:ahLst/>
              <a:cxnLst/>
              <a:rect l="l" t="t" r="r" b="b"/>
              <a:pathLst>
                <a:path w="1424" h="5609" fill="none" extrusionOk="0">
                  <a:moveTo>
                    <a:pt x="1423" y="1"/>
                  </a:moveTo>
                  <a:cubicBezTo>
                    <a:pt x="1423" y="1"/>
                    <a:pt x="0" y="2595"/>
                    <a:pt x="503" y="5609"/>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64"/>
            <p:cNvSpPr/>
            <p:nvPr/>
          </p:nvSpPr>
          <p:spPr>
            <a:xfrm>
              <a:off x="7447162" y="2715845"/>
              <a:ext cx="266795" cy="21490"/>
            </a:xfrm>
            <a:custGeom>
              <a:avLst/>
              <a:gdLst/>
              <a:ahLst/>
              <a:cxnLst/>
              <a:rect l="l" t="t" r="r" b="b"/>
              <a:pathLst>
                <a:path w="17160" h="1382" fill="none" extrusionOk="0">
                  <a:moveTo>
                    <a:pt x="0" y="671"/>
                  </a:moveTo>
                  <a:cubicBezTo>
                    <a:pt x="0" y="671"/>
                    <a:pt x="11509" y="1382"/>
                    <a:pt x="17159" y="1"/>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64"/>
            <p:cNvSpPr/>
            <p:nvPr/>
          </p:nvSpPr>
          <p:spPr>
            <a:xfrm>
              <a:off x="7644320" y="2627987"/>
              <a:ext cx="3918" cy="98292"/>
            </a:xfrm>
            <a:custGeom>
              <a:avLst/>
              <a:gdLst/>
              <a:ahLst/>
              <a:cxnLst/>
              <a:rect l="l" t="t" r="r" b="b"/>
              <a:pathLst>
                <a:path w="252" h="6321" fill="none" extrusionOk="0">
                  <a:moveTo>
                    <a:pt x="0" y="1"/>
                  </a:moveTo>
                  <a:cubicBezTo>
                    <a:pt x="0" y="1"/>
                    <a:pt x="251" y="4437"/>
                    <a:pt x="0" y="6321"/>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64"/>
            <p:cNvSpPr/>
            <p:nvPr/>
          </p:nvSpPr>
          <p:spPr>
            <a:xfrm>
              <a:off x="7666444" y="2627987"/>
              <a:ext cx="3918" cy="98292"/>
            </a:xfrm>
            <a:custGeom>
              <a:avLst/>
              <a:gdLst/>
              <a:ahLst/>
              <a:cxnLst/>
              <a:rect l="l" t="t" r="r" b="b"/>
              <a:pathLst>
                <a:path w="252" h="6321" fill="none" extrusionOk="0">
                  <a:moveTo>
                    <a:pt x="0" y="1"/>
                  </a:moveTo>
                  <a:cubicBezTo>
                    <a:pt x="0" y="1"/>
                    <a:pt x="251" y="4437"/>
                    <a:pt x="0" y="6321"/>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64"/>
            <p:cNvSpPr/>
            <p:nvPr/>
          </p:nvSpPr>
          <p:spPr>
            <a:xfrm>
              <a:off x="7925403" y="4051263"/>
              <a:ext cx="56624" cy="297440"/>
            </a:xfrm>
            <a:custGeom>
              <a:avLst/>
              <a:gdLst/>
              <a:ahLst/>
              <a:cxnLst/>
              <a:rect l="l" t="t" r="r" b="b"/>
              <a:pathLst>
                <a:path w="3642" h="19128" fill="none" extrusionOk="0">
                  <a:moveTo>
                    <a:pt x="1" y="19127"/>
                  </a:moveTo>
                  <a:lnTo>
                    <a:pt x="3642" y="18123"/>
                  </a:lnTo>
                  <a:lnTo>
                    <a:pt x="2135" y="1"/>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64"/>
            <p:cNvSpPr/>
            <p:nvPr/>
          </p:nvSpPr>
          <p:spPr>
            <a:xfrm>
              <a:off x="7705484" y="4057125"/>
              <a:ext cx="12376" cy="259032"/>
            </a:xfrm>
            <a:custGeom>
              <a:avLst/>
              <a:gdLst/>
              <a:ahLst/>
              <a:cxnLst/>
              <a:rect l="l" t="t" r="r" b="b"/>
              <a:pathLst>
                <a:path w="796" h="16658" fill="none" extrusionOk="0">
                  <a:moveTo>
                    <a:pt x="795" y="1"/>
                  </a:moveTo>
                  <a:lnTo>
                    <a:pt x="0" y="16658"/>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64"/>
            <p:cNvSpPr/>
            <p:nvPr/>
          </p:nvSpPr>
          <p:spPr>
            <a:xfrm>
              <a:off x="7594863" y="4059085"/>
              <a:ext cx="48166" cy="246017"/>
            </a:xfrm>
            <a:custGeom>
              <a:avLst/>
              <a:gdLst/>
              <a:ahLst/>
              <a:cxnLst/>
              <a:rect l="l" t="t" r="r" b="b"/>
              <a:pathLst>
                <a:path w="3098" h="15821" fill="none" extrusionOk="0">
                  <a:moveTo>
                    <a:pt x="0" y="0"/>
                  </a:moveTo>
                  <a:lnTo>
                    <a:pt x="3097" y="15820"/>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64"/>
            <p:cNvSpPr/>
            <p:nvPr/>
          </p:nvSpPr>
          <p:spPr>
            <a:xfrm>
              <a:off x="7877905" y="2818024"/>
              <a:ext cx="54681" cy="32562"/>
            </a:xfrm>
            <a:custGeom>
              <a:avLst/>
              <a:gdLst/>
              <a:ahLst/>
              <a:cxnLst/>
              <a:rect l="l" t="t" r="r" b="b"/>
              <a:pathLst>
                <a:path w="3517" h="2094" fill="none" extrusionOk="0">
                  <a:moveTo>
                    <a:pt x="1" y="2093"/>
                  </a:moveTo>
                  <a:cubicBezTo>
                    <a:pt x="1" y="2093"/>
                    <a:pt x="3307" y="670"/>
                    <a:pt x="3516" y="1"/>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64"/>
            <p:cNvSpPr/>
            <p:nvPr/>
          </p:nvSpPr>
          <p:spPr>
            <a:xfrm>
              <a:off x="7877905" y="2795896"/>
              <a:ext cx="54681" cy="32562"/>
            </a:xfrm>
            <a:custGeom>
              <a:avLst/>
              <a:gdLst/>
              <a:ahLst/>
              <a:cxnLst/>
              <a:rect l="l" t="t" r="r" b="b"/>
              <a:pathLst>
                <a:path w="3517" h="2094" fill="none" extrusionOk="0">
                  <a:moveTo>
                    <a:pt x="1" y="2093"/>
                  </a:moveTo>
                  <a:cubicBezTo>
                    <a:pt x="1" y="2093"/>
                    <a:pt x="3307" y="712"/>
                    <a:pt x="3516" y="1"/>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64"/>
            <p:cNvSpPr/>
            <p:nvPr/>
          </p:nvSpPr>
          <p:spPr>
            <a:xfrm>
              <a:off x="7538908" y="2609778"/>
              <a:ext cx="312334" cy="88511"/>
            </a:xfrm>
            <a:custGeom>
              <a:avLst/>
              <a:gdLst/>
              <a:ahLst/>
              <a:cxnLst/>
              <a:rect l="l" t="t" r="r" b="b"/>
              <a:pathLst>
                <a:path w="20089" h="5692" fill="none" extrusionOk="0">
                  <a:moveTo>
                    <a:pt x="0" y="1423"/>
                  </a:moveTo>
                  <a:cubicBezTo>
                    <a:pt x="0" y="1423"/>
                    <a:pt x="12890" y="1423"/>
                    <a:pt x="15946" y="0"/>
                  </a:cubicBezTo>
                  <a:lnTo>
                    <a:pt x="16657" y="1172"/>
                  </a:lnTo>
                  <a:cubicBezTo>
                    <a:pt x="16657" y="1172"/>
                    <a:pt x="19670" y="4395"/>
                    <a:pt x="20089" y="5692"/>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64"/>
            <p:cNvSpPr/>
            <p:nvPr/>
          </p:nvSpPr>
          <p:spPr>
            <a:xfrm>
              <a:off x="7451064" y="2620834"/>
              <a:ext cx="18237" cy="61842"/>
            </a:xfrm>
            <a:custGeom>
              <a:avLst/>
              <a:gdLst/>
              <a:ahLst/>
              <a:cxnLst/>
              <a:rect l="l" t="t" r="r" b="b"/>
              <a:pathLst>
                <a:path w="1173" h="3977" fill="none" extrusionOk="0">
                  <a:moveTo>
                    <a:pt x="1172" y="1"/>
                  </a:moveTo>
                  <a:lnTo>
                    <a:pt x="461" y="210"/>
                  </a:lnTo>
                  <a:lnTo>
                    <a:pt x="0" y="3976"/>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64"/>
            <p:cNvSpPr/>
            <p:nvPr/>
          </p:nvSpPr>
          <p:spPr>
            <a:xfrm>
              <a:off x="7756884" y="1968745"/>
              <a:ext cx="88512" cy="32562"/>
            </a:xfrm>
            <a:custGeom>
              <a:avLst/>
              <a:gdLst/>
              <a:ahLst/>
              <a:cxnLst/>
              <a:rect l="l" t="t" r="r" b="b"/>
              <a:pathLst>
                <a:path w="5693" h="2094" fill="none" extrusionOk="0">
                  <a:moveTo>
                    <a:pt x="5692" y="2093"/>
                  </a:moveTo>
                  <a:lnTo>
                    <a:pt x="0" y="0"/>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64"/>
            <p:cNvSpPr/>
            <p:nvPr/>
          </p:nvSpPr>
          <p:spPr>
            <a:xfrm>
              <a:off x="7600725" y="1999332"/>
              <a:ext cx="165285" cy="84623"/>
            </a:xfrm>
            <a:custGeom>
              <a:avLst/>
              <a:gdLst/>
              <a:ahLst/>
              <a:cxnLst/>
              <a:rect l="l" t="t" r="r" b="b"/>
              <a:pathLst>
                <a:path w="10631" h="5442" fill="none" extrusionOk="0">
                  <a:moveTo>
                    <a:pt x="2428" y="1"/>
                  </a:moveTo>
                  <a:cubicBezTo>
                    <a:pt x="2428" y="1"/>
                    <a:pt x="42" y="1675"/>
                    <a:pt x="0" y="3223"/>
                  </a:cubicBezTo>
                  <a:cubicBezTo>
                    <a:pt x="0" y="5399"/>
                    <a:pt x="2302" y="5441"/>
                    <a:pt x="3892" y="5023"/>
                  </a:cubicBezTo>
                  <a:cubicBezTo>
                    <a:pt x="6571" y="4353"/>
                    <a:pt x="8831" y="2344"/>
                    <a:pt x="10630" y="377"/>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64"/>
            <p:cNvSpPr/>
            <p:nvPr/>
          </p:nvSpPr>
          <p:spPr>
            <a:xfrm>
              <a:off x="7802438" y="2109317"/>
              <a:ext cx="112579" cy="415869"/>
            </a:xfrm>
            <a:custGeom>
              <a:avLst/>
              <a:gdLst/>
              <a:ahLst/>
              <a:cxnLst/>
              <a:rect l="l" t="t" r="r" b="b"/>
              <a:pathLst>
                <a:path w="7241" h="26744" fill="none" extrusionOk="0">
                  <a:moveTo>
                    <a:pt x="7240" y="0"/>
                  </a:moveTo>
                  <a:cubicBezTo>
                    <a:pt x="7240" y="0"/>
                    <a:pt x="5692" y="7366"/>
                    <a:pt x="628" y="23981"/>
                  </a:cubicBezTo>
                  <a:cubicBezTo>
                    <a:pt x="0" y="26116"/>
                    <a:pt x="586" y="26743"/>
                    <a:pt x="586" y="26743"/>
                  </a:cubicBez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64"/>
            <p:cNvSpPr/>
            <p:nvPr/>
          </p:nvSpPr>
          <p:spPr>
            <a:xfrm>
              <a:off x="7784216" y="2571370"/>
              <a:ext cx="5208" cy="39062"/>
            </a:xfrm>
            <a:custGeom>
              <a:avLst/>
              <a:gdLst/>
              <a:ahLst/>
              <a:cxnLst/>
              <a:rect l="l" t="t" r="r" b="b"/>
              <a:pathLst>
                <a:path w="335" h="2512" fill="none" extrusionOk="0">
                  <a:moveTo>
                    <a:pt x="0" y="2512"/>
                  </a:moveTo>
                  <a:lnTo>
                    <a:pt x="335" y="1"/>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64"/>
            <p:cNvSpPr/>
            <p:nvPr/>
          </p:nvSpPr>
          <p:spPr>
            <a:xfrm>
              <a:off x="7823256" y="2062465"/>
              <a:ext cx="80039" cy="80051"/>
            </a:xfrm>
            <a:custGeom>
              <a:avLst/>
              <a:gdLst/>
              <a:ahLst/>
              <a:cxnLst/>
              <a:rect l="l" t="t" r="r" b="b"/>
              <a:pathLst>
                <a:path w="5148" h="5148" fill="none" extrusionOk="0">
                  <a:moveTo>
                    <a:pt x="5148" y="0"/>
                  </a:moveTo>
                  <a:cubicBezTo>
                    <a:pt x="5148" y="0"/>
                    <a:pt x="0" y="921"/>
                    <a:pt x="461" y="5148"/>
                  </a:cubicBezTo>
                </a:path>
              </a:pathLst>
            </a:custGeom>
            <a:noFill/>
            <a:ln w="6275" cap="rnd" cmpd="sng">
              <a:solidFill>
                <a:srgbClr val="080C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64"/>
            <p:cNvSpPr/>
            <p:nvPr/>
          </p:nvSpPr>
          <p:spPr>
            <a:xfrm>
              <a:off x="7582503" y="2041628"/>
              <a:ext cx="152272" cy="65092"/>
            </a:xfrm>
            <a:custGeom>
              <a:avLst/>
              <a:gdLst/>
              <a:ahLst/>
              <a:cxnLst/>
              <a:rect l="l" t="t" r="r" b="b"/>
              <a:pathLst>
                <a:path w="9794" h="4186" fill="none" extrusionOk="0">
                  <a:moveTo>
                    <a:pt x="712" y="1"/>
                  </a:moveTo>
                  <a:cubicBezTo>
                    <a:pt x="712" y="1"/>
                    <a:pt x="0" y="2219"/>
                    <a:pt x="1925" y="2847"/>
                  </a:cubicBezTo>
                  <a:cubicBezTo>
                    <a:pt x="1925" y="2847"/>
                    <a:pt x="5985" y="4186"/>
                    <a:pt x="9793" y="126"/>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64"/>
            <p:cNvSpPr/>
            <p:nvPr/>
          </p:nvSpPr>
          <p:spPr>
            <a:xfrm>
              <a:off x="7789425" y="2761406"/>
              <a:ext cx="76789" cy="38408"/>
            </a:xfrm>
            <a:custGeom>
              <a:avLst/>
              <a:gdLst/>
              <a:ahLst/>
              <a:cxnLst/>
              <a:rect l="l" t="t" r="r" b="b"/>
              <a:pathLst>
                <a:path w="4939" h="2470" fill="none" extrusionOk="0">
                  <a:moveTo>
                    <a:pt x="0" y="1"/>
                  </a:moveTo>
                  <a:cubicBezTo>
                    <a:pt x="0" y="1"/>
                    <a:pt x="1256" y="2219"/>
                    <a:pt x="4938" y="2470"/>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64"/>
            <p:cNvSpPr/>
            <p:nvPr/>
          </p:nvSpPr>
          <p:spPr>
            <a:xfrm>
              <a:off x="7765994" y="2761406"/>
              <a:ext cx="89802" cy="65745"/>
            </a:xfrm>
            <a:custGeom>
              <a:avLst/>
              <a:gdLst/>
              <a:ahLst/>
              <a:cxnLst/>
              <a:rect l="l" t="t" r="r" b="b"/>
              <a:pathLst>
                <a:path w="5776" h="4228" fill="none" extrusionOk="0">
                  <a:moveTo>
                    <a:pt x="0" y="1"/>
                  </a:moveTo>
                  <a:cubicBezTo>
                    <a:pt x="0" y="1"/>
                    <a:pt x="1214" y="3558"/>
                    <a:pt x="5776" y="4227"/>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64"/>
            <p:cNvSpPr/>
            <p:nvPr/>
          </p:nvSpPr>
          <p:spPr>
            <a:xfrm>
              <a:off x="7911752" y="4305086"/>
              <a:ext cx="85247" cy="109348"/>
            </a:xfrm>
            <a:custGeom>
              <a:avLst/>
              <a:gdLst/>
              <a:ahLst/>
              <a:cxnLst/>
              <a:rect l="l" t="t" r="r" b="b"/>
              <a:pathLst>
                <a:path w="5483" h="7032" extrusionOk="0">
                  <a:moveTo>
                    <a:pt x="4939" y="0"/>
                  </a:moveTo>
                  <a:lnTo>
                    <a:pt x="0" y="1800"/>
                  </a:lnTo>
                  <a:lnTo>
                    <a:pt x="2302" y="5985"/>
                  </a:lnTo>
                  <a:lnTo>
                    <a:pt x="5483" y="7031"/>
                  </a:lnTo>
                  <a:lnTo>
                    <a:pt x="5483" y="7031"/>
                  </a:lnTo>
                  <a:lnTo>
                    <a:pt x="49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64"/>
            <p:cNvSpPr/>
            <p:nvPr/>
          </p:nvSpPr>
          <p:spPr>
            <a:xfrm>
              <a:off x="7911752" y="4305086"/>
              <a:ext cx="85247" cy="109348"/>
            </a:xfrm>
            <a:custGeom>
              <a:avLst/>
              <a:gdLst/>
              <a:ahLst/>
              <a:cxnLst/>
              <a:rect l="l" t="t" r="r" b="b"/>
              <a:pathLst>
                <a:path w="5483" h="7032" fill="none" extrusionOk="0">
                  <a:moveTo>
                    <a:pt x="0" y="1800"/>
                  </a:moveTo>
                  <a:lnTo>
                    <a:pt x="2302" y="5985"/>
                  </a:lnTo>
                  <a:lnTo>
                    <a:pt x="5483" y="7031"/>
                  </a:lnTo>
                  <a:lnTo>
                    <a:pt x="4939" y="0"/>
                  </a:lnTo>
                  <a:close/>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64"/>
            <p:cNvSpPr/>
            <p:nvPr/>
          </p:nvSpPr>
          <p:spPr>
            <a:xfrm>
              <a:off x="8011956" y="4433933"/>
              <a:ext cx="40346" cy="132781"/>
            </a:xfrm>
            <a:custGeom>
              <a:avLst/>
              <a:gdLst/>
              <a:ahLst/>
              <a:cxnLst/>
              <a:rect l="l" t="t" r="r" b="b"/>
              <a:pathLst>
                <a:path w="2595" h="8539" extrusionOk="0">
                  <a:moveTo>
                    <a:pt x="1465" y="1"/>
                  </a:moveTo>
                  <a:lnTo>
                    <a:pt x="0" y="2093"/>
                  </a:lnTo>
                  <a:lnTo>
                    <a:pt x="2009" y="8496"/>
                  </a:lnTo>
                  <a:lnTo>
                    <a:pt x="2595" y="8538"/>
                  </a:lnTo>
                  <a:lnTo>
                    <a:pt x="14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64"/>
            <p:cNvSpPr/>
            <p:nvPr/>
          </p:nvSpPr>
          <p:spPr>
            <a:xfrm>
              <a:off x="7825199" y="4377315"/>
              <a:ext cx="244671" cy="232239"/>
            </a:xfrm>
            <a:custGeom>
              <a:avLst/>
              <a:gdLst/>
              <a:ahLst/>
              <a:cxnLst/>
              <a:rect l="l" t="t" r="r" b="b"/>
              <a:pathLst>
                <a:path w="15737" h="14935" extrusionOk="0">
                  <a:moveTo>
                    <a:pt x="10840" y="1"/>
                  </a:moveTo>
                  <a:cubicBezTo>
                    <a:pt x="10840" y="1"/>
                    <a:pt x="9707" y="582"/>
                    <a:pt x="8263" y="582"/>
                  </a:cubicBezTo>
                  <a:cubicBezTo>
                    <a:pt x="7975" y="582"/>
                    <a:pt x="7674" y="559"/>
                    <a:pt x="7367" y="503"/>
                  </a:cubicBezTo>
                  <a:lnTo>
                    <a:pt x="5944" y="7325"/>
                  </a:lnTo>
                  <a:cubicBezTo>
                    <a:pt x="5944" y="7325"/>
                    <a:pt x="5316" y="10798"/>
                    <a:pt x="4060" y="11384"/>
                  </a:cubicBezTo>
                  <a:cubicBezTo>
                    <a:pt x="4060" y="11384"/>
                    <a:pt x="1" y="13644"/>
                    <a:pt x="4102" y="14900"/>
                  </a:cubicBezTo>
                  <a:cubicBezTo>
                    <a:pt x="4102" y="14900"/>
                    <a:pt x="4479" y="14934"/>
                    <a:pt x="5064" y="14934"/>
                  </a:cubicBezTo>
                  <a:cubicBezTo>
                    <a:pt x="6880" y="14934"/>
                    <a:pt x="10698" y="14599"/>
                    <a:pt x="11426" y="11845"/>
                  </a:cubicBezTo>
                  <a:lnTo>
                    <a:pt x="12849" y="5650"/>
                  </a:lnTo>
                  <a:cubicBezTo>
                    <a:pt x="12849" y="5650"/>
                    <a:pt x="15737" y="3056"/>
                    <a:pt x="10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64"/>
            <p:cNvSpPr/>
            <p:nvPr/>
          </p:nvSpPr>
          <p:spPr>
            <a:xfrm>
              <a:off x="7637152" y="4304433"/>
              <a:ext cx="72902" cy="82011"/>
            </a:xfrm>
            <a:custGeom>
              <a:avLst/>
              <a:gdLst/>
              <a:ahLst/>
              <a:cxnLst/>
              <a:rect l="l" t="t" r="r" b="b"/>
              <a:pathLst>
                <a:path w="4689" h="5274" extrusionOk="0">
                  <a:moveTo>
                    <a:pt x="1" y="0"/>
                  </a:moveTo>
                  <a:lnTo>
                    <a:pt x="1131" y="5273"/>
                  </a:lnTo>
                  <a:lnTo>
                    <a:pt x="4019" y="4646"/>
                  </a:lnTo>
                  <a:lnTo>
                    <a:pt x="4688" y="83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64"/>
            <p:cNvSpPr/>
            <p:nvPr/>
          </p:nvSpPr>
          <p:spPr>
            <a:xfrm>
              <a:off x="7637152" y="4304433"/>
              <a:ext cx="72902" cy="82011"/>
            </a:xfrm>
            <a:custGeom>
              <a:avLst/>
              <a:gdLst/>
              <a:ahLst/>
              <a:cxnLst/>
              <a:rect l="l" t="t" r="r" b="b"/>
              <a:pathLst>
                <a:path w="4689" h="5274" fill="none" extrusionOk="0">
                  <a:moveTo>
                    <a:pt x="4688" y="837"/>
                  </a:moveTo>
                  <a:lnTo>
                    <a:pt x="4019" y="4646"/>
                  </a:lnTo>
                  <a:lnTo>
                    <a:pt x="1131" y="5273"/>
                  </a:lnTo>
                  <a:lnTo>
                    <a:pt x="1" y="0"/>
                  </a:lnTo>
                  <a:close/>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64"/>
            <p:cNvSpPr/>
            <p:nvPr/>
          </p:nvSpPr>
          <p:spPr>
            <a:xfrm>
              <a:off x="7703525" y="4430683"/>
              <a:ext cx="28654" cy="133419"/>
            </a:xfrm>
            <a:custGeom>
              <a:avLst/>
              <a:gdLst/>
              <a:ahLst/>
              <a:cxnLst/>
              <a:rect l="l" t="t" r="r" b="b"/>
              <a:pathLst>
                <a:path w="1843" h="8580" extrusionOk="0">
                  <a:moveTo>
                    <a:pt x="1842" y="0"/>
                  </a:moveTo>
                  <a:lnTo>
                    <a:pt x="1" y="1842"/>
                  </a:lnTo>
                  <a:lnTo>
                    <a:pt x="921" y="8454"/>
                  </a:lnTo>
                  <a:lnTo>
                    <a:pt x="1424" y="8580"/>
                  </a:lnTo>
                  <a:lnTo>
                    <a:pt x="18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64"/>
            <p:cNvSpPr/>
            <p:nvPr/>
          </p:nvSpPr>
          <p:spPr>
            <a:xfrm>
              <a:off x="7498562" y="4365606"/>
              <a:ext cx="269392" cy="218602"/>
            </a:xfrm>
            <a:custGeom>
              <a:avLst/>
              <a:gdLst/>
              <a:ahLst/>
              <a:cxnLst/>
              <a:rect l="l" t="t" r="r" b="b"/>
              <a:pathLst>
                <a:path w="17327" h="14058" extrusionOk="0">
                  <a:moveTo>
                    <a:pt x="9543" y="0"/>
                  </a:moveTo>
                  <a:lnTo>
                    <a:pt x="6948" y="6487"/>
                  </a:lnTo>
                  <a:cubicBezTo>
                    <a:pt x="6948" y="6487"/>
                    <a:pt x="5734" y="9835"/>
                    <a:pt x="4395" y="10212"/>
                  </a:cubicBezTo>
                  <a:cubicBezTo>
                    <a:pt x="4395" y="10212"/>
                    <a:pt x="0" y="11719"/>
                    <a:pt x="3809" y="13644"/>
                  </a:cubicBezTo>
                  <a:cubicBezTo>
                    <a:pt x="3809" y="13644"/>
                    <a:pt x="5328" y="14057"/>
                    <a:pt x="7051" y="14057"/>
                  </a:cubicBezTo>
                  <a:cubicBezTo>
                    <a:pt x="8797" y="14057"/>
                    <a:pt x="10751" y="13633"/>
                    <a:pt x="11551" y="11928"/>
                  </a:cubicBezTo>
                  <a:lnTo>
                    <a:pt x="14063" y="6069"/>
                  </a:lnTo>
                  <a:cubicBezTo>
                    <a:pt x="14063" y="6069"/>
                    <a:pt x="17327" y="3976"/>
                    <a:pt x="13016" y="168"/>
                  </a:cubicBezTo>
                  <a:cubicBezTo>
                    <a:pt x="13016" y="168"/>
                    <a:pt x="12383" y="348"/>
                    <a:pt x="11507" y="348"/>
                  </a:cubicBezTo>
                  <a:cubicBezTo>
                    <a:pt x="10922" y="348"/>
                    <a:pt x="10229" y="268"/>
                    <a:pt x="95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64"/>
            <p:cNvSpPr/>
            <p:nvPr/>
          </p:nvSpPr>
          <p:spPr>
            <a:xfrm>
              <a:off x="7718497" y="1938049"/>
              <a:ext cx="226247" cy="521329"/>
            </a:xfrm>
            <a:custGeom>
              <a:avLst/>
              <a:gdLst/>
              <a:ahLst/>
              <a:cxnLst/>
              <a:rect l="l" t="t" r="r" b="b"/>
              <a:pathLst>
                <a:path w="14552" h="33526" extrusionOk="0">
                  <a:moveTo>
                    <a:pt x="8690" y="1"/>
                  </a:moveTo>
                  <a:cubicBezTo>
                    <a:pt x="8586" y="1"/>
                    <a:pt x="8479" y="3"/>
                    <a:pt x="8370" y="7"/>
                  </a:cubicBezTo>
                  <a:cubicBezTo>
                    <a:pt x="2135" y="217"/>
                    <a:pt x="2260" y="6997"/>
                    <a:pt x="2260" y="6997"/>
                  </a:cubicBezTo>
                  <a:lnTo>
                    <a:pt x="0" y="27169"/>
                  </a:lnTo>
                  <a:cubicBezTo>
                    <a:pt x="0" y="27169"/>
                    <a:pt x="954" y="33526"/>
                    <a:pt x="3249" y="33526"/>
                  </a:cubicBezTo>
                  <a:cubicBezTo>
                    <a:pt x="3587" y="33526"/>
                    <a:pt x="3955" y="33387"/>
                    <a:pt x="4353" y="33070"/>
                  </a:cubicBezTo>
                  <a:cubicBezTo>
                    <a:pt x="4353" y="33070"/>
                    <a:pt x="12430" y="14614"/>
                    <a:pt x="13016" y="6829"/>
                  </a:cubicBezTo>
                  <a:cubicBezTo>
                    <a:pt x="13016" y="6829"/>
                    <a:pt x="14551" y="1"/>
                    <a:pt x="86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64"/>
            <p:cNvSpPr/>
            <p:nvPr/>
          </p:nvSpPr>
          <p:spPr>
            <a:xfrm>
              <a:off x="7346305" y="2192618"/>
              <a:ext cx="458745" cy="268688"/>
            </a:xfrm>
            <a:custGeom>
              <a:avLst/>
              <a:gdLst/>
              <a:ahLst/>
              <a:cxnLst/>
              <a:rect l="l" t="t" r="r" b="b"/>
              <a:pathLst>
                <a:path w="29506" h="17279" extrusionOk="0">
                  <a:moveTo>
                    <a:pt x="1381" y="0"/>
                  </a:moveTo>
                  <a:lnTo>
                    <a:pt x="0" y="3474"/>
                  </a:lnTo>
                  <a:cubicBezTo>
                    <a:pt x="18118" y="16269"/>
                    <a:pt x="25073" y="17279"/>
                    <a:pt x="26817" y="17279"/>
                  </a:cubicBezTo>
                  <a:cubicBezTo>
                    <a:pt x="27144" y="17279"/>
                    <a:pt x="27287" y="17243"/>
                    <a:pt x="27287" y="17243"/>
                  </a:cubicBezTo>
                  <a:cubicBezTo>
                    <a:pt x="29505" y="12514"/>
                    <a:pt x="26911" y="10756"/>
                    <a:pt x="26911" y="10756"/>
                  </a:cubicBezTo>
                  <a:cubicBezTo>
                    <a:pt x="24902" y="8413"/>
                    <a:pt x="1381" y="0"/>
                    <a:pt x="1381" y="0"/>
                  </a:cubicBezTo>
                  <a:close/>
                </a:path>
              </a:pathLst>
            </a:custGeom>
            <a:solidFill>
              <a:srgbClr val="EAC9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64"/>
            <p:cNvSpPr/>
            <p:nvPr/>
          </p:nvSpPr>
          <p:spPr>
            <a:xfrm>
              <a:off x="7725649" y="2065715"/>
              <a:ext cx="29944" cy="251863"/>
            </a:xfrm>
            <a:custGeom>
              <a:avLst/>
              <a:gdLst/>
              <a:ahLst/>
              <a:cxnLst/>
              <a:rect l="l" t="t" r="r" b="b"/>
              <a:pathLst>
                <a:path w="1926" h="16197" fill="none" extrusionOk="0">
                  <a:moveTo>
                    <a:pt x="1926" y="0"/>
                  </a:moveTo>
                  <a:cubicBezTo>
                    <a:pt x="1926" y="0"/>
                    <a:pt x="1" y="13058"/>
                    <a:pt x="168" y="16197"/>
                  </a:cubicBez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64"/>
            <p:cNvSpPr/>
            <p:nvPr/>
          </p:nvSpPr>
          <p:spPr>
            <a:xfrm>
              <a:off x="7749079" y="2350109"/>
              <a:ext cx="37096" cy="50118"/>
            </a:xfrm>
            <a:custGeom>
              <a:avLst/>
              <a:gdLst/>
              <a:ahLst/>
              <a:cxnLst/>
              <a:rect l="l" t="t" r="r" b="b"/>
              <a:pathLst>
                <a:path w="2386" h="3223" fill="none" extrusionOk="0">
                  <a:moveTo>
                    <a:pt x="0" y="0"/>
                  </a:moveTo>
                  <a:cubicBezTo>
                    <a:pt x="0" y="0"/>
                    <a:pt x="2386" y="1256"/>
                    <a:pt x="2176" y="3223"/>
                  </a:cubicBez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64"/>
            <p:cNvSpPr/>
            <p:nvPr/>
          </p:nvSpPr>
          <p:spPr>
            <a:xfrm>
              <a:off x="7613738" y="2409323"/>
              <a:ext cx="148370" cy="59246"/>
            </a:xfrm>
            <a:custGeom>
              <a:avLst/>
              <a:gdLst/>
              <a:ahLst/>
              <a:cxnLst/>
              <a:rect l="l" t="t" r="r" b="b"/>
              <a:pathLst>
                <a:path w="9543" h="3810" fill="none" extrusionOk="0">
                  <a:moveTo>
                    <a:pt x="0" y="1"/>
                  </a:moveTo>
                  <a:cubicBezTo>
                    <a:pt x="0" y="1"/>
                    <a:pt x="6989" y="3809"/>
                    <a:pt x="9542" y="3182"/>
                  </a:cubicBez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64"/>
            <p:cNvSpPr/>
            <p:nvPr/>
          </p:nvSpPr>
          <p:spPr>
            <a:xfrm>
              <a:off x="7874656" y="1945964"/>
              <a:ext cx="73540" cy="273353"/>
            </a:xfrm>
            <a:custGeom>
              <a:avLst/>
              <a:gdLst/>
              <a:ahLst/>
              <a:cxnLst/>
              <a:rect l="l" t="t" r="r" b="b"/>
              <a:pathLst>
                <a:path w="4730" h="17579" fill="none" extrusionOk="0">
                  <a:moveTo>
                    <a:pt x="921" y="1"/>
                  </a:moveTo>
                  <a:cubicBezTo>
                    <a:pt x="921" y="1"/>
                    <a:pt x="4730" y="1382"/>
                    <a:pt x="2763" y="7994"/>
                  </a:cubicBezTo>
                  <a:lnTo>
                    <a:pt x="1" y="17578"/>
                  </a:ln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64"/>
            <p:cNvSpPr/>
            <p:nvPr/>
          </p:nvSpPr>
          <p:spPr>
            <a:xfrm>
              <a:off x="7810243" y="2291532"/>
              <a:ext cx="46207" cy="110654"/>
            </a:xfrm>
            <a:custGeom>
              <a:avLst/>
              <a:gdLst/>
              <a:ahLst/>
              <a:cxnLst/>
              <a:rect l="l" t="t" r="r" b="b"/>
              <a:pathLst>
                <a:path w="2972" h="7116" fill="none" extrusionOk="0">
                  <a:moveTo>
                    <a:pt x="2972" y="1"/>
                  </a:moveTo>
                  <a:lnTo>
                    <a:pt x="0" y="7116"/>
                  </a:ln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64"/>
            <p:cNvSpPr/>
            <p:nvPr/>
          </p:nvSpPr>
          <p:spPr>
            <a:xfrm>
              <a:off x="7372332" y="2266807"/>
              <a:ext cx="181548" cy="113904"/>
            </a:xfrm>
            <a:custGeom>
              <a:avLst/>
              <a:gdLst/>
              <a:ahLst/>
              <a:cxnLst/>
              <a:rect l="l" t="t" r="r" b="b"/>
              <a:pathLst>
                <a:path w="11677" h="7325" fill="none" extrusionOk="0">
                  <a:moveTo>
                    <a:pt x="0" y="0"/>
                  </a:moveTo>
                  <a:lnTo>
                    <a:pt x="11677" y="7324"/>
                  </a:ln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64"/>
            <p:cNvSpPr/>
            <p:nvPr/>
          </p:nvSpPr>
          <p:spPr>
            <a:xfrm>
              <a:off x="7385998" y="2198481"/>
              <a:ext cx="216033" cy="83954"/>
            </a:xfrm>
            <a:custGeom>
              <a:avLst/>
              <a:gdLst/>
              <a:ahLst/>
              <a:cxnLst/>
              <a:rect l="l" t="t" r="r" b="b"/>
              <a:pathLst>
                <a:path w="13895" h="5399" fill="none" extrusionOk="0">
                  <a:moveTo>
                    <a:pt x="13895" y="5399"/>
                  </a:moveTo>
                  <a:lnTo>
                    <a:pt x="0" y="0"/>
                  </a:ln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64"/>
            <p:cNvSpPr/>
            <p:nvPr/>
          </p:nvSpPr>
          <p:spPr>
            <a:xfrm>
              <a:off x="7621543" y="2286976"/>
              <a:ext cx="112579" cy="52730"/>
            </a:xfrm>
            <a:custGeom>
              <a:avLst/>
              <a:gdLst/>
              <a:ahLst/>
              <a:cxnLst/>
              <a:rect l="l" t="t" r="r" b="b"/>
              <a:pathLst>
                <a:path w="7241" h="3391" fill="none" extrusionOk="0">
                  <a:moveTo>
                    <a:pt x="7241" y="3391"/>
                  </a:moveTo>
                  <a:lnTo>
                    <a:pt x="0" y="1"/>
                  </a:ln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64"/>
            <p:cNvSpPr/>
            <p:nvPr/>
          </p:nvSpPr>
          <p:spPr>
            <a:xfrm>
              <a:off x="7756231" y="2344899"/>
              <a:ext cx="48166" cy="84623"/>
            </a:xfrm>
            <a:custGeom>
              <a:avLst/>
              <a:gdLst/>
              <a:ahLst/>
              <a:cxnLst/>
              <a:rect l="l" t="t" r="r" b="b"/>
              <a:pathLst>
                <a:path w="3098" h="5442" fill="none" extrusionOk="0">
                  <a:moveTo>
                    <a:pt x="1" y="1"/>
                  </a:moveTo>
                  <a:cubicBezTo>
                    <a:pt x="1" y="1"/>
                    <a:pt x="3098" y="1465"/>
                    <a:pt x="2051" y="5441"/>
                  </a:cubicBez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64"/>
            <p:cNvSpPr/>
            <p:nvPr/>
          </p:nvSpPr>
          <p:spPr>
            <a:xfrm>
              <a:off x="7769244" y="2422338"/>
              <a:ext cx="13029" cy="33215"/>
            </a:xfrm>
            <a:custGeom>
              <a:avLst/>
              <a:gdLst/>
              <a:ahLst/>
              <a:cxnLst/>
              <a:rect l="l" t="t" r="r" b="b"/>
              <a:pathLst>
                <a:path w="838" h="2136" fill="none" extrusionOk="0">
                  <a:moveTo>
                    <a:pt x="1" y="2135"/>
                  </a:moveTo>
                  <a:cubicBezTo>
                    <a:pt x="1" y="2135"/>
                    <a:pt x="838" y="1215"/>
                    <a:pt x="754" y="1"/>
                  </a:cubicBez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64"/>
            <p:cNvSpPr/>
            <p:nvPr/>
          </p:nvSpPr>
          <p:spPr>
            <a:xfrm>
              <a:off x="7774452" y="1934908"/>
              <a:ext cx="74193" cy="44908"/>
            </a:xfrm>
            <a:custGeom>
              <a:avLst/>
              <a:gdLst/>
              <a:ahLst/>
              <a:cxnLst/>
              <a:rect l="l" t="t" r="r" b="b"/>
              <a:pathLst>
                <a:path w="4772" h="2888" fill="none" extrusionOk="0">
                  <a:moveTo>
                    <a:pt x="4771" y="168"/>
                  </a:moveTo>
                  <a:cubicBezTo>
                    <a:pt x="4771" y="168"/>
                    <a:pt x="2595" y="0"/>
                    <a:pt x="0" y="2888"/>
                  </a:cubicBez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64"/>
            <p:cNvSpPr/>
            <p:nvPr/>
          </p:nvSpPr>
          <p:spPr>
            <a:xfrm>
              <a:off x="7196645" y="2116268"/>
              <a:ext cx="226449" cy="155764"/>
            </a:xfrm>
            <a:custGeom>
              <a:avLst/>
              <a:gdLst/>
              <a:ahLst/>
              <a:cxnLst/>
              <a:rect l="l" t="t" r="r" b="b"/>
              <a:pathLst>
                <a:path w="14565" h="10017" extrusionOk="0">
                  <a:moveTo>
                    <a:pt x="5503" y="1"/>
                  </a:moveTo>
                  <a:cubicBezTo>
                    <a:pt x="5402" y="1"/>
                    <a:pt x="5322" y="6"/>
                    <a:pt x="5274" y="14"/>
                  </a:cubicBezTo>
                  <a:cubicBezTo>
                    <a:pt x="5023" y="97"/>
                    <a:pt x="4353" y="14"/>
                    <a:pt x="4227" y="223"/>
                  </a:cubicBezTo>
                  <a:cubicBezTo>
                    <a:pt x="4102" y="390"/>
                    <a:pt x="2930" y="1186"/>
                    <a:pt x="2930" y="1186"/>
                  </a:cubicBezTo>
                  <a:cubicBezTo>
                    <a:pt x="2428" y="1772"/>
                    <a:pt x="2846" y="2106"/>
                    <a:pt x="2846" y="2106"/>
                  </a:cubicBezTo>
                  <a:lnTo>
                    <a:pt x="2135" y="2399"/>
                  </a:lnTo>
                  <a:lnTo>
                    <a:pt x="963" y="3069"/>
                  </a:lnTo>
                  <a:cubicBezTo>
                    <a:pt x="0" y="3613"/>
                    <a:pt x="293" y="4031"/>
                    <a:pt x="293" y="4031"/>
                  </a:cubicBezTo>
                  <a:cubicBezTo>
                    <a:pt x="456" y="4109"/>
                    <a:pt x="630" y="4141"/>
                    <a:pt x="806" y="4141"/>
                  </a:cubicBezTo>
                  <a:cubicBezTo>
                    <a:pt x="1580" y="4141"/>
                    <a:pt x="2386" y="3529"/>
                    <a:pt x="2386" y="3529"/>
                  </a:cubicBezTo>
                  <a:lnTo>
                    <a:pt x="3558" y="3446"/>
                  </a:lnTo>
                  <a:lnTo>
                    <a:pt x="3558" y="3446"/>
                  </a:lnTo>
                  <a:cubicBezTo>
                    <a:pt x="3432" y="3655"/>
                    <a:pt x="963" y="5078"/>
                    <a:pt x="963" y="5078"/>
                  </a:cubicBezTo>
                  <a:cubicBezTo>
                    <a:pt x="210" y="5371"/>
                    <a:pt x="419" y="5664"/>
                    <a:pt x="419" y="5664"/>
                  </a:cubicBezTo>
                  <a:cubicBezTo>
                    <a:pt x="604" y="5848"/>
                    <a:pt x="868" y="5914"/>
                    <a:pt x="1149" y="5914"/>
                  </a:cubicBezTo>
                  <a:cubicBezTo>
                    <a:pt x="1824" y="5914"/>
                    <a:pt x="2595" y="5538"/>
                    <a:pt x="2595" y="5538"/>
                  </a:cubicBezTo>
                  <a:cubicBezTo>
                    <a:pt x="2817" y="5600"/>
                    <a:pt x="3035" y="5625"/>
                    <a:pt x="3241" y="5625"/>
                  </a:cubicBezTo>
                  <a:cubicBezTo>
                    <a:pt x="4007" y="5625"/>
                    <a:pt x="4604" y="5287"/>
                    <a:pt x="4604" y="5287"/>
                  </a:cubicBezTo>
                  <a:cubicBezTo>
                    <a:pt x="4772" y="5315"/>
                    <a:pt x="4981" y="5324"/>
                    <a:pt x="5185" y="5324"/>
                  </a:cubicBezTo>
                  <a:cubicBezTo>
                    <a:pt x="5595" y="5324"/>
                    <a:pt x="5985" y="5287"/>
                    <a:pt x="5985" y="5287"/>
                  </a:cubicBezTo>
                  <a:cubicBezTo>
                    <a:pt x="6864" y="5454"/>
                    <a:pt x="7701" y="7840"/>
                    <a:pt x="7701" y="7840"/>
                  </a:cubicBezTo>
                  <a:cubicBezTo>
                    <a:pt x="8873" y="9556"/>
                    <a:pt x="10128" y="8510"/>
                    <a:pt x="10714" y="9388"/>
                  </a:cubicBezTo>
                  <a:cubicBezTo>
                    <a:pt x="10966" y="9681"/>
                    <a:pt x="11803" y="10016"/>
                    <a:pt x="11803" y="10016"/>
                  </a:cubicBezTo>
                  <a:cubicBezTo>
                    <a:pt x="14565" y="7966"/>
                    <a:pt x="12681" y="5413"/>
                    <a:pt x="12681" y="5413"/>
                  </a:cubicBezTo>
                  <a:cubicBezTo>
                    <a:pt x="12681" y="5413"/>
                    <a:pt x="12095" y="5120"/>
                    <a:pt x="11551" y="4534"/>
                  </a:cubicBezTo>
                  <a:cubicBezTo>
                    <a:pt x="10966" y="3948"/>
                    <a:pt x="9333" y="1520"/>
                    <a:pt x="9333" y="1520"/>
                  </a:cubicBezTo>
                  <a:cubicBezTo>
                    <a:pt x="9166" y="1060"/>
                    <a:pt x="8120" y="767"/>
                    <a:pt x="8120" y="767"/>
                  </a:cubicBezTo>
                  <a:lnTo>
                    <a:pt x="7031" y="390"/>
                  </a:lnTo>
                  <a:cubicBezTo>
                    <a:pt x="6694" y="87"/>
                    <a:pt x="5921" y="1"/>
                    <a:pt x="5503" y="1"/>
                  </a:cubicBezTo>
                  <a:close/>
                </a:path>
              </a:pathLst>
            </a:custGeom>
            <a:solidFill>
              <a:srgbClr val="EAC9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64"/>
            <p:cNvSpPr/>
            <p:nvPr/>
          </p:nvSpPr>
          <p:spPr>
            <a:xfrm>
              <a:off x="7271475" y="2198481"/>
              <a:ext cx="105428" cy="71592"/>
            </a:xfrm>
            <a:custGeom>
              <a:avLst/>
              <a:gdLst/>
              <a:ahLst/>
              <a:cxnLst/>
              <a:rect l="l" t="t" r="r" b="b"/>
              <a:pathLst>
                <a:path w="6781" h="4604" fill="none" extrusionOk="0">
                  <a:moveTo>
                    <a:pt x="6780" y="4604"/>
                  </a:moveTo>
                  <a:cubicBezTo>
                    <a:pt x="6780" y="4604"/>
                    <a:pt x="5441" y="3725"/>
                    <a:pt x="5190" y="3809"/>
                  </a:cubicBezTo>
                  <a:cubicBezTo>
                    <a:pt x="4939" y="3892"/>
                    <a:pt x="3641" y="3683"/>
                    <a:pt x="2888" y="2553"/>
                  </a:cubicBezTo>
                  <a:cubicBezTo>
                    <a:pt x="2888" y="2553"/>
                    <a:pt x="1967" y="209"/>
                    <a:pt x="1549" y="42"/>
                  </a:cubicBezTo>
                  <a:cubicBezTo>
                    <a:pt x="1549" y="42"/>
                    <a:pt x="335" y="126"/>
                    <a:pt x="0" y="0"/>
                  </a:cubicBez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64"/>
            <p:cNvSpPr/>
            <p:nvPr/>
          </p:nvSpPr>
          <p:spPr>
            <a:xfrm>
              <a:off x="7197951" y="2156169"/>
              <a:ext cx="106718" cy="57286"/>
            </a:xfrm>
            <a:custGeom>
              <a:avLst/>
              <a:gdLst/>
              <a:ahLst/>
              <a:cxnLst/>
              <a:rect l="l" t="t" r="r" b="b"/>
              <a:pathLst>
                <a:path w="6864" h="3684" fill="none" extrusionOk="0">
                  <a:moveTo>
                    <a:pt x="4227" y="2888"/>
                  </a:moveTo>
                  <a:cubicBezTo>
                    <a:pt x="4227" y="2888"/>
                    <a:pt x="3432" y="3223"/>
                    <a:pt x="2595" y="2930"/>
                  </a:cubicBezTo>
                  <a:cubicBezTo>
                    <a:pt x="2595" y="2930"/>
                    <a:pt x="1130" y="3684"/>
                    <a:pt x="335" y="3014"/>
                  </a:cubicBezTo>
                  <a:cubicBezTo>
                    <a:pt x="335" y="3014"/>
                    <a:pt x="0" y="2679"/>
                    <a:pt x="1507" y="2010"/>
                  </a:cubicBezTo>
                  <a:cubicBezTo>
                    <a:pt x="1507" y="2010"/>
                    <a:pt x="3641" y="880"/>
                    <a:pt x="3934" y="503"/>
                  </a:cubicBezTo>
                  <a:cubicBezTo>
                    <a:pt x="3934" y="503"/>
                    <a:pt x="4771" y="1"/>
                    <a:pt x="5650" y="84"/>
                  </a:cubicBezTo>
                  <a:lnTo>
                    <a:pt x="6864" y="252"/>
                  </a:ln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64"/>
            <p:cNvSpPr/>
            <p:nvPr/>
          </p:nvSpPr>
          <p:spPr>
            <a:xfrm>
              <a:off x="7225921" y="2178950"/>
              <a:ext cx="91761" cy="22796"/>
            </a:xfrm>
            <a:custGeom>
              <a:avLst/>
              <a:gdLst/>
              <a:ahLst/>
              <a:cxnLst/>
              <a:rect l="l" t="t" r="r" b="b"/>
              <a:pathLst>
                <a:path w="5902" h="1466" fill="none" extrusionOk="0">
                  <a:moveTo>
                    <a:pt x="796" y="1465"/>
                  </a:moveTo>
                  <a:cubicBezTo>
                    <a:pt x="796" y="1465"/>
                    <a:pt x="1" y="1047"/>
                    <a:pt x="1173" y="712"/>
                  </a:cubicBezTo>
                  <a:cubicBezTo>
                    <a:pt x="1173" y="712"/>
                    <a:pt x="2554" y="84"/>
                    <a:pt x="3181" y="0"/>
                  </a:cubicBezTo>
                  <a:cubicBezTo>
                    <a:pt x="3181" y="0"/>
                    <a:pt x="4479" y="0"/>
                    <a:pt x="4939" y="0"/>
                  </a:cubicBezTo>
                  <a:lnTo>
                    <a:pt x="5902" y="461"/>
                  </a:ln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64"/>
            <p:cNvSpPr/>
            <p:nvPr/>
          </p:nvSpPr>
          <p:spPr>
            <a:xfrm>
              <a:off x="7339138" y="2178297"/>
              <a:ext cx="1975" cy="9128"/>
            </a:xfrm>
            <a:custGeom>
              <a:avLst/>
              <a:gdLst/>
              <a:ahLst/>
              <a:cxnLst/>
              <a:rect l="l" t="t" r="r" b="b"/>
              <a:pathLst>
                <a:path w="127" h="587" fill="none" extrusionOk="0">
                  <a:moveTo>
                    <a:pt x="1" y="587"/>
                  </a:moveTo>
                  <a:lnTo>
                    <a:pt x="126" y="1"/>
                  </a:ln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64"/>
            <p:cNvSpPr/>
            <p:nvPr/>
          </p:nvSpPr>
          <p:spPr>
            <a:xfrm>
              <a:off x="7333945" y="2150322"/>
              <a:ext cx="1959" cy="9765"/>
            </a:xfrm>
            <a:custGeom>
              <a:avLst/>
              <a:gdLst/>
              <a:ahLst/>
              <a:cxnLst/>
              <a:rect l="l" t="t" r="r" b="b"/>
              <a:pathLst>
                <a:path w="126" h="628" fill="none" extrusionOk="0">
                  <a:moveTo>
                    <a:pt x="0" y="628"/>
                  </a:moveTo>
                  <a:lnTo>
                    <a:pt x="126" y="0"/>
                  </a:ln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64"/>
            <p:cNvSpPr/>
            <p:nvPr/>
          </p:nvSpPr>
          <p:spPr>
            <a:xfrm>
              <a:off x="7195339" y="2135348"/>
              <a:ext cx="113885" cy="51424"/>
            </a:xfrm>
            <a:custGeom>
              <a:avLst/>
              <a:gdLst/>
              <a:ahLst/>
              <a:cxnLst/>
              <a:rect l="l" t="t" r="r" b="b"/>
              <a:pathLst>
                <a:path w="7325" h="3307" fill="none" extrusionOk="0">
                  <a:moveTo>
                    <a:pt x="3433" y="2135"/>
                  </a:moveTo>
                  <a:lnTo>
                    <a:pt x="2177" y="2512"/>
                  </a:lnTo>
                  <a:cubicBezTo>
                    <a:pt x="2177" y="2512"/>
                    <a:pt x="629" y="3307"/>
                    <a:pt x="377" y="2595"/>
                  </a:cubicBezTo>
                  <a:cubicBezTo>
                    <a:pt x="377" y="2595"/>
                    <a:pt x="1" y="2553"/>
                    <a:pt x="1591" y="1423"/>
                  </a:cubicBezTo>
                  <a:lnTo>
                    <a:pt x="2219" y="1089"/>
                  </a:lnTo>
                  <a:lnTo>
                    <a:pt x="4563" y="42"/>
                  </a:lnTo>
                  <a:cubicBezTo>
                    <a:pt x="4563" y="42"/>
                    <a:pt x="5358" y="0"/>
                    <a:pt x="6237" y="126"/>
                  </a:cubicBezTo>
                  <a:lnTo>
                    <a:pt x="7325" y="293"/>
                  </a:ln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64"/>
            <p:cNvSpPr/>
            <p:nvPr/>
          </p:nvSpPr>
          <p:spPr>
            <a:xfrm>
              <a:off x="7234379" y="2113873"/>
              <a:ext cx="160093" cy="90470"/>
            </a:xfrm>
            <a:custGeom>
              <a:avLst/>
              <a:gdLst/>
              <a:ahLst/>
              <a:cxnLst/>
              <a:rect l="l" t="t" r="r" b="b"/>
              <a:pathLst>
                <a:path w="10297" h="5818" fill="none" extrusionOk="0">
                  <a:moveTo>
                    <a:pt x="503" y="2051"/>
                  </a:moveTo>
                  <a:cubicBezTo>
                    <a:pt x="503" y="2051"/>
                    <a:pt x="1" y="2093"/>
                    <a:pt x="754" y="1214"/>
                  </a:cubicBezTo>
                  <a:lnTo>
                    <a:pt x="1424" y="628"/>
                  </a:lnTo>
                  <a:cubicBezTo>
                    <a:pt x="1424" y="628"/>
                    <a:pt x="2386" y="0"/>
                    <a:pt x="3182" y="84"/>
                  </a:cubicBezTo>
                  <a:cubicBezTo>
                    <a:pt x="3182" y="84"/>
                    <a:pt x="4060" y="293"/>
                    <a:pt x="4604" y="544"/>
                  </a:cubicBezTo>
                  <a:cubicBezTo>
                    <a:pt x="5107" y="796"/>
                    <a:pt x="5734" y="1088"/>
                    <a:pt x="5944" y="1172"/>
                  </a:cubicBezTo>
                  <a:cubicBezTo>
                    <a:pt x="6111" y="1214"/>
                    <a:pt x="6697" y="1340"/>
                    <a:pt x="7032" y="2009"/>
                  </a:cubicBezTo>
                  <a:cubicBezTo>
                    <a:pt x="7032" y="2009"/>
                    <a:pt x="8539" y="4353"/>
                    <a:pt x="9208" y="4813"/>
                  </a:cubicBezTo>
                  <a:cubicBezTo>
                    <a:pt x="9920" y="5274"/>
                    <a:pt x="10296" y="5818"/>
                    <a:pt x="10296" y="5818"/>
                  </a:cubicBez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64"/>
            <p:cNvSpPr/>
            <p:nvPr/>
          </p:nvSpPr>
          <p:spPr>
            <a:xfrm>
              <a:off x="7333945" y="2132751"/>
              <a:ext cx="653" cy="9765"/>
            </a:xfrm>
            <a:custGeom>
              <a:avLst/>
              <a:gdLst/>
              <a:ahLst/>
              <a:cxnLst/>
              <a:rect l="l" t="t" r="r" b="b"/>
              <a:pathLst>
                <a:path w="42" h="628" fill="none" extrusionOk="0">
                  <a:moveTo>
                    <a:pt x="42" y="628"/>
                  </a:moveTo>
                  <a:lnTo>
                    <a:pt x="0" y="0"/>
                  </a:ln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64"/>
            <p:cNvSpPr/>
            <p:nvPr/>
          </p:nvSpPr>
          <p:spPr>
            <a:xfrm>
              <a:off x="7202506" y="2162684"/>
              <a:ext cx="13666" cy="14975"/>
            </a:xfrm>
            <a:custGeom>
              <a:avLst/>
              <a:gdLst/>
              <a:ahLst/>
              <a:cxnLst/>
              <a:rect l="l" t="t" r="r" b="b"/>
              <a:pathLst>
                <a:path w="879" h="963" fill="none" extrusionOk="0">
                  <a:moveTo>
                    <a:pt x="0" y="963"/>
                  </a:moveTo>
                  <a:cubicBezTo>
                    <a:pt x="0" y="963"/>
                    <a:pt x="879" y="461"/>
                    <a:pt x="670" y="0"/>
                  </a:cubicBez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64"/>
            <p:cNvSpPr/>
            <p:nvPr/>
          </p:nvSpPr>
          <p:spPr>
            <a:xfrm>
              <a:off x="7204450" y="2194562"/>
              <a:ext cx="14335" cy="9781"/>
            </a:xfrm>
            <a:custGeom>
              <a:avLst/>
              <a:gdLst/>
              <a:ahLst/>
              <a:cxnLst/>
              <a:rect l="l" t="t" r="r" b="b"/>
              <a:pathLst>
                <a:path w="922" h="629" fill="none" extrusionOk="0">
                  <a:moveTo>
                    <a:pt x="1" y="629"/>
                  </a:moveTo>
                  <a:cubicBezTo>
                    <a:pt x="1" y="629"/>
                    <a:pt x="921" y="503"/>
                    <a:pt x="712" y="1"/>
                  </a:cubicBez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64"/>
            <p:cNvSpPr/>
            <p:nvPr/>
          </p:nvSpPr>
          <p:spPr>
            <a:xfrm>
              <a:off x="7236991" y="2193271"/>
              <a:ext cx="7167" cy="5225"/>
            </a:xfrm>
            <a:custGeom>
              <a:avLst/>
              <a:gdLst/>
              <a:ahLst/>
              <a:cxnLst/>
              <a:rect l="l" t="t" r="r" b="b"/>
              <a:pathLst>
                <a:path w="461" h="336" fill="none" extrusionOk="0">
                  <a:moveTo>
                    <a:pt x="461" y="0"/>
                  </a:moveTo>
                  <a:cubicBezTo>
                    <a:pt x="461" y="0"/>
                    <a:pt x="419" y="293"/>
                    <a:pt x="0" y="335"/>
                  </a:cubicBez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64"/>
            <p:cNvSpPr/>
            <p:nvPr/>
          </p:nvSpPr>
          <p:spPr>
            <a:xfrm>
              <a:off x="7844074" y="4364953"/>
              <a:ext cx="173743" cy="231042"/>
            </a:xfrm>
            <a:custGeom>
              <a:avLst/>
              <a:gdLst/>
              <a:ahLst/>
              <a:cxnLst/>
              <a:rect l="l" t="t" r="r" b="b"/>
              <a:pathLst>
                <a:path w="11175" h="14858" fill="none" extrusionOk="0">
                  <a:moveTo>
                    <a:pt x="11175" y="0"/>
                  </a:moveTo>
                  <a:lnTo>
                    <a:pt x="9626" y="796"/>
                  </a:lnTo>
                  <a:cubicBezTo>
                    <a:pt x="9626" y="796"/>
                    <a:pt x="7450" y="1507"/>
                    <a:pt x="6153" y="1256"/>
                  </a:cubicBezTo>
                  <a:cubicBezTo>
                    <a:pt x="6153" y="1256"/>
                    <a:pt x="4855" y="10296"/>
                    <a:pt x="3893" y="11342"/>
                  </a:cubicBezTo>
                  <a:cubicBezTo>
                    <a:pt x="3893" y="11342"/>
                    <a:pt x="1" y="13644"/>
                    <a:pt x="1423" y="14858"/>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64"/>
            <p:cNvSpPr/>
            <p:nvPr/>
          </p:nvSpPr>
          <p:spPr>
            <a:xfrm>
              <a:off x="7904585" y="4541321"/>
              <a:ext cx="41014" cy="9765"/>
            </a:xfrm>
            <a:custGeom>
              <a:avLst/>
              <a:gdLst/>
              <a:ahLst/>
              <a:cxnLst/>
              <a:rect l="l" t="t" r="r" b="b"/>
              <a:pathLst>
                <a:path w="2638" h="628" fill="none" extrusionOk="0">
                  <a:moveTo>
                    <a:pt x="1" y="0"/>
                  </a:moveTo>
                  <a:cubicBezTo>
                    <a:pt x="1" y="0"/>
                    <a:pt x="1842" y="168"/>
                    <a:pt x="2637" y="628"/>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64"/>
            <p:cNvSpPr/>
            <p:nvPr/>
          </p:nvSpPr>
          <p:spPr>
            <a:xfrm>
              <a:off x="8002845" y="4393581"/>
              <a:ext cx="54012" cy="167924"/>
            </a:xfrm>
            <a:custGeom>
              <a:avLst/>
              <a:gdLst/>
              <a:ahLst/>
              <a:cxnLst/>
              <a:rect l="l" t="t" r="r" b="b"/>
              <a:pathLst>
                <a:path w="3474" h="10799" fill="none" extrusionOk="0">
                  <a:moveTo>
                    <a:pt x="795" y="1"/>
                  </a:moveTo>
                  <a:cubicBezTo>
                    <a:pt x="795" y="1"/>
                    <a:pt x="3474" y="2345"/>
                    <a:pt x="1423" y="4604"/>
                  </a:cubicBezTo>
                  <a:lnTo>
                    <a:pt x="0" y="10799"/>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64"/>
            <p:cNvSpPr/>
            <p:nvPr/>
          </p:nvSpPr>
          <p:spPr>
            <a:xfrm>
              <a:off x="8034717" y="4449561"/>
              <a:ext cx="17584" cy="116501"/>
            </a:xfrm>
            <a:custGeom>
              <a:avLst/>
              <a:gdLst/>
              <a:ahLst/>
              <a:cxnLst/>
              <a:rect l="l" t="t" r="r" b="b"/>
              <a:pathLst>
                <a:path w="1131" h="7492" fill="none" extrusionOk="0">
                  <a:moveTo>
                    <a:pt x="1" y="0"/>
                  </a:moveTo>
                  <a:lnTo>
                    <a:pt x="1131" y="7491"/>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64"/>
            <p:cNvSpPr/>
            <p:nvPr/>
          </p:nvSpPr>
          <p:spPr>
            <a:xfrm>
              <a:off x="7510269" y="4365606"/>
              <a:ext cx="190675" cy="212164"/>
            </a:xfrm>
            <a:custGeom>
              <a:avLst/>
              <a:gdLst/>
              <a:ahLst/>
              <a:cxnLst/>
              <a:rect l="l" t="t" r="r" b="b"/>
              <a:pathLst>
                <a:path w="12264" h="13644" fill="none" extrusionOk="0">
                  <a:moveTo>
                    <a:pt x="12263" y="168"/>
                  </a:moveTo>
                  <a:cubicBezTo>
                    <a:pt x="12263" y="168"/>
                    <a:pt x="9920" y="712"/>
                    <a:pt x="8790" y="0"/>
                  </a:cubicBezTo>
                  <a:cubicBezTo>
                    <a:pt x="8790" y="0"/>
                    <a:pt x="5902" y="8873"/>
                    <a:pt x="4772" y="9542"/>
                  </a:cubicBezTo>
                  <a:cubicBezTo>
                    <a:pt x="4772" y="9542"/>
                    <a:pt x="3181" y="10672"/>
                    <a:pt x="2470" y="10756"/>
                  </a:cubicBezTo>
                  <a:cubicBezTo>
                    <a:pt x="2470" y="10756"/>
                    <a:pt x="1" y="12137"/>
                    <a:pt x="3056" y="13644"/>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64"/>
            <p:cNvSpPr/>
            <p:nvPr/>
          </p:nvSpPr>
          <p:spPr>
            <a:xfrm>
              <a:off x="7674902" y="4397484"/>
              <a:ext cx="73540" cy="160118"/>
            </a:xfrm>
            <a:custGeom>
              <a:avLst/>
              <a:gdLst/>
              <a:ahLst/>
              <a:cxnLst/>
              <a:rect l="l" t="t" r="r" b="b"/>
              <a:pathLst>
                <a:path w="4730" h="10297" fill="none" extrusionOk="0">
                  <a:moveTo>
                    <a:pt x="3139" y="1"/>
                  </a:moveTo>
                  <a:cubicBezTo>
                    <a:pt x="3139" y="1"/>
                    <a:pt x="4729" y="1424"/>
                    <a:pt x="3055" y="3600"/>
                  </a:cubicBezTo>
                  <a:cubicBezTo>
                    <a:pt x="3055" y="3600"/>
                    <a:pt x="84" y="9710"/>
                    <a:pt x="0" y="10296"/>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64"/>
            <p:cNvSpPr/>
            <p:nvPr/>
          </p:nvSpPr>
          <p:spPr>
            <a:xfrm>
              <a:off x="7615681" y="4418321"/>
              <a:ext cx="42320" cy="13684"/>
            </a:xfrm>
            <a:custGeom>
              <a:avLst/>
              <a:gdLst/>
              <a:ahLst/>
              <a:cxnLst/>
              <a:rect l="l" t="t" r="r" b="b"/>
              <a:pathLst>
                <a:path w="2722" h="880" fill="none" extrusionOk="0">
                  <a:moveTo>
                    <a:pt x="1" y="168"/>
                  </a:moveTo>
                  <a:cubicBezTo>
                    <a:pt x="1" y="168"/>
                    <a:pt x="1591" y="0"/>
                    <a:pt x="2721" y="879"/>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64"/>
            <p:cNvSpPr/>
            <p:nvPr/>
          </p:nvSpPr>
          <p:spPr>
            <a:xfrm>
              <a:off x="7598113" y="4446948"/>
              <a:ext cx="42320" cy="13684"/>
            </a:xfrm>
            <a:custGeom>
              <a:avLst/>
              <a:gdLst/>
              <a:ahLst/>
              <a:cxnLst/>
              <a:rect l="l" t="t" r="r" b="b"/>
              <a:pathLst>
                <a:path w="2722" h="880" fill="none" extrusionOk="0">
                  <a:moveTo>
                    <a:pt x="1" y="168"/>
                  </a:moveTo>
                  <a:cubicBezTo>
                    <a:pt x="1" y="168"/>
                    <a:pt x="1591" y="1"/>
                    <a:pt x="2721" y="880"/>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64"/>
            <p:cNvSpPr/>
            <p:nvPr/>
          </p:nvSpPr>
          <p:spPr>
            <a:xfrm>
              <a:off x="7587058" y="4476882"/>
              <a:ext cx="42305" cy="13684"/>
            </a:xfrm>
            <a:custGeom>
              <a:avLst/>
              <a:gdLst/>
              <a:ahLst/>
              <a:cxnLst/>
              <a:rect l="l" t="t" r="r" b="b"/>
              <a:pathLst>
                <a:path w="2721" h="880" fill="none" extrusionOk="0">
                  <a:moveTo>
                    <a:pt x="0" y="168"/>
                  </a:moveTo>
                  <a:cubicBezTo>
                    <a:pt x="0" y="168"/>
                    <a:pt x="1591" y="1"/>
                    <a:pt x="2721" y="880"/>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64"/>
            <p:cNvSpPr/>
            <p:nvPr/>
          </p:nvSpPr>
          <p:spPr>
            <a:xfrm>
              <a:off x="7926709" y="4428071"/>
              <a:ext cx="39708" cy="11087"/>
            </a:xfrm>
            <a:custGeom>
              <a:avLst/>
              <a:gdLst/>
              <a:ahLst/>
              <a:cxnLst/>
              <a:rect l="l" t="t" r="r" b="b"/>
              <a:pathLst>
                <a:path w="2554" h="713" fill="none" extrusionOk="0">
                  <a:moveTo>
                    <a:pt x="2554" y="712"/>
                  </a:moveTo>
                  <a:cubicBezTo>
                    <a:pt x="2554" y="712"/>
                    <a:pt x="1340" y="1"/>
                    <a:pt x="1" y="712"/>
                  </a:cubicBezTo>
                </a:path>
              </a:pathLst>
            </a:custGeom>
            <a:noFill/>
            <a:ln w="5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64"/>
            <p:cNvSpPr/>
            <p:nvPr/>
          </p:nvSpPr>
          <p:spPr>
            <a:xfrm>
              <a:off x="7920848" y="4450851"/>
              <a:ext cx="35806" cy="19546"/>
            </a:xfrm>
            <a:custGeom>
              <a:avLst/>
              <a:gdLst/>
              <a:ahLst/>
              <a:cxnLst/>
              <a:rect l="l" t="t" r="r" b="b"/>
              <a:pathLst>
                <a:path w="2303" h="1257" fill="none" extrusionOk="0">
                  <a:moveTo>
                    <a:pt x="2303" y="1256"/>
                  </a:moveTo>
                  <a:cubicBezTo>
                    <a:pt x="2303" y="1256"/>
                    <a:pt x="1257" y="1"/>
                    <a:pt x="1" y="1256"/>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64"/>
            <p:cNvSpPr/>
            <p:nvPr/>
          </p:nvSpPr>
          <p:spPr>
            <a:xfrm>
              <a:off x="7914349" y="4476882"/>
              <a:ext cx="35153" cy="19546"/>
            </a:xfrm>
            <a:custGeom>
              <a:avLst/>
              <a:gdLst/>
              <a:ahLst/>
              <a:cxnLst/>
              <a:rect l="l" t="t" r="r" b="b"/>
              <a:pathLst>
                <a:path w="2261" h="1257" fill="none" extrusionOk="0">
                  <a:moveTo>
                    <a:pt x="2260" y="1256"/>
                  </a:moveTo>
                  <a:cubicBezTo>
                    <a:pt x="2260" y="1256"/>
                    <a:pt x="1214" y="1"/>
                    <a:pt x="0" y="1256"/>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64"/>
            <p:cNvSpPr/>
            <p:nvPr/>
          </p:nvSpPr>
          <p:spPr>
            <a:xfrm>
              <a:off x="7732163" y="2529727"/>
              <a:ext cx="85900" cy="40368"/>
            </a:xfrm>
            <a:custGeom>
              <a:avLst/>
              <a:gdLst/>
              <a:ahLst/>
              <a:cxnLst/>
              <a:rect l="l" t="t" r="r" b="b"/>
              <a:pathLst>
                <a:path w="5525" h="2596" fill="none" extrusionOk="0">
                  <a:moveTo>
                    <a:pt x="5524" y="0"/>
                  </a:moveTo>
                  <a:cubicBezTo>
                    <a:pt x="5524" y="0"/>
                    <a:pt x="5399" y="2051"/>
                    <a:pt x="5524" y="2595"/>
                  </a:cubicBezTo>
                  <a:cubicBezTo>
                    <a:pt x="5524" y="2595"/>
                    <a:pt x="795" y="1967"/>
                    <a:pt x="0" y="1633"/>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64"/>
            <p:cNvSpPr/>
            <p:nvPr/>
          </p:nvSpPr>
          <p:spPr>
            <a:xfrm>
              <a:off x="7461466" y="2508905"/>
              <a:ext cx="8473" cy="110638"/>
            </a:xfrm>
            <a:custGeom>
              <a:avLst/>
              <a:gdLst/>
              <a:ahLst/>
              <a:cxnLst/>
              <a:rect l="l" t="t" r="r" b="b"/>
              <a:pathLst>
                <a:path w="545" h="7115" fill="none" extrusionOk="0">
                  <a:moveTo>
                    <a:pt x="545" y="7115"/>
                  </a:moveTo>
                  <a:lnTo>
                    <a:pt x="1" y="0"/>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64"/>
            <p:cNvSpPr/>
            <p:nvPr/>
          </p:nvSpPr>
          <p:spPr>
            <a:xfrm>
              <a:off x="7904585" y="2777671"/>
              <a:ext cx="224506" cy="714585"/>
            </a:xfrm>
            <a:custGeom>
              <a:avLst/>
              <a:gdLst/>
              <a:ahLst/>
              <a:cxnLst/>
              <a:rect l="l" t="t" r="r" b="b"/>
              <a:pathLst>
                <a:path w="14440" h="45954" fill="none" extrusionOk="0">
                  <a:moveTo>
                    <a:pt x="1" y="1"/>
                  </a:moveTo>
                  <a:lnTo>
                    <a:pt x="14439" y="45954"/>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64"/>
            <p:cNvSpPr/>
            <p:nvPr/>
          </p:nvSpPr>
          <p:spPr>
            <a:xfrm>
              <a:off x="7971610" y="3160341"/>
              <a:ext cx="311696" cy="821957"/>
            </a:xfrm>
            <a:custGeom>
              <a:avLst/>
              <a:gdLst/>
              <a:ahLst/>
              <a:cxnLst/>
              <a:rect l="l" t="t" r="r" b="b"/>
              <a:pathLst>
                <a:path w="20048" h="52859" fill="none" extrusionOk="0">
                  <a:moveTo>
                    <a:pt x="0" y="0"/>
                  </a:moveTo>
                  <a:lnTo>
                    <a:pt x="18540" y="52859"/>
                  </a:lnTo>
                  <a:cubicBezTo>
                    <a:pt x="19629" y="52859"/>
                    <a:pt x="20047" y="52189"/>
                    <a:pt x="20047" y="52189"/>
                  </a:cubicBezTo>
                  <a:lnTo>
                    <a:pt x="11007" y="23730"/>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64"/>
            <p:cNvSpPr/>
            <p:nvPr/>
          </p:nvSpPr>
          <p:spPr>
            <a:xfrm>
              <a:off x="7833657" y="3045800"/>
              <a:ext cx="426219" cy="1003535"/>
            </a:xfrm>
            <a:custGeom>
              <a:avLst/>
              <a:gdLst/>
              <a:ahLst/>
              <a:cxnLst/>
              <a:rect l="l" t="t" r="r" b="b"/>
              <a:pathLst>
                <a:path w="27414" h="64536" fill="none" extrusionOk="0">
                  <a:moveTo>
                    <a:pt x="27413" y="60225"/>
                  </a:moveTo>
                  <a:cubicBezTo>
                    <a:pt x="27413" y="60225"/>
                    <a:pt x="24609" y="64535"/>
                    <a:pt x="17076" y="62820"/>
                  </a:cubicBezTo>
                  <a:lnTo>
                    <a:pt x="1" y="1"/>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64"/>
            <p:cNvSpPr/>
            <p:nvPr/>
          </p:nvSpPr>
          <p:spPr>
            <a:xfrm>
              <a:off x="7830408" y="4062988"/>
              <a:ext cx="97623" cy="268144"/>
            </a:xfrm>
            <a:custGeom>
              <a:avLst/>
              <a:gdLst/>
              <a:ahLst/>
              <a:cxnLst/>
              <a:rect l="l" t="t" r="r" b="b"/>
              <a:pathLst>
                <a:path w="6279" h="17244" fill="none" extrusionOk="0">
                  <a:moveTo>
                    <a:pt x="1" y="0"/>
                  </a:moveTo>
                  <a:lnTo>
                    <a:pt x="6278" y="17243"/>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64"/>
            <p:cNvSpPr/>
            <p:nvPr/>
          </p:nvSpPr>
          <p:spPr>
            <a:xfrm>
              <a:off x="7300098" y="2969014"/>
              <a:ext cx="782148" cy="1107005"/>
            </a:xfrm>
            <a:custGeom>
              <a:avLst/>
              <a:gdLst/>
              <a:ahLst/>
              <a:cxnLst/>
              <a:rect l="l" t="t" r="r" b="b"/>
              <a:pathLst>
                <a:path w="50307" h="71190" fill="none" extrusionOk="0">
                  <a:moveTo>
                    <a:pt x="50306" y="68385"/>
                  </a:moveTo>
                  <a:cubicBezTo>
                    <a:pt x="50306" y="68385"/>
                    <a:pt x="42731" y="71189"/>
                    <a:pt x="39718" y="69473"/>
                  </a:cubicBezTo>
                  <a:cubicBezTo>
                    <a:pt x="39718" y="69473"/>
                    <a:pt x="33482" y="70771"/>
                    <a:pt x="30678" y="69892"/>
                  </a:cubicBezTo>
                  <a:cubicBezTo>
                    <a:pt x="30678" y="69892"/>
                    <a:pt x="16658" y="70352"/>
                    <a:pt x="15109" y="69892"/>
                  </a:cubicBezTo>
                  <a:cubicBezTo>
                    <a:pt x="15109" y="69892"/>
                    <a:pt x="9083" y="69473"/>
                    <a:pt x="8455" y="68385"/>
                  </a:cubicBezTo>
                  <a:cubicBezTo>
                    <a:pt x="8455" y="68385"/>
                    <a:pt x="3056" y="69683"/>
                    <a:pt x="3056" y="65581"/>
                  </a:cubicBezTo>
                  <a:lnTo>
                    <a:pt x="1" y="63238"/>
                  </a:lnTo>
                  <a:cubicBezTo>
                    <a:pt x="1" y="63238"/>
                    <a:pt x="4353" y="7743"/>
                    <a:pt x="5860" y="0"/>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64"/>
            <p:cNvSpPr/>
            <p:nvPr/>
          </p:nvSpPr>
          <p:spPr>
            <a:xfrm>
              <a:off x="7397705" y="2703482"/>
              <a:ext cx="43611" cy="218027"/>
            </a:xfrm>
            <a:custGeom>
              <a:avLst/>
              <a:gdLst/>
              <a:ahLst/>
              <a:cxnLst/>
              <a:rect l="l" t="t" r="r" b="b"/>
              <a:pathLst>
                <a:path w="2805" h="14021" fill="none" extrusionOk="0">
                  <a:moveTo>
                    <a:pt x="2805" y="1"/>
                  </a:moveTo>
                  <a:lnTo>
                    <a:pt x="1" y="14021"/>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64"/>
            <p:cNvSpPr/>
            <p:nvPr/>
          </p:nvSpPr>
          <p:spPr>
            <a:xfrm>
              <a:off x="7395109" y="2354012"/>
              <a:ext cx="319501" cy="198511"/>
            </a:xfrm>
            <a:custGeom>
              <a:avLst/>
              <a:gdLst/>
              <a:ahLst/>
              <a:cxnLst/>
              <a:rect l="l" t="t" r="r" b="b"/>
              <a:pathLst>
                <a:path w="20550" h="12766" fill="none" extrusionOk="0">
                  <a:moveTo>
                    <a:pt x="1381" y="1"/>
                  </a:moveTo>
                  <a:cubicBezTo>
                    <a:pt x="1381" y="1"/>
                    <a:pt x="293" y="8831"/>
                    <a:pt x="0" y="9040"/>
                  </a:cubicBezTo>
                  <a:cubicBezTo>
                    <a:pt x="0" y="9040"/>
                    <a:pt x="18708" y="12137"/>
                    <a:pt x="20549" y="12765"/>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64"/>
            <p:cNvSpPr/>
            <p:nvPr/>
          </p:nvSpPr>
          <p:spPr>
            <a:xfrm>
              <a:off x="7398358" y="2496527"/>
              <a:ext cx="55971" cy="43633"/>
            </a:xfrm>
            <a:custGeom>
              <a:avLst/>
              <a:gdLst/>
              <a:ahLst/>
              <a:cxnLst/>
              <a:rect l="l" t="t" r="r" b="b"/>
              <a:pathLst>
                <a:path w="3600" h="2806" fill="none" extrusionOk="0">
                  <a:moveTo>
                    <a:pt x="0" y="1"/>
                  </a:moveTo>
                  <a:cubicBezTo>
                    <a:pt x="0" y="1"/>
                    <a:pt x="2553" y="2554"/>
                    <a:pt x="3600" y="2805"/>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64"/>
            <p:cNvSpPr/>
            <p:nvPr/>
          </p:nvSpPr>
          <p:spPr>
            <a:xfrm>
              <a:off x="7313764" y="2737335"/>
              <a:ext cx="164648" cy="1198112"/>
            </a:xfrm>
            <a:custGeom>
              <a:avLst/>
              <a:gdLst/>
              <a:ahLst/>
              <a:cxnLst/>
              <a:rect l="l" t="t" r="r" b="b"/>
              <a:pathLst>
                <a:path w="10590" h="77049" fill="none" extrusionOk="0">
                  <a:moveTo>
                    <a:pt x="10589" y="0"/>
                  </a:moveTo>
                  <a:cubicBezTo>
                    <a:pt x="10589" y="0"/>
                    <a:pt x="1" y="54616"/>
                    <a:pt x="1507" y="77048"/>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64"/>
            <p:cNvSpPr/>
            <p:nvPr/>
          </p:nvSpPr>
          <p:spPr>
            <a:xfrm>
              <a:off x="7414621" y="2743835"/>
              <a:ext cx="107387" cy="1248230"/>
            </a:xfrm>
            <a:custGeom>
              <a:avLst/>
              <a:gdLst/>
              <a:ahLst/>
              <a:cxnLst/>
              <a:rect l="l" t="t" r="r" b="b"/>
              <a:pathLst>
                <a:path w="6907" h="80272" fill="none" extrusionOk="0">
                  <a:moveTo>
                    <a:pt x="6906" y="1"/>
                  </a:moveTo>
                  <a:cubicBezTo>
                    <a:pt x="6906" y="1"/>
                    <a:pt x="1" y="57839"/>
                    <a:pt x="880" y="80272"/>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64"/>
            <p:cNvSpPr/>
            <p:nvPr/>
          </p:nvSpPr>
          <p:spPr>
            <a:xfrm>
              <a:off x="7595516" y="3042550"/>
              <a:ext cx="3265" cy="993116"/>
            </a:xfrm>
            <a:custGeom>
              <a:avLst/>
              <a:gdLst/>
              <a:ahLst/>
              <a:cxnLst/>
              <a:rect l="l" t="t" r="r" b="b"/>
              <a:pathLst>
                <a:path w="210" h="63866" fill="none" extrusionOk="0">
                  <a:moveTo>
                    <a:pt x="0" y="63866"/>
                  </a:moveTo>
                  <a:lnTo>
                    <a:pt x="210" y="0"/>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64"/>
            <p:cNvSpPr/>
            <p:nvPr/>
          </p:nvSpPr>
          <p:spPr>
            <a:xfrm>
              <a:off x="7548672" y="2810871"/>
              <a:ext cx="10417" cy="278547"/>
            </a:xfrm>
            <a:custGeom>
              <a:avLst/>
              <a:gdLst/>
              <a:ahLst/>
              <a:cxnLst/>
              <a:rect l="l" t="t" r="r" b="b"/>
              <a:pathLst>
                <a:path w="670" h="17913" fill="none" extrusionOk="0">
                  <a:moveTo>
                    <a:pt x="670" y="0"/>
                  </a:moveTo>
                  <a:lnTo>
                    <a:pt x="0" y="17913"/>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64"/>
            <p:cNvSpPr/>
            <p:nvPr/>
          </p:nvSpPr>
          <p:spPr>
            <a:xfrm>
              <a:off x="7646263" y="2740585"/>
              <a:ext cx="130801" cy="1070555"/>
            </a:xfrm>
            <a:custGeom>
              <a:avLst/>
              <a:gdLst/>
              <a:ahLst/>
              <a:cxnLst/>
              <a:rect l="l" t="t" r="r" b="b"/>
              <a:pathLst>
                <a:path w="8413" h="68846" fill="none" extrusionOk="0">
                  <a:moveTo>
                    <a:pt x="1" y="0"/>
                  </a:moveTo>
                  <a:cubicBezTo>
                    <a:pt x="1" y="0"/>
                    <a:pt x="4939" y="25237"/>
                    <a:pt x="8413" y="68846"/>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64"/>
            <p:cNvSpPr/>
            <p:nvPr/>
          </p:nvSpPr>
          <p:spPr>
            <a:xfrm>
              <a:off x="7756884" y="3015866"/>
              <a:ext cx="160730" cy="1033469"/>
            </a:xfrm>
            <a:custGeom>
              <a:avLst/>
              <a:gdLst/>
              <a:ahLst/>
              <a:cxnLst/>
              <a:rect l="l" t="t" r="r" b="b"/>
              <a:pathLst>
                <a:path w="10338" h="66461" fill="none" extrusionOk="0">
                  <a:moveTo>
                    <a:pt x="10338" y="66460"/>
                  </a:moveTo>
                  <a:cubicBezTo>
                    <a:pt x="10338" y="66460"/>
                    <a:pt x="210" y="628"/>
                    <a:pt x="0" y="0"/>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64"/>
            <p:cNvSpPr/>
            <p:nvPr/>
          </p:nvSpPr>
          <p:spPr>
            <a:xfrm>
              <a:off x="7864239" y="2918243"/>
              <a:ext cx="124302" cy="449722"/>
            </a:xfrm>
            <a:custGeom>
              <a:avLst/>
              <a:gdLst/>
              <a:ahLst/>
              <a:cxnLst/>
              <a:rect l="l" t="t" r="r" b="b"/>
              <a:pathLst>
                <a:path w="7995" h="28921" fill="none" extrusionOk="0">
                  <a:moveTo>
                    <a:pt x="1" y="1"/>
                  </a:moveTo>
                  <a:lnTo>
                    <a:pt x="7995" y="28920"/>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64"/>
            <p:cNvSpPr/>
            <p:nvPr/>
          </p:nvSpPr>
          <p:spPr>
            <a:xfrm>
              <a:off x="7769897" y="3904844"/>
              <a:ext cx="7167" cy="150990"/>
            </a:xfrm>
            <a:custGeom>
              <a:avLst/>
              <a:gdLst/>
              <a:ahLst/>
              <a:cxnLst/>
              <a:rect l="l" t="t" r="r" b="b"/>
              <a:pathLst>
                <a:path w="461" h="9710" fill="none" extrusionOk="0">
                  <a:moveTo>
                    <a:pt x="461" y="9710"/>
                  </a:moveTo>
                  <a:lnTo>
                    <a:pt x="0" y="0"/>
                  </a:ln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64"/>
            <p:cNvSpPr/>
            <p:nvPr/>
          </p:nvSpPr>
          <p:spPr>
            <a:xfrm>
              <a:off x="7471882" y="1998679"/>
              <a:ext cx="147064" cy="70302"/>
            </a:xfrm>
            <a:custGeom>
              <a:avLst/>
              <a:gdLst/>
              <a:ahLst/>
              <a:cxnLst/>
              <a:rect l="l" t="t" r="r" b="b"/>
              <a:pathLst>
                <a:path w="9459" h="4521" fill="none" extrusionOk="0">
                  <a:moveTo>
                    <a:pt x="9459" y="1"/>
                  </a:moveTo>
                  <a:lnTo>
                    <a:pt x="3809" y="1005"/>
                  </a:lnTo>
                  <a:cubicBezTo>
                    <a:pt x="3809" y="1005"/>
                    <a:pt x="963" y="1340"/>
                    <a:pt x="1" y="4521"/>
                  </a:cubicBezTo>
                </a:path>
              </a:pathLst>
            </a:custGeom>
            <a:noFill/>
            <a:ln w="62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114"/>
                                        </p:tgtEl>
                                        <p:attrNameLst>
                                          <p:attrName>style.visibility</p:attrName>
                                        </p:attrNameLst>
                                      </p:cBhvr>
                                      <p:to>
                                        <p:strVal val="visible"/>
                                      </p:to>
                                    </p:set>
                                    <p:anim calcmode="lin" valueType="num">
                                      <p:cBhvr additive="base">
                                        <p:cTn id="7" dur="1000"/>
                                        <p:tgtEl>
                                          <p:spTgt spid="4114"/>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4170"/>
                                        </p:tgtEl>
                                        <p:attrNameLst>
                                          <p:attrName>style.visibility</p:attrName>
                                        </p:attrNameLst>
                                      </p:cBhvr>
                                      <p:to>
                                        <p:strVal val="visible"/>
                                      </p:to>
                                    </p:set>
                                    <p:anim calcmode="lin" valueType="num">
                                      <p:cBhvr additive="base">
                                        <p:cTn id="10" dur="1000"/>
                                        <p:tgtEl>
                                          <p:spTgt spid="417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22"/>
        <p:cNvGrpSpPr/>
        <p:nvPr/>
      </p:nvGrpSpPr>
      <p:grpSpPr>
        <a:xfrm>
          <a:off x="0" y="0"/>
          <a:ext cx="0" cy="0"/>
          <a:chOff x="0" y="0"/>
          <a:chExt cx="0" cy="0"/>
        </a:xfrm>
      </p:grpSpPr>
      <p:sp>
        <p:nvSpPr>
          <p:cNvPr id="4525" name="Google Shape;4525;p66"/>
          <p:cNvSpPr txBox="1">
            <a:spLocks noGrp="1"/>
          </p:cNvSpPr>
          <p:nvPr>
            <p:ph type="title"/>
          </p:nvPr>
        </p:nvSpPr>
        <p:spPr>
          <a:xfrm>
            <a:off x="1105422" y="173221"/>
            <a:ext cx="5355197"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a:latin typeface="Comic Sans MS" panose="030F0902030302020204" pitchFamily="66" charset="0"/>
              </a:rPr>
              <a:t>Argumentative (Persuasive) Essay</a:t>
            </a:r>
            <a:endParaRPr sz="2400" dirty="0">
              <a:latin typeface="Comic Sans MS" panose="030F0902030302020204" pitchFamily="66" charset="0"/>
            </a:endParaRPr>
          </a:p>
        </p:txBody>
      </p:sp>
      <p:sp>
        <p:nvSpPr>
          <p:cNvPr id="4526" name="Google Shape;4526;p66"/>
          <p:cNvSpPr txBox="1">
            <a:spLocks noGrp="1"/>
          </p:cNvSpPr>
          <p:nvPr>
            <p:ph type="title" idx="2"/>
          </p:nvPr>
        </p:nvSpPr>
        <p:spPr>
          <a:xfrm>
            <a:off x="1035976" y="1070986"/>
            <a:ext cx="7607808" cy="53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a:solidFill>
                  <a:schemeClr val="bg2"/>
                </a:solidFill>
                <a:latin typeface="Comic Sans MS" panose="030F0902030302020204" pitchFamily="66" charset="0"/>
              </a:rPr>
              <a:t>Definition: Persuade your readers to </a:t>
            </a:r>
            <a:r>
              <a:rPr lang="en" sz="2800" u="sng" dirty="0">
                <a:solidFill>
                  <a:schemeClr val="accent3">
                    <a:lumMod val="50000"/>
                  </a:schemeClr>
                </a:solidFill>
                <a:latin typeface="Comic Sans MS" panose="030F0902030302020204" pitchFamily="66" charset="0"/>
              </a:rPr>
              <a:t>make a change</a:t>
            </a:r>
            <a:endParaRPr sz="2000" u="sng" dirty="0">
              <a:solidFill>
                <a:schemeClr val="accent3">
                  <a:lumMod val="50000"/>
                </a:schemeClr>
              </a:solidFill>
              <a:latin typeface="Comic Sans MS" panose="030F0902030302020204" pitchFamily="66" charset="0"/>
            </a:endParaRPr>
          </a:p>
        </p:txBody>
      </p:sp>
      <p:sp>
        <p:nvSpPr>
          <p:cNvPr id="4529" name="Google Shape;4529;p66"/>
          <p:cNvSpPr txBox="1">
            <a:spLocks noGrp="1"/>
          </p:cNvSpPr>
          <p:nvPr>
            <p:ph type="title" idx="4"/>
          </p:nvPr>
        </p:nvSpPr>
        <p:spPr>
          <a:xfrm>
            <a:off x="1912262" y="1779494"/>
            <a:ext cx="5855235" cy="718624"/>
          </a:xfrm>
          <a:prstGeom prst="rect">
            <a:avLst/>
          </a:prstGeom>
        </p:spPr>
        <p:txBody>
          <a:bodyPr spcFirstLastPara="1" wrap="square" lIns="91425" tIns="91425" rIns="91425" bIns="91425" anchor="b" anchorCtr="0">
            <a:noAutofit/>
          </a:bodyPr>
          <a:lstStyle/>
          <a:p>
            <a:pPr lvl="0">
              <a:lnSpc>
                <a:spcPct val="150000"/>
              </a:lnSpc>
            </a:pPr>
            <a:r>
              <a:rPr lang="en" sz="1600" dirty="0">
                <a:solidFill>
                  <a:schemeClr val="bg2"/>
                </a:solidFill>
                <a:latin typeface="Comic Sans MS" panose="030F0902030302020204" pitchFamily="66" charset="0"/>
              </a:rPr>
              <a:t>Mental Change: </a:t>
            </a:r>
            <a:r>
              <a:rPr lang="en-GB" sz="1600" dirty="0">
                <a:solidFill>
                  <a:schemeClr val="bg2"/>
                </a:solidFill>
                <a:latin typeface="Comic Sans MS" panose="030F0902030302020204" pitchFamily="66" charset="0"/>
              </a:rPr>
              <a:t>Shifting</a:t>
            </a:r>
            <a:r>
              <a:rPr lang="en" sz="1600" dirty="0">
                <a:solidFill>
                  <a:schemeClr val="bg2"/>
                </a:solidFill>
                <a:latin typeface="Comic Sans MS" panose="030F0902030302020204" pitchFamily="66" charset="0"/>
              </a:rPr>
              <a:t> </a:t>
            </a:r>
            <a:r>
              <a:rPr lang="en-GB" sz="1600" dirty="0">
                <a:solidFill>
                  <a:schemeClr val="bg2"/>
                </a:solidFill>
                <a:latin typeface="Comic Sans MS" panose="030F0902030302020204" pitchFamily="66" charset="0"/>
              </a:rPr>
              <a:t>opinions, attitudes, beliefs…</a:t>
            </a:r>
            <a:br>
              <a:rPr lang="en-GB" sz="1600" dirty="0">
                <a:solidFill>
                  <a:schemeClr val="bg2"/>
                </a:solidFill>
                <a:latin typeface="Comic Sans MS" panose="030F0902030302020204" pitchFamily="66" charset="0"/>
              </a:rPr>
            </a:br>
            <a:r>
              <a:rPr lang="en" sz="1600" dirty="0">
                <a:solidFill>
                  <a:schemeClr val="bg2"/>
                </a:solidFill>
                <a:latin typeface="Comic Sans MS" panose="030F0902030302020204" pitchFamily="66" charset="0"/>
              </a:rPr>
              <a:t>Policy Change: </a:t>
            </a:r>
            <a:r>
              <a:rPr lang="en-GB" sz="1600" dirty="0">
                <a:solidFill>
                  <a:schemeClr val="bg2"/>
                </a:solidFill>
                <a:latin typeface="Comic Sans MS" panose="030F0902030302020204" pitchFamily="66" charset="0"/>
              </a:rPr>
              <a:t>Shifting an actual rule, law, or procedure…</a:t>
            </a:r>
            <a:endParaRPr sz="1600" dirty="0">
              <a:solidFill>
                <a:schemeClr val="bg2"/>
              </a:solidFill>
              <a:latin typeface="Comic Sans MS" panose="030F0902030302020204" pitchFamily="66" charset="0"/>
            </a:endParaRPr>
          </a:p>
        </p:txBody>
      </p:sp>
      <p:sp>
        <p:nvSpPr>
          <p:cNvPr id="4531" name="Google Shape;4531;p66"/>
          <p:cNvSpPr txBox="1">
            <a:spLocks noGrp="1"/>
          </p:cNvSpPr>
          <p:nvPr>
            <p:ph type="subTitle" idx="6"/>
          </p:nvPr>
        </p:nvSpPr>
        <p:spPr>
          <a:xfrm>
            <a:off x="876392" y="3268516"/>
            <a:ext cx="587184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Comic Sans MS" panose="030F0902030302020204" pitchFamily="66" charset="0"/>
              </a:rPr>
              <a:t>Does a cat make a better pet than a dog?</a:t>
            </a:r>
            <a:endParaRPr sz="1800" dirty="0">
              <a:latin typeface="Comic Sans MS" panose="030F0902030302020204" pitchFamily="66" charset="0"/>
            </a:endParaRPr>
          </a:p>
        </p:txBody>
      </p:sp>
      <p:sp>
        <p:nvSpPr>
          <p:cNvPr id="4532" name="Google Shape;4532;p66"/>
          <p:cNvSpPr/>
          <p:nvPr/>
        </p:nvSpPr>
        <p:spPr>
          <a:xfrm>
            <a:off x="1391949" y="609195"/>
            <a:ext cx="4589699" cy="6692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txBody>
          <a:bodyPr/>
          <a:lstStyle/>
          <a:p>
            <a:endParaRPr lang="en-CN" sz="1000">
              <a:latin typeface="Comic Sans MS" panose="030F0902030302020204" pitchFamily="66" charset="0"/>
            </a:endParaRPr>
          </a:p>
        </p:txBody>
      </p:sp>
      <p:grpSp>
        <p:nvGrpSpPr>
          <p:cNvPr id="4533" name="Google Shape;4533;p66"/>
          <p:cNvGrpSpPr/>
          <p:nvPr/>
        </p:nvGrpSpPr>
        <p:grpSpPr>
          <a:xfrm rot="10154194">
            <a:off x="6646825" y="185416"/>
            <a:ext cx="1093731" cy="769050"/>
            <a:chOff x="3656813" y="4101238"/>
            <a:chExt cx="877250" cy="769050"/>
          </a:xfrm>
        </p:grpSpPr>
        <p:sp>
          <p:nvSpPr>
            <p:cNvPr id="4534" name="Google Shape;4534;p66"/>
            <p:cNvSpPr/>
            <p:nvPr/>
          </p:nvSpPr>
          <p:spPr>
            <a:xfrm>
              <a:off x="3656813" y="4130988"/>
              <a:ext cx="877250" cy="739300"/>
            </a:xfrm>
            <a:custGeom>
              <a:avLst/>
              <a:gdLst/>
              <a:ahLst/>
              <a:cxnLst/>
              <a:rect l="l" t="t" r="r" b="b"/>
              <a:pathLst>
                <a:path w="35090" h="29572" extrusionOk="0">
                  <a:moveTo>
                    <a:pt x="4335" y="5066"/>
                  </a:moveTo>
                  <a:lnTo>
                    <a:pt x="4333" y="5068"/>
                  </a:lnTo>
                  <a:cubicBezTo>
                    <a:pt x="4333" y="5067"/>
                    <a:pt x="4333" y="5066"/>
                    <a:pt x="4335" y="5066"/>
                  </a:cubicBezTo>
                  <a:close/>
                  <a:moveTo>
                    <a:pt x="213" y="1"/>
                  </a:moveTo>
                  <a:cubicBezTo>
                    <a:pt x="155" y="1"/>
                    <a:pt x="98" y="27"/>
                    <a:pt x="59" y="74"/>
                  </a:cubicBezTo>
                  <a:cubicBezTo>
                    <a:pt x="7" y="138"/>
                    <a:pt x="0" y="228"/>
                    <a:pt x="40" y="300"/>
                  </a:cubicBezTo>
                  <a:lnTo>
                    <a:pt x="3874" y="6863"/>
                  </a:lnTo>
                  <a:cubicBezTo>
                    <a:pt x="3877" y="6871"/>
                    <a:pt x="3886" y="6873"/>
                    <a:pt x="3892" y="6880"/>
                  </a:cubicBezTo>
                  <a:cubicBezTo>
                    <a:pt x="3901" y="6892"/>
                    <a:pt x="3907" y="6906"/>
                    <a:pt x="3919" y="6915"/>
                  </a:cubicBezTo>
                  <a:lnTo>
                    <a:pt x="27422" y="26249"/>
                  </a:lnTo>
                  <a:lnTo>
                    <a:pt x="29127" y="27651"/>
                  </a:lnTo>
                  <a:lnTo>
                    <a:pt x="31407" y="29528"/>
                  </a:lnTo>
                  <a:cubicBezTo>
                    <a:pt x="31444" y="29558"/>
                    <a:pt x="31489" y="29572"/>
                    <a:pt x="31533" y="29572"/>
                  </a:cubicBezTo>
                  <a:cubicBezTo>
                    <a:pt x="31560" y="29572"/>
                    <a:pt x="31589" y="29567"/>
                    <a:pt x="31613" y="29555"/>
                  </a:cubicBezTo>
                  <a:cubicBezTo>
                    <a:pt x="33354" y="28780"/>
                    <a:pt x="34648" y="27208"/>
                    <a:pt x="35073" y="25350"/>
                  </a:cubicBezTo>
                  <a:cubicBezTo>
                    <a:pt x="35090" y="25276"/>
                    <a:pt x="35063" y="25201"/>
                    <a:pt x="35005" y="25153"/>
                  </a:cubicBezTo>
                  <a:lnTo>
                    <a:pt x="32726" y="23277"/>
                  </a:lnTo>
                  <a:lnTo>
                    <a:pt x="31020" y="21873"/>
                  </a:lnTo>
                  <a:lnTo>
                    <a:pt x="7518" y="2542"/>
                  </a:lnTo>
                  <a:cubicBezTo>
                    <a:pt x="7512" y="2539"/>
                    <a:pt x="7506" y="2537"/>
                    <a:pt x="7500" y="2532"/>
                  </a:cubicBezTo>
                  <a:cubicBezTo>
                    <a:pt x="7486" y="2524"/>
                    <a:pt x="7473" y="2514"/>
                    <a:pt x="7456" y="2508"/>
                  </a:cubicBezTo>
                  <a:lnTo>
                    <a:pt x="277" y="12"/>
                  </a:lnTo>
                  <a:cubicBezTo>
                    <a:pt x="256" y="4"/>
                    <a:pt x="235" y="1"/>
                    <a:pt x="213"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66"/>
            <p:cNvSpPr/>
            <p:nvPr/>
          </p:nvSpPr>
          <p:spPr>
            <a:xfrm>
              <a:off x="4424213" y="4783413"/>
              <a:ext cx="24025" cy="18800"/>
            </a:xfrm>
            <a:custGeom>
              <a:avLst/>
              <a:gdLst/>
              <a:ahLst/>
              <a:cxnLst/>
              <a:rect l="l" t="t" r="r" b="b"/>
              <a:pathLst>
                <a:path w="961" h="752" extrusionOk="0">
                  <a:moveTo>
                    <a:pt x="113" y="1"/>
                  </a:moveTo>
                  <a:cubicBezTo>
                    <a:pt x="83" y="1"/>
                    <a:pt x="53" y="14"/>
                    <a:pt x="34" y="40"/>
                  </a:cubicBezTo>
                  <a:cubicBezTo>
                    <a:pt x="0" y="85"/>
                    <a:pt x="10" y="147"/>
                    <a:pt x="53" y="179"/>
                  </a:cubicBezTo>
                  <a:lnTo>
                    <a:pt x="788" y="732"/>
                  </a:lnTo>
                  <a:cubicBezTo>
                    <a:pt x="804" y="746"/>
                    <a:pt x="825" y="752"/>
                    <a:pt x="847" y="752"/>
                  </a:cubicBezTo>
                  <a:cubicBezTo>
                    <a:pt x="877" y="752"/>
                    <a:pt x="905" y="738"/>
                    <a:pt x="926" y="711"/>
                  </a:cubicBezTo>
                  <a:cubicBezTo>
                    <a:pt x="960" y="668"/>
                    <a:pt x="951" y="606"/>
                    <a:pt x="908" y="573"/>
                  </a:cubicBezTo>
                  <a:lnTo>
                    <a:pt x="173" y="20"/>
                  </a:lnTo>
                  <a:cubicBezTo>
                    <a:pt x="155" y="7"/>
                    <a:pt x="134"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66"/>
            <p:cNvSpPr/>
            <p:nvPr/>
          </p:nvSpPr>
          <p:spPr>
            <a:xfrm>
              <a:off x="4395613" y="4693813"/>
              <a:ext cx="129775" cy="137975"/>
            </a:xfrm>
            <a:custGeom>
              <a:avLst/>
              <a:gdLst/>
              <a:ahLst/>
              <a:cxnLst/>
              <a:rect l="l" t="t" r="r" b="b"/>
              <a:pathLst>
                <a:path w="5191" h="5519" extrusionOk="0">
                  <a:moveTo>
                    <a:pt x="3728" y="991"/>
                  </a:moveTo>
                  <a:lnTo>
                    <a:pt x="4038" y="1247"/>
                  </a:lnTo>
                  <a:lnTo>
                    <a:pt x="4043" y="1272"/>
                  </a:lnTo>
                  <a:lnTo>
                    <a:pt x="4101" y="1319"/>
                  </a:lnTo>
                  <a:lnTo>
                    <a:pt x="4041" y="1274"/>
                  </a:lnTo>
                  <a:lnTo>
                    <a:pt x="3728" y="991"/>
                  </a:lnTo>
                  <a:close/>
                  <a:moveTo>
                    <a:pt x="3396" y="1907"/>
                  </a:moveTo>
                  <a:lnTo>
                    <a:pt x="3799" y="2031"/>
                  </a:lnTo>
                  <a:lnTo>
                    <a:pt x="3804" y="2061"/>
                  </a:lnTo>
                  <a:cubicBezTo>
                    <a:pt x="3800" y="2066"/>
                    <a:pt x="3795" y="2068"/>
                    <a:pt x="3790" y="2068"/>
                  </a:cubicBezTo>
                  <a:cubicBezTo>
                    <a:pt x="3788" y="2068"/>
                    <a:pt x="3786" y="2068"/>
                    <a:pt x="3784" y="2067"/>
                  </a:cubicBezTo>
                  <a:lnTo>
                    <a:pt x="3396" y="1907"/>
                  </a:lnTo>
                  <a:close/>
                  <a:moveTo>
                    <a:pt x="2899" y="2632"/>
                  </a:moveTo>
                  <a:lnTo>
                    <a:pt x="3200" y="2828"/>
                  </a:lnTo>
                  <a:lnTo>
                    <a:pt x="3202" y="2856"/>
                  </a:lnTo>
                  <a:cubicBezTo>
                    <a:pt x="3198" y="2861"/>
                    <a:pt x="3193" y="2864"/>
                    <a:pt x="3187" y="2864"/>
                  </a:cubicBezTo>
                  <a:cubicBezTo>
                    <a:pt x="3183" y="2864"/>
                    <a:pt x="3179" y="2862"/>
                    <a:pt x="3175" y="2858"/>
                  </a:cubicBezTo>
                  <a:lnTo>
                    <a:pt x="2899" y="2632"/>
                  </a:lnTo>
                  <a:close/>
                  <a:moveTo>
                    <a:pt x="2380" y="3388"/>
                  </a:moveTo>
                  <a:lnTo>
                    <a:pt x="2380" y="3388"/>
                  </a:lnTo>
                  <a:cubicBezTo>
                    <a:pt x="2564" y="3507"/>
                    <a:pt x="2769" y="3614"/>
                    <a:pt x="2984" y="3652"/>
                  </a:cubicBezTo>
                  <a:lnTo>
                    <a:pt x="2999" y="3684"/>
                  </a:lnTo>
                  <a:cubicBezTo>
                    <a:pt x="2996" y="3688"/>
                    <a:pt x="2987" y="3691"/>
                    <a:pt x="2976" y="3693"/>
                  </a:cubicBezTo>
                  <a:cubicBezTo>
                    <a:pt x="2755" y="3649"/>
                    <a:pt x="2542" y="3540"/>
                    <a:pt x="2380" y="3388"/>
                  </a:cubicBezTo>
                  <a:close/>
                  <a:moveTo>
                    <a:pt x="1269" y="3670"/>
                  </a:moveTo>
                  <a:lnTo>
                    <a:pt x="2002" y="4221"/>
                  </a:lnTo>
                  <a:lnTo>
                    <a:pt x="2007" y="4246"/>
                  </a:lnTo>
                  <a:cubicBezTo>
                    <a:pt x="2001" y="4254"/>
                    <a:pt x="1995" y="4257"/>
                    <a:pt x="1990" y="4257"/>
                  </a:cubicBezTo>
                  <a:cubicBezTo>
                    <a:pt x="1985" y="4257"/>
                    <a:pt x="1981" y="4254"/>
                    <a:pt x="1978" y="4252"/>
                  </a:cubicBezTo>
                  <a:lnTo>
                    <a:pt x="1244" y="3700"/>
                  </a:lnTo>
                  <a:lnTo>
                    <a:pt x="1269" y="3670"/>
                  </a:lnTo>
                  <a:close/>
                  <a:moveTo>
                    <a:pt x="3158" y="0"/>
                  </a:moveTo>
                  <a:cubicBezTo>
                    <a:pt x="3151" y="0"/>
                    <a:pt x="3145" y="1"/>
                    <a:pt x="3138" y="3"/>
                  </a:cubicBezTo>
                  <a:cubicBezTo>
                    <a:pt x="3122" y="10"/>
                    <a:pt x="3111" y="17"/>
                    <a:pt x="3101" y="29"/>
                  </a:cubicBezTo>
                  <a:cubicBezTo>
                    <a:pt x="3094" y="38"/>
                    <a:pt x="3085" y="48"/>
                    <a:pt x="3084" y="63"/>
                  </a:cubicBezTo>
                  <a:cubicBezTo>
                    <a:pt x="3007" y="354"/>
                    <a:pt x="2915" y="637"/>
                    <a:pt x="2797" y="905"/>
                  </a:cubicBezTo>
                  <a:cubicBezTo>
                    <a:pt x="2586" y="1410"/>
                    <a:pt x="2307" y="1874"/>
                    <a:pt x="1968" y="2288"/>
                  </a:cubicBezTo>
                  <a:cubicBezTo>
                    <a:pt x="1623" y="2707"/>
                    <a:pt x="1251" y="3033"/>
                    <a:pt x="915" y="3275"/>
                  </a:cubicBezTo>
                  <a:cubicBezTo>
                    <a:pt x="568" y="3520"/>
                    <a:pt x="260" y="3683"/>
                    <a:pt x="50" y="3782"/>
                  </a:cubicBezTo>
                  <a:cubicBezTo>
                    <a:pt x="37" y="3785"/>
                    <a:pt x="29" y="3795"/>
                    <a:pt x="21" y="3804"/>
                  </a:cubicBezTo>
                  <a:cubicBezTo>
                    <a:pt x="13" y="3814"/>
                    <a:pt x="6" y="3828"/>
                    <a:pt x="5" y="3842"/>
                  </a:cubicBezTo>
                  <a:cubicBezTo>
                    <a:pt x="0" y="3869"/>
                    <a:pt x="11" y="3898"/>
                    <a:pt x="32" y="3916"/>
                  </a:cubicBezTo>
                  <a:lnTo>
                    <a:pt x="1959" y="5501"/>
                  </a:lnTo>
                  <a:cubicBezTo>
                    <a:pt x="1974" y="5513"/>
                    <a:pt x="1992" y="5519"/>
                    <a:pt x="2010" y="5519"/>
                  </a:cubicBezTo>
                  <a:cubicBezTo>
                    <a:pt x="2022" y="5519"/>
                    <a:pt x="2033" y="5516"/>
                    <a:pt x="2044" y="5511"/>
                  </a:cubicBezTo>
                  <a:cubicBezTo>
                    <a:pt x="2365" y="5358"/>
                    <a:pt x="2678" y="5173"/>
                    <a:pt x="2967" y="4964"/>
                  </a:cubicBezTo>
                  <a:cubicBezTo>
                    <a:pt x="3364" y="4675"/>
                    <a:pt x="3726" y="4336"/>
                    <a:pt x="4039" y="3956"/>
                  </a:cubicBezTo>
                  <a:cubicBezTo>
                    <a:pt x="4375" y="3548"/>
                    <a:pt x="4658" y="3093"/>
                    <a:pt x="4869" y="2610"/>
                  </a:cubicBezTo>
                  <a:cubicBezTo>
                    <a:pt x="4999" y="2315"/>
                    <a:pt x="5105" y="2012"/>
                    <a:pt x="5181" y="1700"/>
                  </a:cubicBezTo>
                  <a:cubicBezTo>
                    <a:pt x="5190" y="1670"/>
                    <a:pt x="5181" y="1637"/>
                    <a:pt x="5157" y="1617"/>
                  </a:cubicBezTo>
                  <a:lnTo>
                    <a:pt x="3213" y="18"/>
                  </a:lnTo>
                  <a:cubicBezTo>
                    <a:pt x="3197" y="6"/>
                    <a:pt x="3178" y="0"/>
                    <a:pt x="3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66"/>
            <p:cNvSpPr/>
            <p:nvPr/>
          </p:nvSpPr>
          <p:spPr>
            <a:xfrm>
              <a:off x="3671038" y="4113313"/>
              <a:ext cx="49225" cy="45000"/>
            </a:xfrm>
            <a:custGeom>
              <a:avLst/>
              <a:gdLst/>
              <a:ahLst/>
              <a:cxnLst/>
              <a:rect l="l" t="t" r="r" b="b"/>
              <a:pathLst>
                <a:path w="1969" h="1800" extrusionOk="0">
                  <a:moveTo>
                    <a:pt x="88" y="1"/>
                  </a:moveTo>
                  <a:cubicBezTo>
                    <a:pt x="64" y="1"/>
                    <a:pt x="41" y="11"/>
                    <a:pt x="26" y="29"/>
                  </a:cubicBezTo>
                  <a:cubicBezTo>
                    <a:pt x="5" y="54"/>
                    <a:pt x="1" y="91"/>
                    <a:pt x="19" y="120"/>
                  </a:cubicBezTo>
                  <a:lnTo>
                    <a:pt x="976" y="1760"/>
                  </a:lnTo>
                  <a:cubicBezTo>
                    <a:pt x="991" y="1785"/>
                    <a:pt x="1018" y="1799"/>
                    <a:pt x="1045" y="1799"/>
                  </a:cubicBezTo>
                  <a:cubicBezTo>
                    <a:pt x="1057" y="1799"/>
                    <a:pt x="1069" y="1797"/>
                    <a:pt x="1080" y="1791"/>
                  </a:cubicBezTo>
                  <a:cubicBezTo>
                    <a:pt x="1296" y="1687"/>
                    <a:pt x="1485" y="1541"/>
                    <a:pt x="1637" y="1354"/>
                  </a:cubicBezTo>
                  <a:cubicBezTo>
                    <a:pt x="1790" y="1169"/>
                    <a:pt x="1897" y="957"/>
                    <a:pt x="1958" y="723"/>
                  </a:cubicBezTo>
                  <a:cubicBezTo>
                    <a:pt x="1969" y="684"/>
                    <a:pt x="1947" y="642"/>
                    <a:pt x="1907" y="628"/>
                  </a:cubicBezTo>
                  <a:lnTo>
                    <a:pt x="112" y="5"/>
                  </a:lnTo>
                  <a:cubicBezTo>
                    <a:pt x="104" y="2"/>
                    <a:pt x="96"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66"/>
            <p:cNvSpPr/>
            <p:nvPr/>
          </p:nvSpPr>
          <p:spPr>
            <a:xfrm>
              <a:off x="3700088" y="4132138"/>
              <a:ext cx="136625" cy="132800"/>
            </a:xfrm>
            <a:custGeom>
              <a:avLst/>
              <a:gdLst/>
              <a:ahLst/>
              <a:cxnLst/>
              <a:rect l="l" t="t" r="r" b="b"/>
              <a:pathLst>
                <a:path w="5465" h="5312" extrusionOk="0">
                  <a:moveTo>
                    <a:pt x="2124" y="1889"/>
                  </a:moveTo>
                  <a:lnTo>
                    <a:pt x="2701" y="2569"/>
                  </a:lnTo>
                  <a:lnTo>
                    <a:pt x="2706" y="2594"/>
                  </a:lnTo>
                  <a:lnTo>
                    <a:pt x="2761" y="2640"/>
                  </a:lnTo>
                  <a:lnTo>
                    <a:pt x="2758" y="2642"/>
                  </a:lnTo>
                  <a:lnTo>
                    <a:pt x="2703" y="2598"/>
                  </a:lnTo>
                  <a:lnTo>
                    <a:pt x="2095" y="1912"/>
                  </a:lnTo>
                  <a:lnTo>
                    <a:pt x="2124" y="1889"/>
                  </a:lnTo>
                  <a:close/>
                  <a:moveTo>
                    <a:pt x="1369" y="1975"/>
                  </a:moveTo>
                  <a:lnTo>
                    <a:pt x="1369" y="1975"/>
                  </a:lnTo>
                  <a:cubicBezTo>
                    <a:pt x="1725" y="2592"/>
                    <a:pt x="2111" y="3197"/>
                    <a:pt x="2545" y="3755"/>
                  </a:cubicBezTo>
                  <a:lnTo>
                    <a:pt x="2545" y="3780"/>
                  </a:lnTo>
                  <a:lnTo>
                    <a:pt x="2603" y="3827"/>
                  </a:lnTo>
                  <a:lnTo>
                    <a:pt x="2601" y="3831"/>
                  </a:lnTo>
                  <a:lnTo>
                    <a:pt x="2540" y="3785"/>
                  </a:lnTo>
                  <a:cubicBezTo>
                    <a:pt x="2080" y="3217"/>
                    <a:pt x="1693" y="2612"/>
                    <a:pt x="1369" y="1975"/>
                  </a:cubicBezTo>
                  <a:close/>
                  <a:moveTo>
                    <a:pt x="1096" y="1"/>
                  </a:moveTo>
                  <a:cubicBezTo>
                    <a:pt x="1083" y="1"/>
                    <a:pt x="1070" y="4"/>
                    <a:pt x="1059" y="11"/>
                  </a:cubicBezTo>
                  <a:cubicBezTo>
                    <a:pt x="1048" y="17"/>
                    <a:pt x="1040" y="21"/>
                    <a:pt x="1032" y="31"/>
                  </a:cubicBezTo>
                  <a:cubicBezTo>
                    <a:pt x="1024" y="40"/>
                    <a:pt x="1020" y="52"/>
                    <a:pt x="1018" y="59"/>
                  </a:cubicBezTo>
                  <a:cubicBezTo>
                    <a:pt x="946" y="315"/>
                    <a:pt x="825" y="549"/>
                    <a:pt x="656" y="754"/>
                  </a:cubicBezTo>
                  <a:cubicBezTo>
                    <a:pt x="488" y="959"/>
                    <a:pt x="283" y="1120"/>
                    <a:pt x="48" y="1240"/>
                  </a:cubicBezTo>
                  <a:cubicBezTo>
                    <a:pt x="38" y="1247"/>
                    <a:pt x="27" y="1253"/>
                    <a:pt x="19" y="1262"/>
                  </a:cubicBezTo>
                  <a:cubicBezTo>
                    <a:pt x="13" y="1269"/>
                    <a:pt x="12" y="1277"/>
                    <a:pt x="9" y="1285"/>
                  </a:cubicBezTo>
                  <a:lnTo>
                    <a:pt x="7" y="1289"/>
                  </a:lnTo>
                  <a:cubicBezTo>
                    <a:pt x="1" y="1309"/>
                    <a:pt x="3" y="1331"/>
                    <a:pt x="13" y="1351"/>
                  </a:cubicBezTo>
                  <a:lnTo>
                    <a:pt x="2304" y="5274"/>
                  </a:lnTo>
                  <a:cubicBezTo>
                    <a:pt x="2314" y="5293"/>
                    <a:pt x="2335" y="5304"/>
                    <a:pt x="2355" y="5311"/>
                  </a:cubicBezTo>
                  <a:cubicBezTo>
                    <a:pt x="2360" y="5311"/>
                    <a:pt x="2365" y="5312"/>
                    <a:pt x="2371" y="5312"/>
                  </a:cubicBezTo>
                  <a:cubicBezTo>
                    <a:pt x="2388" y="5312"/>
                    <a:pt x="2406" y="5306"/>
                    <a:pt x="2418" y="5296"/>
                  </a:cubicBezTo>
                  <a:cubicBezTo>
                    <a:pt x="2558" y="5189"/>
                    <a:pt x="2698" y="5080"/>
                    <a:pt x="2834" y="4966"/>
                  </a:cubicBezTo>
                  <a:cubicBezTo>
                    <a:pt x="3311" y="4562"/>
                    <a:pt x="3755" y="4115"/>
                    <a:pt x="4154" y="3631"/>
                  </a:cubicBezTo>
                  <a:cubicBezTo>
                    <a:pt x="4575" y="3119"/>
                    <a:pt x="4945" y="2570"/>
                    <a:pt x="5258" y="1990"/>
                  </a:cubicBezTo>
                  <a:cubicBezTo>
                    <a:pt x="5328" y="1862"/>
                    <a:pt x="5391" y="1735"/>
                    <a:pt x="5454" y="1607"/>
                  </a:cubicBezTo>
                  <a:cubicBezTo>
                    <a:pt x="5464" y="1589"/>
                    <a:pt x="5465" y="1563"/>
                    <a:pt x="5456" y="1542"/>
                  </a:cubicBezTo>
                  <a:cubicBezTo>
                    <a:pt x="5449" y="1520"/>
                    <a:pt x="5430" y="1504"/>
                    <a:pt x="5409" y="1498"/>
                  </a:cubicBezTo>
                  <a:lnTo>
                    <a:pt x="1599" y="172"/>
                  </a:lnTo>
                  <a:lnTo>
                    <a:pt x="1120" y="4"/>
                  </a:lnTo>
                  <a:cubicBezTo>
                    <a:pt x="1112" y="2"/>
                    <a:pt x="1104"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66"/>
            <p:cNvSpPr/>
            <p:nvPr/>
          </p:nvSpPr>
          <p:spPr>
            <a:xfrm>
              <a:off x="3764063" y="4174513"/>
              <a:ext cx="661850" cy="575500"/>
            </a:xfrm>
            <a:custGeom>
              <a:avLst/>
              <a:gdLst/>
              <a:ahLst/>
              <a:cxnLst/>
              <a:rect l="l" t="t" r="r" b="b"/>
              <a:pathLst>
                <a:path w="26474" h="23020" extrusionOk="0">
                  <a:moveTo>
                    <a:pt x="4910" y="5313"/>
                  </a:moveTo>
                  <a:lnTo>
                    <a:pt x="6776" y="6747"/>
                  </a:lnTo>
                  <a:lnTo>
                    <a:pt x="6779" y="6774"/>
                  </a:lnTo>
                  <a:cubicBezTo>
                    <a:pt x="6774" y="6780"/>
                    <a:pt x="6769" y="6782"/>
                    <a:pt x="6764" y="6782"/>
                  </a:cubicBezTo>
                  <a:cubicBezTo>
                    <a:pt x="6759" y="6782"/>
                    <a:pt x="6755" y="6781"/>
                    <a:pt x="6752" y="6777"/>
                  </a:cubicBezTo>
                  <a:lnTo>
                    <a:pt x="4884" y="5343"/>
                  </a:lnTo>
                  <a:lnTo>
                    <a:pt x="4910" y="5313"/>
                  </a:lnTo>
                  <a:close/>
                  <a:moveTo>
                    <a:pt x="1930" y="4351"/>
                  </a:moveTo>
                  <a:lnTo>
                    <a:pt x="10181" y="10709"/>
                  </a:lnTo>
                  <a:lnTo>
                    <a:pt x="10248" y="10784"/>
                  </a:lnTo>
                  <a:lnTo>
                    <a:pt x="10248" y="10784"/>
                  </a:lnTo>
                  <a:lnTo>
                    <a:pt x="10196" y="10730"/>
                  </a:lnTo>
                  <a:cubicBezTo>
                    <a:pt x="10196" y="10730"/>
                    <a:pt x="10179" y="10742"/>
                    <a:pt x="10167" y="10742"/>
                  </a:cubicBezTo>
                  <a:cubicBezTo>
                    <a:pt x="10163" y="10742"/>
                    <a:pt x="10160" y="10742"/>
                    <a:pt x="10158" y="10739"/>
                  </a:cubicBezTo>
                  <a:lnTo>
                    <a:pt x="1906" y="4382"/>
                  </a:lnTo>
                  <a:lnTo>
                    <a:pt x="1930" y="4351"/>
                  </a:lnTo>
                  <a:close/>
                  <a:moveTo>
                    <a:pt x="20393" y="17014"/>
                  </a:moveTo>
                  <a:lnTo>
                    <a:pt x="21653" y="17999"/>
                  </a:lnTo>
                  <a:lnTo>
                    <a:pt x="21656" y="18026"/>
                  </a:lnTo>
                  <a:cubicBezTo>
                    <a:pt x="21651" y="18031"/>
                    <a:pt x="21645" y="18033"/>
                    <a:pt x="21639" y="18033"/>
                  </a:cubicBezTo>
                  <a:cubicBezTo>
                    <a:pt x="21635" y="18033"/>
                    <a:pt x="21630" y="18032"/>
                    <a:pt x="21628" y="18029"/>
                  </a:cubicBezTo>
                  <a:lnTo>
                    <a:pt x="20393" y="17014"/>
                  </a:lnTo>
                  <a:close/>
                  <a:moveTo>
                    <a:pt x="17895" y="13587"/>
                  </a:moveTo>
                  <a:lnTo>
                    <a:pt x="24335" y="18694"/>
                  </a:lnTo>
                  <a:lnTo>
                    <a:pt x="24337" y="18721"/>
                  </a:lnTo>
                  <a:cubicBezTo>
                    <a:pt x="24332" y="18726"/>
                    <a:pt x="24327" y="18729"/>
                    <a:pt x="24321" y="18729"/>
                  </a:cubicBezTo>
                  <a:cubicBezTo>
                    <a:pt x="24317" y="18729"/>
                    <a:pt x="24313" y="18727"/>
                    <a:pt x="24310" y="18724"/>
                  </a:cubicBezTo>
                  <a:lnTo>
                    <a:pt x="17870" y="13616"/>
                  </a:lnTo>
                  <a:lnTo>
                    <a:pt x="17895" y="13587"/>
                  </a:lnTo>
                  <a:close/>
                  <a:moveTo>
                    <a:pt x="3176" y="0"/>
                  </a:moveTo>
                  <a:cubicBezTo>
                    <a:pt x="3169" y="0"/>
                    <a:pt x="3162" y="1"/>
                    <a:pt x="3155" y="2"/>
                  </a:cubicBezTo>
                  <a:cubicBezTo>
                    <a:pt x="3138" y="4"/>
                    <a:pt x="3119" y="15"/>
                    <a:pt x="3110" y="26"/>
                  </a:cubicBezTo>
                  <a:cubicBezTo>
                    <a:pt x="3105" y="33"/>
                    <a:pt x="3106" y="38"/>
                    <a:pt x="3100" y="44"/>
                  </a:cubicBezTo>
                  <a:cubicBezTo>
                    <a:pt x="3038" y="169"/>
                    <a:pt x="2975" y="296"/>
                    <a:pt x="2906" y="418"/>
                  </a:cubicBezTo>
                  <a:cubicBezTo>
                    <a:pt x="2588" y="1010"/>
                    <a:pt x="2208" y="1570"/>
                    <a:pt x="1784" y="2089"/>
                  </a:cubicBezTo>
                  <a:cubicBezTo>
                    <a:pt x="1379" y="2580"/>
                    <a:pt x="931" y="3032"/>
                    <a:pt x="444" y="3443"/>
                  </a:cubicBezTo>
                  <a:cubicBezTo>
                    <a:pt x="308" y="3558"/>
                    <a:pt x="170" y="3669"/>
                    <a:pt x="31" y="3775"/>
                  </a:cubicBezTo>
                  <a:cubicBezTo>
                    <a:pt x="26" y="3783"/>
                    <a:pt x="21" y="3783"/>
                    <a:pt x="15" y="3789"/>
                  </a:cubicBezTo>
                  <a:cubicBezTo>
                    <a:pt x="5" y="3801"/>
                    <a:pt x="1" y="3818"/>
                    <a:pt x="1" y="3839"/>
                  </a:cubicBezTo>
                  <a:cubicBezTo>
                    <a:pt x="1" y="3864"/>
                    <a:pt x="8" y="3886"/>
                    <a:pt x="27" y="3901"/>
                  </a:cubicBezTo>
                  <a:lnTo>
                    <a:pt x="23247" y="23003"/>
                  </a:lnTo>
                  <a:cubicBezTo>
                    <a:pt x="23261" y="23014"/>
                    <a:pt x="23279" y="23020"/>
                    <a:pt x="23297" y="23020"/>
                  </a:cubicBezTo>
                  <a:cubicBezTo>
                    <a:pt x="23307" y="23020"/>
                    <a:pt x="23317" y="23018"/>
                    <a:pt x="23325" y="23014"/>
                  </a:cubicBezTo>
                  <a:cubicBezTo>
                    <a:pt x="23530" y="22941"/>
                    <a:pt x="23726" y="22851"/>
                    <a:pt x="23917" y="22751"/>
                  </a:cubicBezTo>
                  <a:cubicBezTo>
                    <a:pt x="24491" y="22447"/>
                    <a:pt x="25003" y="22031"/>
                    <a:pt x="25416" y="21529"/>
                  </a:cubicBezTo>
                  <a:cubicBezTo>
                    <a:pt x="25854" y="20996"/>
                    <a:pt x="26175" y="20375"/>
                    <a:pt x="26356" y="19706"/>
                  </a:cubicBezTo>
                  <a:cubicBezTo>
                    <a:pt x="26406" y="19538"/>
                    <a:pt x="26443" y="19368"/>
                    <a:pt x="26471" y="19190"/>
                  </a:cubicBezTo>
                  <a:cubicBezTo>
                    <a:pt x="26474" y="19165"/>
                    <a:pt x="26463" y="19135"/>
                    <a:pt x="26441" y="19118"/>
                  </a:cubicBezTo>
                  <a:lnTo>
                    <a:pt x="3221" y="16"/>
                  </a:lnTo>
                  <a:cubicBezTo>
                    <a:pt x="3208" y="4"/>
                    <a:pt x="3193" y="0"/>
                    <a:pt x="3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66"/>
            <p:cNvSpPr/>
            <p:nvPr/>
          </p:nvSpPr>
          <p:spPr>
            <a:xfrm>
              <a:off x="4353163" y="4659188"/>
              <a:ext cx="115275" cy="125925"/>
            </a:xfrm>
            <a:custGeom>
              <a:avLst/>
              <a:gdLst/>
              <a:ahLst/>
              <a:cxnLst/>
              <a:rect l="l" t="t" r="r" b="b"/>
              <a:pathLst>
                <a:path w="4611" h="5037" extrusionOk="0">
                  <a:moveTo>
                    <a:pt x="3178" y="1"/>
                  </a:moveTo>
                  <a:cubicBezTo>
                    <a:pt x="3169" y="1"/>
                    <a:pt x="3159" y="2"/>
                    <a:pt x="3150" y="5"/>
                  </a:cubicBezTo>
                  <a:cubicBezTo>
                    <a:pt x="3136" y="9"/>
                    <a:pt x="3125" y="16"/>
                    <a:pt x="3115" y="29"/>
                  </a:cubicBezTo>
                  <a:cubicBezTo>
                    <a:pt x="3107" y="38"/>
                    <a:pt x="3103" y="50"/>
                    <a:pt x="3098" y="61"/>
                  </a:cubicBezTo>
                  <a:cubicBezTo>
                    <a:pt x="3034" y="358"/>
                    <a:pt x="2949" y="649"/>
                    <a:pt x="2839" y="928"/>
                  </a:cubicBezTo>
                  <a:cubicBezTo>
                    <a:pt x="2641" y="1423"/>
                    <a:pt x="2368" y="1886"/>
                    <a:pt x="2034" y="2295"/>
                  </a:cubicBezTo>
                  <a:cubicBezTo>
                    <a:pt x="1720" y="2675"/>
                    <a:pt x="1351" y="3012"/>
                    <a:pt x="940" y="3286"/>
                  </a:cubicBezTo>
                  <a:cubicBezTo>
                    <a:pt x="660" y="3477"/>
                    <a:pt x="362" y="3639"/>
                    <a:pt x="51" y="3768"/>
                  </a:cubicBezTo>
                  <a:cubicBezTo>
                    <a:pt x="40" y="3775"/>
                    <a:pt x="30" y="3781"/>
                    <a:pt x="19" y="3793"/>
                  </a:cubicBezTo>
                  <a:cubicBezTo>
                    <a:pt x="11" y="3802"/>
                    <a:pt x="5" y="3817"/>
                    <a:pt x="3" y="3832"/>
                  </a:cubicBezTo>
                  <a:cubicBezTo>
                    <a:pt x="0" y="3860"/>
                    <a:pt x="9" y="3886"/>
                    <a:pt x="30" y="3905"/>
                  </a:cubicBezTo>
                  <a:lnTo>
                    <a:pt x="1383" y="5019"/>
                  </a:lnTo>
                  <a:cubicBezTo>
                    <a:pt x="1397" y="5031"/>
                    <a:pt x="1415" y="5037"/>
                    <a:pt x="1435" y="5037"/>
                  </a:cubicBezTo>
                  <a:cubicBezTo>
                    <a:pt x="1445" y="5037"/>
                    <a:pt x="1456" y="5035"/>
                    <a:pt x="1467" y="5032"/>
                  </a:cubicBezTo>
                  <a:cubicBezTo>
                    <a:pt x="1619" y="4970"/>
                    <a:pt x="1979" y="4806"/>
                    <a:pt x="2413" y="4500"/>
                  </a:cubicBezTo>
                  <a:cubicBezTo>
                    <a:pt x="2753" y="4260"/>
                    <a:pt x="3139" y="3936"/>
                    <a:pt x="3494" y="3503"/>
                  </a:cubicBezTo>
                  <a:cubicBezTo>
                    <a:pt x="3832" y="3093"/>
                    <a:pt x="4105" y="2635"/>
                    <a:pt x="4308" y="2139"/>
                  </a:cubicBezTo>
                  <a:cubicBezTo>
                    <a:pt x="4430" y="1843"/>
                    <a:pt x="4528" y="1534"/>
                    <a:pt x="4602" y="1209"/>
                  </a:cubicBezTo>
                  <a:cubicBezTo>
                    <a:pt x="4611" y="1176"/>
                    <a:pt x="4599" y="1148"/>
                    <a:pt x="4578" y="1129"/>
                  </a:cubicBezTo>
                  <a:lnTo>
                    <a:pt x="3226" y="17"/>
                  </a:lnTo>
                  <a:cubicBezTo>
                    <a:pt x="3213" y="6"/>
                    <a:pt x="3196" y="1"/>
                    <a:pt x="3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66"/>
            <p:cNvSpPr/>
            <p:nvPr/>
          </p:nvSpPr>
          <p:spPr>
            <a:xfrm>
              <a:off x="3764038" y="4260563"/>
              <a:ext cx="597925" cy="489450"/>
            </a:xfrm>
            <a:custGeom>
              <a:avLst/>
              <a:gdLst/>
              <a:ahLst/>
              <a:cxnLst/>
              <a:rect l="l" t="t" r="r" b="b"/>
              <a:pathLst>
                <a:path w="23917" h="19578" extrusionOk="0">
                  <a:moveTo>
                    <a:pt x="445" y="1"/>
                  </a:moveTo>
                  <a:cubicBezTo>
                    <a:pt x="309" y="116"/>
                    <a:pt x="171" y="227"/>
                    <a:pt x="32" y="333"/>
                  </a:cubicBezTo>
                  <a:cubicBezTo>
                    <a:pt x="25" y="341"/>
                    <a:pt x="19" y="341"/>
                    <a:pt x="14" y="347"/>
                  </a:cubicBezTo>
                  <a:cubicBezTo>
                    <a:pt x="4" y="359"/>
                    <a:pt x="0" y="377"/>
                    <a:pt x="0" y="398"/>
                  </a:cubicBezTo>
                  <a:cubicBezTo>
                    <a:pt x="0" y="422"/>
                    <a:pt x="8" y="445"/>
                    <a:pt x="27" y="459"/>
                  </a:cubicBezTo>
                  <a:lnTo>
                    <a:pt x="23247" y="19561"/>
                  </a:lnTo>
                  <a:cubicBezTo>
                    <a:pt x="23261" y="19572"/>
                    <a:pt x="23279" y="19578"/>
                    <a:pt x="23297" y="19578"/>
                  </a:cubicBezTo>
                  <a:cubicBezTo>
                    <a:pt x="23307" y="19578"/>
                    <a:pt x="23316" y="19576"/>
                    <a:pt x="23325" y="19572"/>
                  </a:cubicBezTo>
                  <a:cubicBezTo>
                    <a:pt x="23528" y="19499"/>
                    <a:pt x="23726" y="19409"/>
                    <a:pt x="23917" y="19309"/>
                  </a:cubicBezTo>
                  <a:lnTo>
                    <a:pt x="44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66"/>
            <p:cNvSpPr/>
            <p:nvPr/>
          </p:nvSpPr>
          <p:spPr>
            <a:xfrm>
              <a:off x="4395613" y="4775738"/>
              <a:ext cx="74225" cy="56100"/>
            </a:xfrm>
            <a:custGeom>
              <a:avLst/>
              <a:gdLst/>
              <a:ahLst/>
              <a:cxnLst/>
              <a:rect l="l" t="t" r="r" b="b"/>
              <a:pathLst>
                <a:path w="2969" h="2244" extrusionOk="0">
                  <a:moveTo>
                    <a:pt x="916" y="0"/>
                  </a:moveTo>
                  <a:cubicBezTo>
                    <a:pt x="570" y="244"/>
                    <a:pt x="262" y="407"/>
                    <a:pt x="52" y="506"/>
                  </a:cubicBezTo>
                  <a:cubicBezTo>
                    <a:pt x="38" y="511"/>
                    <a:pt x="31" y="519"/>
                    <a:pt x="22" y="528"/>
                  </a:cubicBezTo>
                  <a:cubicBezTo>
                    <a:pt x="15" y="538"/>
                    <a:pt x="7" y="553"/>
                    <a:pt x="6" y="566"/>
                  </a:cubicBezTo>
                  <a:cubicBezTo>
                    <a:pt x="0" y="592"/>
                    <a:pt x="12" y="622"/>
                    <a:pt x="33" y="640"/>
                  </a:cubicBezTo>
                  <a:lnTo>
                    <a:pt x="1960" y="2226"/>
                  </a:lnTo>
                  <a:cubicBezTo>
                    <a:pt x="1975" y="2237"/>
                    <a:pt x="1993" y="2243"/>
                    <a:pt x="2011" y="2243"/>
                  </a:cubicBezTo>
                  <a:cubicBezTo>
                    <a:pt x="2023" y="2243"/>
                    <a:pt x="2035" y="2240"/>
                    <a:pt x="2046" y="2235"/>
                  </a:cubicBezTo>
                  <a:cubicBezTo>
                    <a:pt x="2367" y="2082"/>
                    <a:pt x="2679" y="1897"/>
                    <a:pt x="2968" y="1689"/>
                  </a:cubicBezTo>
                  <a:lnTo>
                    <a:pt x="91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66"/>
            <p:cNvSpPr/>
            <p:nvPr/>
          </p:nvSpPr>
          <p:spPr>
            <a:xfrm>
              <a:off x="4353163" y="4741288"/>
              <a:ext cx="60325" cy="43750"/>
            </a:xfrm>
            <a:custGeom>
              <a:avLst/>
              <a:gdLst/>
              <a:ahLst/>
              <a:cxnLst/>
              <a:rect l="l" t="t" r="r" b="b"/>
              <a:pathLst>
                <a:path w="2413" h="1750" extrusionOk="0">
                  <a:moveTo>
                    <a:pt x="939" y="0"/>
                  </a:moveTo>
                  <a:cubicBezTo>
                    <a:pt x="658" y="191"/>
                    <a:pt x="361" y="353"/>
                    <a:pt x="50" y="481"/>
                  </a:cubicBezTo>
                  <a:cubicBezTo>
                    <a:pt x="39" y="489"/>
                    <a:pt x="29" y="495"/>
                    <a:pt x="18" y="507"/>
                  </a:cubicBezTo>
                  <a:cubicBezTo>
                    <a:pt x="13" y="516"/>
                    <a:pt x="5" y="532"/>
                    <a:pt x="3" y="544"/>
                  </a:cubicBezTo>
                  <a:cubicBezTo>
                    <a:pt x="0" y="574"/>
                    <a:pt x="9" y="600"/>
                    <a:pt x="30" y="618"/>
                  </a:cubicBezTo>
                  <a:lnTo>
                    <a:pt x="1383" y="1733"/>
                  </a:lnTo>
                  <a:cubicBezTo>
                    <a:pt x="1397" y="1744"/>
                    <a:pt x="1415" y="1750"/>
                    <a:pt x="1435" y="1750"/>
                  </a:cubicBezTo>
                  <a:cubicBezTo>
                    <a:pt x="1445" y="1750"/>
                    <a:pt x="1456" y="1748"/>
                    <a:pt x="1467" y="1744"/>
                  </a:cubicBezTo>
                  <a:cubicBezTo>
                    <a:pt x="1619" y="1684"/>
                    <a:pt x="1979" y="1520"/>
                    <a:pt x="2413" y="1213"/>
                  </a:cubicBezTo>
                  <a:lnTo>
                    <a:pt x="939"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66"/>
            <p:cNvSpPr/>
            <p:nvPr/>
          </p:nvSpPr>
          <p:spPr>
            <a:xfrm>
              <a:off x="3700113" y="4164238"/>
              <a:ext cx="70875" cy="100675"/>
            </a:xfrm>
            <a:custGeom>
              <a:avLst/>
              <a:gdLst/>
              <a:ahLst/>
              <a:cxnLst/>
              <a:rect l="l" t="t" r="r" b="b"/>
              <a:pathLst>
                <a:path w="2835" h="4027" extrusionOk="0">
                  <a:moveTo>
                    <a:pt x="10" y="0"/>
                  </a:moveTo>
                  <a:lnTo>
                    <a:pt x="7" y="4"/>
                  </a:lnTo>
                  <a:cubicBezTo>
                    <a:pt x="1" y="23"/>
                    <a:pt x="3" y="46"/>
                    <a:pt x="13" y="65"/>
                  </a:cubicBezTo>
                  <a:lnTo>
                    <a:pt x="2305" y="3989"/>
                  </a:lnTo>
                  <a:cubicBezTo>
                    <a:pt x="2315" y="4007"/>
                    <a:pt x="2336" y="4019"/>
                    <a:pt x="2355" y="4025"/>
                  </a:cubicBezTo>
                  <a:cubicBezTo>
                    <a:pt x="2361" y="4026"/>
                    <a:pt x="2366" y="4027"/>
                    <a:pt x="2371" y="4027"/>
                  </a:cubicBezTo>
                  <a:cubicBezTo>
                    <a:pt x="2389" y="4027"/>
                    <a:pt x="2406" y="4021"/>
                    <a:pt x="2419" y="4011"/>
                  </a:cubicBezTo>
                  <a:cubicBezTo>
                    <a:pt x="2557" y="3905"/>
                    <a:pt x="2700" y="3795"/>
                    <a:pt x="2834" y="3680"/>
                  </a:cubicBezTo>
                  <a:lnTo>
                    <a:pt x="10"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66"/>
            <p:cNvSpPr/>
            <p:nvPr/>
          </p:nvSpPr>
          <p:spPr>
            <a:xfrm>
              <a:off x="3740063" y="4136413"/>
              <a:ext cx="96650" cy="45450"/>
            </a:xfrm>
            <a:custGeom>
              <a:avLst/>
              <a:gdLst/>
              <a:ahLst/>
              <a:cxnLst/>
              <a:rect l="l" t="t" r="r" b="b"/>
              <a:pathLst>
                <a:path w="3866" h="1818" extrusionOk="0">
                  <a:moveTo>
                    <a:pt x="1" y="1"/>
                  </a:moveTo>
                  <a:lnTo>
                    <a:pt x="3658" y="1818"/>
                  </a:lnTo>
                  <a:cubicBezTo>
                    <a:pt x="3729" y="1690"/>
                    <a:pt x="3792" y="1562"/>
                    <a:pt x="3855" y="1434"/>
                  </a:cubicBezTo>
                  <a:cubicBezTo>
                    <a:pt x="3863" y="1418"/>
                    <a:pt x="3866" y="1392"/>
                    <a:pt x="3857" y="1370"/>
                  </a:cubicBezTo>
                  <a:cubicBezTo>
                    <a:pt x="3850" y="1347"/>
                    <a:pt x="3831" y="1333"/>
                    <a:pt x="3811" y="1327"/>
                  </a:cubicBezTo>
                  <a:lnTo>
                    <a:pt x="1"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66"/>
            <p:cNvSpPr/>
            <p:nvPr/>
          </p:nvSpPr>
          <p:spPr>
            <a:xfrm>
              <a:off x="4465513" y="4693813"/>
              <a:ext cx="59875" cy="65200"/>
            </a:xfrm>
            <a:custGeom>
              <a:avLst/>
              <a:gdLst/>
              <a:ahLst/>
              <a:cxnLst/>
              <a:rect l="l" t="t" r="r" b="b"/>
              <a:pathLst>
                <a:path w="2395" h="2608" extrusionOk="0">
                  <a:moveTo>
                    <a:pt x="362" y="0"/>
                  </a:moveTo>
                  <a:cubicBezTo>
                    <a:pt x="355" y="0"/>
                    <a:pt x="349" y="1"/>
                    <a:pt x="342" y="3"/>
                  </a:cubicBezTo>
                  <a:cubicBezTo>
                    <a:pt x="326" y="10"/>
                    <a:pt x="315" y="17"/>
                    <a:pt x="305" y="29"/>
                  </a:cubicBezTo>
                  <a:cubicBezTo>
                    <a:pt x="298" y="38"/>
                    <a:pt x="289" y="48"/>
                    <a:pt x="288" y="63"/>
                  </a:cubicBezTo>
                  <a:cubicBezTo>
                    <a:pt x="211" y="354"/>
                    <a:pt x="119" y="637"/>
                    <a:pt x="1" y="905"/>
                  </a:cubicBezTo>
                  <a:lnTo>
                    <a:pt x="2072" y="2608"/>
                  </a:lnTo>
                  <a:cubicBezTo>
                    <a:pt x="2201" y="2314"/>
                    <a:pt x="2308" y="2011"/>
                    <a:pt x="2384" y="1699"/>
                  </a:cubicBezTo>
                  <a:cubicBezTo>
                    <a:pt x="2394" y="1670"/>
                    <a:pt x="2385" y="1637"/>
                    <a:pt x="2361" y="1617"/>
                  </a:cubicBezTo>
                  <a:lnTo>
                    <a:pt x="417" y="18"/>
                  </a:lnTo>
                  <a:cubicBezTo>
                    <a:pt x="401" y="6"/>
                    <a:pt x="382" y="0"/>
                    <a:pt x="362" y="0"/>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66"/>
            <p:cNvSpPr/>
            <p:nvPr/>
          </p:nvSpPr>
          <p:spPr>
            <a:xfrm>
              <a:off x="4424138" y="4659188"/>
              <a:ext cx="44300" cy="53450"/>
            </a:xfrm>
            <a:custGeom>
              <a:avLst/>
              <a:gdLst/>
              <a:ahLst/>
              <a:cxnLst/>
              <a:rect l="l" t="t" r="r" b="b"/>
              <a:pathLst>
                <a:path w="1772" h="2138" extrusionOk="0">
                  <a:moveTo>
                    <a:pt x="339" y="1"/>
                  </a:moveTo>
                  <a:cubicBezTo>
                    <a:pt x="330" y="1"/>
                    <a:pt x="320" y="2"/>
                    <a:pt x="311" y="5"/>
                  </a:cubicBezTo>
                  <a:cubicBezTo>
                    <a:pt x="297" y="9"/>
                    <a:pt x="286" y="16"/>
                    <a:pt x="276" y="29"/>
                  </a:cubicBezTo>
                  <a:cubicBezTo>
                    <a:pt x="268" y="38"/>
                    <a:pt x="264" y="50"/>
                    <a:pt x="259" y="61"/>
                  </a:cubicBezTo>
                  <a:cubicBezTo>
                    <a:pt x="195" y="358"/>
                    <a:pt x="110" y="649"/>
                    <a:pt x="0" y="928"/>
                  </a:cubicBezTo>
                  <a:lnTo>
                    <a:pt x="1471" y="2138"/>
                  </a:lnTo>
                  <a:cubicBezTo>
                    <a:pt x="1592" y="1842"/>
                    <a:pt x="1691" y="1533"/>
                    <a:pt x="1764" y="1208"/>
                  </a:cubicBezTo>
                  <a:cubicBezTo>
                    <a:pt x="1772" y="1176"/>
                    <a:pt x="1760" y="1148"/>
                    <a:pt x="1739" y="1129"/>
                  </a:cubicBezTo>
                  <a:lnTo>
                    <a:pt x="387" y="17"/>
                  </a:lnTo>
                  <a:cubicBezTo>
                    <a:pt x="374" y="6"/>
                    <a:pt x="357" y="1"/>
                    <a:pt x="339" y="1"/>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66"/>
            <p:cNvSpPr/>
            <p:nvPr/>
          </p:nvSpPr>
          <p:spPr>
            <a:xfrm>
              <a:off x="3836688" y="4174513"/>
              <a:ext cx="589225" cy="492675"/>
            </a:xfrm>
            <a:custGeom>
              <a:avLst/>
              <a:gdLst/>
              <a:ahLst/>
              <a:cxnLst/>
              <a:rect l="l" t="t" r="r" b="b"/>
              <a:pathLst>
                <a:path w="23569" h="19707" extrusionOk="0">
                  <a:moveTo>
                    <a:pt x="271" y="0"/>
                  </a:moveTo>
                  <a:cubicBezTo>
                    <a:pt x="264" y="0"/>
                    <a:pt x="257" y="1"/>
                    <a:pt x="250" y="2"/>
                  </a:cubicBezTo>
                  <a:cubicBezTo>
                    <a:pt x="233" y="4"/>
                    <a:pt x="214" y="15"/>
                    <a:pt x="205" y="26"/>
                  </a:cubicBezTo>
                  <a:cubicBezTo>
                    <a:pt x="200" y="33"/>
                    <a:pt x="201" y="38"/>
                    <a:pt x="195" y="44"/>
                  </a:cubicBezTo>
                  <a:cubicBezTo>
                    <a:pt x="133" y="169"/>
                    <a:pt x="70" y="296"/>
                    <a:pt x="1" y="418"/>
                  </a:cubicBezTo>
                  <a:lnTo>
                    <a:pt x="23448" y="19706"/>
                  </a:lnTo>
                  <a:cubicBezTo>
                    <a:pt x="23499" y="19538"/>
                    <a:pt x="23536" y="19368"/>
                    <a:pt x="23563" y="19190"/>
                  </a:cubicBezTo>
                  <a:cubicBezTo>
                    <a:pt x="23569" y="19165"/>
                    <a:pt x="23558" y="19135"/>
                    <a:pt x="23536" y="19118"/>
                  </a:cubicBezTo>
                  <a:lnTo>
                    <a:pt x="316" y="16"/>
                  </a:lnTo>
                  <a:cubicBezTo>
                    <a:pt x="303" y="4"/>
                    <a:pt x="288" y="0"/>
                    <a:pt x="271" y="0"/>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66"/>
            <p:cNvSpPr/>
            <p:nvPr/>
          </p:nvSpPr>
          <p:spPr>
            <a:xfrm>
              <a:off x="3752938" y="4163613"/>
              <a:ext cx="681400" cy="594975"/>
            </a:xfrm>
            <a:custGeom>
              <a:avLst/>
              <a:gdLst/>
              <a:ahLst/>
              <a:cxnLst/>
              <a:rect l="l" t="t" r="r" b="b"/>
              <a:pathLst>
                <a:path w="27256" h="23799" extrusionOk="0">
                  <a:moveTo>
                    <a:pt x="3618" y="514"/>
                  </a:moveTo>
                  <a:lnTo>
                    <a:pt x="26835" y="19614"/>
                  </a:lnTo>
                  <a:cubicBezTo>
                    <a:pt x="26552" y="21340"/>
                    <a:pt x="25381" y="22766"/>
                    <a:pt x="23741" y="23376"/>
                  </a:cubicBezTo>
                  <a:lnTo>
                    <a:pt x="523" y="4276"/>
                  </a:lnTo>
                  <a:cubicBezTo>
                    <a:pt x="1831" y="3280"/>
                    <a:pt x="2894" y="1988"/>
                    <a:pt x="3618" y="514"/>
                  </a:cubicBezTo>
                  <a:close/>
                  <a:moveTo>
                    <a:pt x="3545" y="0"/>
                  </a:moveTo>
                  <a:cubicBezTo>
                    <a:pt x="3531" y="0"/>
                    <a:pt x="3516" y="2"/>
                    <a:pt x="3501" y="5"/>
                  </a:cubicBezTo>
                  <a:cubicBezTo>
                    <a:pt x="3442" y="19"/>
                    <a:pt x="3393" y="61"/>
                    <a:pt x="3366" y="116"/>
                  </a:cubicBezTo>
                  <a:cubicBezTo>
                    <a:pt x="2635" y="1703"/>
                    <a:pt x="1500" y="3082"/>
                    <a:pt x="83" y="4105"/>
                  </a:cubicBezTo>
                  <a:cubicBezTo>
                    <a:pt x="33" y="4142"/>
                    <a:pt x="3" y="4199"/>
                    <a:pt x="2" y="4261"/>
                  </a:cubicBezTo>
                  <a:cubicBezTo>
                    <a:pt x="0" y="4323"/>
                    <a:pt x="27" y="4382"/>
                    <a:pt x="74" y="4420"/>
                  </a:cubicBezTo>
                  <a:lnTo>
                    <a:pt x="23577" y="23755"/>
                  </a:lnTo>
                  <a:cubicBezTo>
                    <a:pt x="23614" y="23783"/>
                    <a:pt x="23659" y="23799"/>
                    <a:pt x="23703" y="23799"/>
                  </a:cubicBezTo>
                  <a:cubicBezTo>
                    <a:pt x="23724" y="23799"/>
                    <a:pt x="23746" y="23796"/>
                    <a:pt x="23767" y="23787"/>
                  </a:cubicBezTo>
                  <a:cubicBezTo>
                    <a:pt x="25638" y="23140"/>
                    <a:pt x="26969" y="21519"/>
                    <a:pt x="27245" y="19560"/>
                  </a:cubicBezTo>
                  <a:cubicBezTo>
                    <a:pt x="27255" y="19492"/>
                    <a:pt x="27228" y="19423"/>
                    <a:pt x="27175" y="19380"/>
                  </a:cubicBezTo>
                  <a:lnTo>
                    <a:pt x="3673" y="46"/>
                  </a:lnTo>
                  <a:cubicBezTo>
                    <a:pt x="3636" y="17"/>
                    <a:pt x="3591"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66"/>
            <p:cNvSpPr/>
            <p:nvPr/>
          </p:nvSpPr>
          <p:spPr>
            <a:xfrm>
              <a:off x="3656813" y="4101238"/>
              <a:ext cx="190400" cy="174050"/>
            </a:xfrm>
            <a:custGeom>
              <a:avLst/>
              <a:gdLst/>
              <a:ahLst/>
              <a:cxnLst/>
              <a:rect l="l" t="t" r="r" b="b"/>
              <a:pathLst>
                <a:path w="7616" h="6962" extrusionOk="0">
                  <a:moveTo>
                    <a:pt x="215" y="1"/>
                  </a:moveTo>
                  <a:cubicBezTo>
                    <a:pt x="156" y="1"/>
                    <a:pt x="99" y="26"/>
                    <a:pt x="60" y="73"/>
                  </a:cubicBezTo>
                  <a:cubicBezTo>
                    <a:pt x="8" y="137"/>
                    <a:pt x="0" y="229"/>
                    <a:pt x="42" y="299"/>
                  </a:cubicBezTo>
                  <a:lnTo>
                    <a:pt x="3875" y="6862"/>
                  </a:lnTo>
                  <a:cubicBezTo>
                    <a:pt x="3912" y="6925"/>
                    <a:pt x="3977" y="6961"/>
                    <a:pt x="4045" y="6961"/>
                  </a:cubicBezTo>
                  <a:cubicBezTo>
                    <a:pt x="4080" y="6961"/>
                    <a:pt x="4114" y="6952"/>
                    <a:pt x="4145" y="6934"/>
                  </a:cubicBezTo>
                  <a:cubicBezTo>
                    <a:pt x="4240" y="6878"/>
                    <a:pt x="4272" y="6757"/>
                    <a:pt x="4217" y="6662"/>
                  </a:cubicBezTo>
                  <a:lnTo>
                    <a:pt x="655" y="563"/>
                  </a:lnTo>
                  <a:lnTo>
                    <a:pt x="7327" y="2883"/>
                  </a:lnTo>
                  <a:cubicBezTo>
                    <a:pt x="7349" y="2890"/>
                    <a:pt x="7371" y="2893"/>
                    <a:pt x="7392" y="2893"/>
                  </a:cubicBezTo>
                  <a:cubicBezTo>
                    <a:pt x="7475" y="2893"/>
                    <a:pt x="7551" y="2842"/>
                    <a:pt x="7580" y="2760"/>
                  </a:cubicBezTo>
                  <a:cubicBezTo>
                    <a:pt x="7616" y="2656"/>
                    <a:pt x="7561" y="2543"/>
                    <a:pt x="7458" y="2508"/>
                  </a:cubicBezTo>
                  <a:lnTo>
                    <a:pt x="279" y="11"/>
                  </a:lnTo>
                  <a:cubicBezTo>
                    <a:pt x="258" y="4"/>
                    <a:pt x="237"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66"/>
            <p:cNvSpPr/>
            <p:nvPr/>
          </p:nvSpPr>
          <p:spPr>
            <a:xfrm>
              <a:off x="3689463" y="4122688"/>
              <a:ext cx="39675" cy="44900"/>
            </a:xfrm>
            <a:custGeom>
              <a:avLst/>
              <a:gdLst/>
              <a:ahLst/>
              <a:cxnLst/>
              <a:rect l="l" t="t" r="r" b="b"/>
              <a:pathLst>
                <a:path w="1587" h="1796" extrusionOk="0">
                  <a:moveTo>
                    <a:pt x="1377" y="1"/>
                  </a:moveTo>
                  <a:cubicBezTo>
                    <a:pt x="1279" y="1"/>
                    <a:pt x="1194" y="71"/>
                    <a:pt x="1178" y="169"/>
                  </a:cubicBezTo>
                  <a:cubicBezTo>
                    <a:pt x="1091" y="740"/>
                    <a:pt x="700" y="1215"/>
                    <a:pt x="157" y="1410"/>
                  </a:cubicBezTo>
                  <a:cubicBezTo>
                    <a:pt x="54" y="1447"/>
                    <a:pt x="0" y="1561"/>
                    <a:pt x="37" y="1663"/>
                  </a:cubicBezTo>
                  <a:cubicBezTo>
                    <a:pt x="66" y="1745"/>
                    <a:pt x="143" y="1795"/>
                    <a:pt x="224" y="1795"/>
                  </a:cubicBezTo>
                  <a:cubicBezTo>
                    <a:pt x="247" y="1795"/>
                    <a:pt x="269" y="1792"/>
                    <a:pt x="291" y="1782"/>
                  </a:cubicBezTo>
                  <a:cubicBezTo>
                    <a:pt x="973" y="1539"/>
                    <a:pt x="1464" y="945"/>
                    <a:pt x="1571" y="227"/>
                  </a:cubicBezTo>
                  <a:cubicBezTo>
                    <a:pt x="1587" y="119"/>
                    <a:pt x="1512" y="18"/>
                    <a:pt x="1405" y="3"/>
                  </a:cubicBezTo>
                  <a:cubicBezTo>
                    <a:pt x="1395" y="1"/>
                    <a:pt x="1386" y="1"/>
                    <a:pt x="1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66"/>
            <p:cNvSpPr/>
            <p:nvPr/>
          </p:nvSpPr>
          <p:spPr>
            <a:xfrm>
              <a:off x="4339913" y="4646963"/>
              <a:ext cx="137075" cy="146700"/>
            </a:xfrm>
            <a:custGeom>
              <a:avLst/>
              <a:gdLst/>
              <a:ahLst/>
              <a:cxnLst/>
              <a:rect l="l" t="t" r="r" b="b"/>
              <a:pathLst>
                <a:path w="5483" h="5868" extrusionOk="0">
                  <a:moveTo>
                    <a:pt x="3571" y="1"/>
                  </a:moveTo>
                  <a:cubicBezTo>
                    <a:pt x="3513" y="1"/>
                    <a:pt x="3456" y="26"/>
                    <a:pt x="3416" y="73"/>
                  </a:cubicBezTo>
                  <a:cubicBezTo>
                    <a:pt x="3348" y="158"/>
                    <a:pt x="3360" y="283"/>
                    <a:pt x="3444" y="352"/>
                  </a:cubicBezTo>
                  <a:lnTo>
                    <a:pt x="5055" y="1679"/>
                  </a:lnTo>
                  <a:cubicBezTo>
                    <a:pt x="4469" y="4275"/>
                    <a:pt x="2440" y="5248"/>
                    <a:pt x="1966" y="5443"/>
                  </a:cubicBezTo>
                  <a:lnTo>
                    <a:pt x="349" y="4113"/>
                  </a:lnTo>
                  <a:cubicBezTo>
                    <a:pt x="313" y="4083"/>
                    <a:pt x="269" y="4069"/>
                    <a:pt x="225" y="4069"/>
                  </a:cubicBezTo>
                  <a:cubicBezTo>
                    <a:pt x="167" y="4069"/>
                    <a:pt x="110" y="4094"/>
                    <a:pt x="70" y="4142"/>
                  </a:cubicBezTo>
                  <a:cubicBezTo>
                    <a:pt x="1" y="4226"/>
                    <a:pt x="14" y="4351"/>
                    <a:pt x="98" y="4421"/>
                  </a:cubicBezTo>
                  <a:lnTo>
                    <a:pt x="1803" y="5823"/>
                  </a:lnTo>
                  <a:cubicBezTo>
                    <a:pt x="1840" y="5852"/>
                    <a:pt x="1885" y="5868"/>
                    <a:pt x="1929" y="5868"/>
                  </a:cubicBezTo>
                  <a:cubicBezTo>
                    <a:pt x="1950" y="5868"/>
                    <a:pt x="1970" y="5865"/>
                    <a:pt x="1990" y="5857"/>
                  </a:cubicBezTo>
                  <a:cubicBezTo>
                    <a:pt x="2104" y="5821"/>
                    <a:pt x="4798" y="4900"/>
                    <a:pt x="5469" y="1642"/>
                  </a:cubicBezTo>
                  <a:cubicBezTo>
                    <a:pt x="5483" y="1569"/>
                    <a:pt x="5456" y="1494"/>
                    <a:pt x="5401" y="1448"/>
                  </a:cubicBezTo>
                  <a:lnTo>
                    <a:pt x="3695" y="45"/>
                  </a:lnTo>
                  <a:cubicBezTo>
                    <a:pt x="3659" y="15"/>
                    <a:pt x="3615" y="1"/>
                    <a:pt x="3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66"/>
            <p:cNvSpPr/>
            <p:nvPr/>
          </p:nvSpPr>
          <p:spPr>
            <a:xfrm>
              <a:off x="4382588" y="4682038"/>
              <a:ext cx="151425" cy="158525"/>
            </a:xfrm>
            <a:custGeom>
              <a:avLst/>
              <a:gdLst/>
              <a:ahLst/>
              <a:cxnLst/>
              <a:rect l="l" t="t" r="r" b="b"/>
              <a:pathLst>
                <a:path w="6057" h="6341" extrusionOk="0">
                  <a:moveTo>
                    <a:pt x="3566" y="0"/>
                  </a:moveTo>
                  <a:cubicBezTo>
                    <a:pt x="3509" y="0"/>
                    <a:pt x="3452" y="25"/>
                    <a:pt x="3412" y="72"/>
                  </a:cubicBezTo>
                  <a:cubicBezTo>
                    <a:pt x="3344" y="157"/>
                    <a:pt x="3356" y="282"/>
                    <a:pt x="3440" y="351"/>
                  </a:cubicBezTo>
                  <a:lnTo>
                    <a:pt x="5626" y="2149"/>
                  </a:lnTo>
                  <a:cubicBezTo>
                    <a:pt x="5211" y="3795"/>
                    <a:pt x="4066" y="5187"/>
                    <a:pt x="2532" y="5911"/>
                  </a:cubicBezTo>
                  <a:lnTo>
                    <a:pt x="347" y="4113"/>
                  </a:lnTo>
                  <a:cubicBezTo>
                    <a:pt x="311" y="4083"/>
                    <a:pt x="266" y="4068"/>
                    <a:pt x="222" y="4068"/>
                  </a:cubicBezTo>
                  <a:cubicBezTo>
                    <a:pt x="165" y="4068"/>
                    <a:pt x="108" y="4093"/>
                    <a:pt x="68" y="4141"/>
                  </a:cubicBezTo>
                  <a:cubicBezTo>
                    <a:pt x="0" y="4225"/>
                    <a:pt x="12" y="4350"/>
                    <a:pt x="96" y="4420"/>
                  </a:cubicBezTo>
                  <a:lnTo>
                    <a:pt x="2376" y="6296"/>
                  </a:lnTo>
                  <a:cubicBezTo>
                    <a:pt x="2413" y="6325"/>
                    <a:pt x="2458" y="6341"/>
                    <a:pt x="2502" y="6341"/>
                  </a:cubicBezTo>
                  <a:cubicBezTo>
                    <a:pt x="2530" y="6341"/>
                    <a:pt x="2558" y="6335"/>
                    <a:pt x="2580" y="6324"/>
                  </a:cubicBezTo>
                  <a:cubicBezTo>
                    <a:pt x="4321" y="5549"/>
                    <a:pt x="5613" y="3976"/>
                    <a:pt x="6039" y="2119"/>
                  </a:cubicBezTo>
                  <a:cubicBezTo>
                    <a:pt x="6057" y="2045"/>
                    <a:pt x="6030" y="1969"/>
                    <a:pt x="5971" y="1921"/>
                  </a:cubicBezTo>
                  <a:lnTo>
                    <a:pt x="3691" y="45"/>
                  </a:lnTo>
                  <a:cubicBezTo>
                    <a:pt x="3655" y="15"/>
                    <a:pt x="3610" y="0"/>
                    <a:pt x="3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66"/>
            <p:cNvSpPr/>
            <p:nvPr/>
          </p:nvSpPr>
          <p:spPr>
            <a:xfrm>
              <a:off x="4486438" y="4715738"/>
              <a:ext cx="12525" cy="12075"/>
            </a:xfrm>
            <a:custGeom>
              <a:avLst/>
              <a:gdLst/>
              <a:ahLst/>
              <a:cxnLst/>
              <a:rect l="l" t="t" r="r" b="b"/>
              <a:pathLst>
                <a:path w="501" h="483" extrusionOk="0">
                  <a:moveTo>
                    <a:pt x="109" y="0"/>
                  </a:moveTo>
                  <a:cubicBezTo>
                    <a:pt x="83" y="0"/>
                    <a:pt x="58" y="10"/>
                    <a:pt x="38" y="29"/>
                  </a:cubicBezTo>
                  <a:cubicBezTo>
                    <a:pt x="1" y="69"/>
                    <a:pt x="1" y="130"/>
                    <a:pt x="38" y="170"/>
                  </a:cubicBezTo>
                  <a:lnTo>
                    <a:pt x="322" y="454"/>
                  </a:lnTo>
                  <a:cubicBezTo>
                    <a:pt x="342" y="474"/>
                    <a:pt x="368" y="482"/>
                    <a:pt x="393" y="482"/>
                  </a:cubicBezTo>
                  <a:cubicBezTo>
                    <a:pt x="418" y="482"/>
                    <a:pt x="443" y="474"/>
                    <a:pt x="463" y="454"/>
                  </a:cubicBezTo>
                  <a:cubicBezTo>
                    <a:pt x="501" y="414"/>
                    <a:pt x="501" y="351"/>
                    <a:pt x="463" y="313"/>
                  </a:cubicBezTo>
                  <a:lnTo>
                    <a:pt x="179" y="29"/>
                  </a:lnTo>
                  <a:cubicBezTo>
                    <a:pt x="160" y="10"/>
                    <a:pt x="134" y="0"/>
                    <a:pt x="1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66"/>
            <p:cNvSpPr/>
            <p:nvPr/>
          </p:nvSpPr>
          <p:spPr>
            <a:xfrm>
              <a:off x="3731888" y="4178888"/>
              <a:ext cx="34300" cy="49975"/>
            </a:xfrm>
            <a:custGeom>
              <a:avLst/>
              <a:gdLst/>
              <a:ahLst/>
              <a:cxnLst/>
              <a:rect l="l" t="t" r="r" b="b"/>
              <a:pathLst>
                <a:path w="1372" h="1999" extrusionOk="0">
                  <a:moveTo>
                    <a:pt x="114" y="0"/>
                  </a:moveTo>
                  <a:cubicBezTo>
                    <a:pt x="99" y="0"/>
                    <a:pt x="83" y="3"/>
                    <a:pt x="69" y="10"/>
                  </a:cubicBezTo>
                  <a:cubicBezTo>
                    <a:pt x="20" y="35"/>
                    <a:pt x="0" y="94"/>
                    <a:pt x="25" y="143"/>
                  </a:cubicBezTo>
                  <a:cubicBezTo>
                    <a:pt x="352" y="782"/>
                    <a:pt x="740" y="1393"/>
                    <a:pt x="1181" y="1961"/>
                  </a:cubicBezTo>
                  <a:cubicBezTo>
                    <a:pt x="1199" y="1985"/>
                    <a:pt x="1230" y="1998"/>
                    <a:pt x="1258" y="1998"/>
                  </a:cubicBezTo>
                  <a:cubicBezTo>
                    <a:pt x="1281" y="1998"/>
                    <a:pt x="1302" y="1992"/>
                    <a:pt x="1320" y="1978"/>
                  </a:cubicBezTo>
                  <a:cubicBezTo>
                    <a:pt x="1363" y="1945"/>
                    <a:pt x="1372" y="1883"/>
                    <a:pt x="1337" y="1840"/>
                  </a:cubicBezTo>
                  <a:cubicBezTo>
                    <a:pt x="903" y="1282"/>
                    <a:pt x="521" y="682"/>
                    <a:pt x="202" y="53"/>
                  </a:cubicBezTo>
                  <a:cubicBezTo>
                    <a:pt x="185" y="19"/>
                    <a:pt x="15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66"/>
            <p:cNvSpPr/>
            <p:nvPr/>
          </p:nvSpPr>
          <p:spPr>
            <a:xfrm>
              <a:off x="3750038" y="4177163"/>
              <a:ext cx="20000" cy="22000"/>
            </a:xfrm>
            <a:custGeom>
              <a:avLst/>
              <a:gdLst/>
              <a:ahLst/>
              <a:cxnLst/>
              <a:rect l="l" t="t" r="r" b="b"/>
              <a:pathLst>
                <a:path w="800" h="880" extrusionOk="0">
                  <a:moveTo>
                    <a:pt x="112" y="1"/>
                  </a:moveTo>
                  <a:cubicBezTo>
                    <a:pt x="90" y="1"/>
                    <a:pt x="67" y="8"/>
                    <a:pt x="48" y="24"/>
                  </a:cubicBezTo>
                  <a:cubicBezTo>
                    <a:pt x="6" y="59"/>
                    <a:pt x="0" y="121"/>
                    <a:pt x="36" y="163"/>
                  </a:cubicBezTo>
                  <a:lnTo>
                    <a:pt x="613" y="843"/>
                  </a:lnTo>
                  <a:cubicBezTo>
                    <a:pt x="632" y="868"/>
                    <a:pt x="662" y="879"/>
                    <a:pt x="689" y="879"/>
                  </a:cubicBezTo>
                  <a:cubicBezTo>
                    <a:pt x="713" y="879"/>
                    <a:pt x="735" y="872"/>
                    <a:pt x="752" y="856"/>
                  </a:cubicBezTo>
                  <a:cubicBezTo>
                    <a:pt x="794" y="820"/>
                    <a:pt x="799" y="758"/>
                    <a:pt x="764" y="716"/>
                  </a:cubicBezTo>
                  <a:lnTo>
                    <a:pt x="188" y="36"/>
                  </a:lnTo>
                  <a:cubicBezTo>
                    <a:pt x="169" y="13"/>
                    <a:pt x="141"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66"/>
            <p:cNvSpPr/>
            <p:nvPr/>
          </p:nvSpPr>
          <p:spPr>
            <a:xfrm>
              <a:off x="3809163" y="4281213"/>
              <a:ext cx="211925" cy="163950"/>
            </a:xfrm>
            <a:custGeom>
              <a:avLst/>
              <a:gdLst/>
              <a:ahLst/>
              <a:cxnLst/>
              <a:rect l="l" t="t" r="r" b="b"/>
              <a:pathLst>
                <a:path w="8477" h="6558" extrusionOk="0">
                  <a:moveTo>
                    <a:pt x="112" y="1"/>
                  </a:moveTo>
                  <a:cubicBezTo>
                    <a:pt x="82" y="1"/>
                    <a:pt x="53" y="14"/>
                    <a:pt x="33" y="39"/>
                  </a:cubicBezTo>
                  <a:cubicBezTo>
                    <a:pt x="1" y="83"/>
                    <a:pt x="8" y="146"/>
                    <a:pt x="51" y="179"/>
                  </a:cubicBezTo>
                  <a:lnTo>
                    <a:pt x="8305" y="6537"/>
                  </a:lnTo>
                  <a:cubicBezTo>
                    <a:pt x="8323" y="6551"/>
                    <a:pt x="8344" y="6558"/>
                    <a:pt x="8365" y="6558"/>
                  </a:cubicBezTo>
                  <a:cubicBezTo>
                    <a:pt x="8396" y="6558"/>
                    <a:pt x="8424" y="6545"/>
                    <a:pt x="8444" y="6519"/>
                  </a:cubicBezTo>
                  <a:cubicBezTo>
                    <a:pt x="8477" y="6474"/>
                    <a:pt x="8470" y="6411"/>
                    <a:pt x="8426" y="6379"/>
                  </a:cubicBezTo>
                  <a:lnTo>
                    <a:pt x="172" y="21"/>
                  </a:lnTo>
                  <a:cubicBezTo>
                    <a:pt x="154" y="8"/>
                    <a:pt x="133"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66"/>
            <p:cNvSpPr/>
            <p:nvPr/>
          </p:nvSpPr>
          <p:spPr>
            <a:xfrm>
              <a:off x="3883638" y="4305238"/>
              <a:ext cx="52325" cy="40850"/>
            </a:xfrm>
            <a:custGeom>
              <a:avLst/>
              <a:gdLst/>
              <a:ahLst/>
              <a:cxnLst/>
              <a:rect l="l" t="t" r="r" b="b"/>
              <a:pathLst>
                <a:path w="2093" h="1634" extrusionOk="0">
                  <a:moveTo>
                    <a:pt x="112" y="0"/>
                  </a:moveTo>
                  <a:cubicBezTo>
                    <a:pt x="82" y="0"/>
                    <a:pt x="53" y="14"/>
                    <a:pt x="33" y="39"/>
                  </a:cubicBezTo>
                  <a:cubicBezTo>
                    <a:pt x="0" y="82"/>
                    <a:pt x="8" y="145"/>
                    <a:pt x="51" y="179"/>
                  </a:cubicBezTo>
                  <a:lnTo>
                    <a:pt x="1921" y="1613"/>
                  </a:lnTo>
                  <a:cubicBezTo>
                    <a:pt x="1939" y="1627"/>
                    <a:pt x="1960" y="1634"/>
                    <a:pt x="1981" y="1634"/>
                  </a:cubicBezTo>
                  <a:cubicBezTo>
                    <a:pt x="2011" y="1634"/>
                    <a:pt x="2040" y="1621"/>
                    <a:pt x="2060" y="1595"/>
                  </a:cubicBezTo>
                  <a:cubicBezTo>
                    <a:pt x="2093" y="1551"/>
                    <a:pt x="2086" y="1487"/>
                    <a:pt x="2042" y="1455"/>
                  </a:cubicBezTo>
                  <a:lnTo>
                    <a:pt x="172" y="21"/>
                  </a:lnTo>
                  <a:cubicBezTo>
                    <a:pt x="154" y="7"/>
                    <a:pt x="133"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66"/>
            <p:cNvSpPr/>
            <p:nvPr/>
          </p:nvSpPr>
          <p:spPr>
            <a:xfrm>
              <a:off x="4208263" y="4512038"/>
              <a:ext cx="166625" cy="132725"/>
            </a:xfrm>
            <a:custGeom>
              <a:avLst/>
              <a:gdLst/>
              <a:ahLst/>
              <a:cxnLst/>
              <a:rect l="l" t="t" r="r" b="b"/>
              <a:pathLst>
                <a:path w="6665" h="5309" extrusionOk="0">
                  <a:moveTo>
                    <a:pt x="112" y="0"/>
                  </a:moveTo>
                  <a:cubicBezTo>
                    <a:pt x="83" y="0"/>
                    <a:pt x="55" y="13"/>
                    <a:pt x="36" y="38"/>
                  </a:cubicBezTo>
                  <a:cubicBezTo>
                    <a:pt x="1" y="81"/>
                    <a:pt x="7" y="143"/>
                    <a:pt x="51" y="177"/>
                  </a:cubicBezTo>
                  <a:lnTo>
                    <a:pt x="6491" y="5287"/>
                  </a:lnTo>
                  <a:cubicBezTo>
                    <a:pt x="6510" y="5302"/>
                    <a:pt x="6532" y="5308"/>
                    <a:pt x="6553" y="5308"/>
                  </a:cubicBezTo>
                  <a:cubicBezTo>
                    <a:pt x="6583" y="5308"/>
                    <a:pt x="6611" y="5296"/>
                    <a:pt x="6631" y="5272"/>
                  </a:cubicBezTo>
                  <a:cubicBezTo>
                    <a:pt x="6665" y="5228"/>
                    <a:pt x="6658" y="5166"/>
                    <a:pt x="6615" y="5132"/>
                  </a:cubicBezTo>
                  <a:lnTo>
                    <a:pt x="175" y="22"/>
                  </a:lnTo>
                  <a:cubicBezTo>
                    <a:pt x="156" y="7"/>
                    <a:pt x="134" y="0"/>
                    <a:pt x="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66"/>
            <p:cNvSpPr/>
            <p:nvPr/>
          </p:nvSpPr>
          <p:spPr>
            <a:xfrm>
              <a:off x="4271438" y="4597013"/>
              <a:ext cx="36425" cy="30350"/>
            </a:xfrm>
            <a:custGeom>
              <a:avLst/>
              <a:gdLst/>
              <a:ahLst/>
              <a:cxnLst/>
              <a:rect l="l" t="t" r="r" b="b"/>
              <a:pathLst>
                <a:path w="1457" h="1214" extrusionOk="0">
                  <a:moveTo>
                    <a:pt x="111" y="1"/>
                  </a:moveTo>
                  <a:cubicBezTo>
                    <a:pt x="83" y="1"/>
                    <a:pt x="55" y="13"/>
                    <a:pt x="36" y="37"/>
                  </a:cubicBezTo>
                  <a:cubicBezTo>
                    <a:pt x="0" y="79"/>
                    <a:pt x="6" y="141"/>
                    <a:pt x="48" y="177"/>
                  </a:cubicBezTo>
                  <a:lnTo>
                    <a:pt x="1282" y="1190"/>
                  </a:lnTo>
                  <a:cubicBezTo>
                    <a:pt x="1300" y="1205"/>
                    <a:pt x="1322" y="1214"/>
                    <a:pt x="1345" y="1214"/>
                  </a:cubicBezTo>
                  <a:cubicBezTo>
                    <a:pt x="1373" y="1214"/>
                    <a:pt x="1401" y="1200"/>
                    <a:pt x="1421" y="1178"/>
                  </a:cubicBezTo>
                  <a:cubicBezTo>
                    <a:pt x="1457" y="1136"/>
                    <a:pt x="1449" y="1074"/>
                    <a:pt x="1408" y="1038"/>
                  </a:cubicBezTo>
                  <a:lnTo>
                    <a:pt x="175" y="24"/>
                  </a:lnTo>
                  <a:cubicBezTo>
                    <a:pt x="156" y="8"/>
                    <a:pt x="134"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66"/>
            <p:cNvSpPr/>
            <p:nvPr/>
          </p:nvSpPr>
          <p:spPr>
            <a:xfrm>
              <a:off x="4452738" y="4775563"/>
              <a:ext cx="20125" cy="12550"/>
            </a:xfrm>
            <a:custGeom>
              <a:avLst/>
              <a:gdLst/>
              <a:ahLst/>
              <a:cxnLst/>
              <a:rect l="l" t="t" r="r" b="b"/>
              <a:pathLst>
                <a:path w="805" h="502" extrusionOk="0">
                  <a:moveTo>
                    <a:pt x="110" y="1"/>
                  </a:moveTo>
                  <a:cubicBezTo>
                    <a:pt x="84" y="1"/>
                    <a:pt x="58" y="10"/>
                    <a:pt x="38" y="30"/>
                  </a:cubicBezTo>
                  <a:cubicBezTo>
                    <a:pt x="0" y="70"/>
                    <a:pt x="0" y="133"/>
                    <a:pt x="39" y="171"/>
                  </a:cubicBezTo>
                  <a:cubicBezTo>
                    <a:pt x="213" y="340"/>
                    <a:pt x="439" y="457"/>
                    <a:pt x="678" y="500"/>
                  </a:cubicBezTo>
                  <a:cubicBezTo>
                    <a:pt x="684" y="502"/>
                    <a:pt x="690" y="502"/>
                    <a:pt x="696" y="502"/>
                  </a:cubicBezTo>
                  <a:cubicBezTo>
                    <a:pt x="742" y="502"/>
                    <a:pt x="784" y="468"/>
                    <a:pt x="795" y="420"/>
                  </a:cubicBezTo>
                  <a:cubicBezTo>
                    <a:pt x="804" y="366"/>
                    <a:pt x="769" y="314"/>
                    <a:pt x="715" y="304"/>
                  </a:cubicBezTo>
                  <a:cubicBezTo>
                    <a:pt x="515" y="267"/>
                    <a:pt x="323" y="168"/>
                    <a:pt x="179" y="27"/>
                  </a:cubicBezTo>
                  <a:cubicBezTo>
                    <a:pt x="160" y="10"/>
                    <a:pt x="135"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66"/>
            <p:cNvSpPr/>
            <p:nvPr/>
          </p:nvSpPr>
          <p:spPr>
            <a:xfrm>
              <a:off x="4465563" y="4756738"/>
              <a:ext cx="12550" cy="10675"/>
            </a:xfrm>
            <a:custGeom>
              <a:avLst/>
              <a:gdLst/>
              <a:ahLst/>
              <a:cxnLst/>
              <a:rect l="l" t="t" r="r" b="b"/>
              <a:pathLst>
                <a:path w="502" h="427" extrusionOk="0">
                  <a:moveTo>
                    <a:pt x="112" y="1"/>
                  </a:moveTo>
                  <a:cubicBezTo>
                    <a:pt x="84" y="1"/>
                    <a:pt x="56" y="13"/>
                    <a:pt x="36" y="37"/>
                  </a:cubicBezTo>
                  <a:cubicBezTo>
                    <a:pt x="1" y="79"/>
                    <a:pt x="7" y="141"/>
                    <a:pt x="49" y="177"/>
                  </a:cubicBezTo>
                  <a:lnTo>
                    <a:pt x="327" y="404"/>
                  </a:lnTo>
                  <a:cubicBezTo>
                    <a:pt x="345" y="419"/>
                    <a:pt x="367" y="426"/>
                    <a:pt x="390" y="426"/>
                  </a:cubicBezTo>
                  <a:cubicBezTo>
                    <a:pt x="418" y="426"/>
                    <a:pt x="446" y="414"/>
                    <a:pt x="466" y="393"/>
                  </a:cubicBezTo>
                  <a:cubicBezTo>
                    <a:pt x="502" y="351"/>
                    <a:pt x="495" y="289"/>
                    <a:pt x="452" y="253"/>
                  </a:cubicBezTo>
                  <a:lnTo>
                    <a:pt x="176" y="24"/>
                  </a:lnTo>
                  <a:cubicBezTo>
                    <a:pt x="157" y="9"/>
                    <a:pt x="135"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66"/>
            <p:cNvSpPr/>
            <p:nvPr/>
          </p:nvSpPr>
          <p:spPr>
            <a:xfrm>
              <a:off x="4477963" y="4738463"/>
              <a:ext cx="15300" cy="9050"/>
            </a:xfrm>
            <a:custGeom>
              <a:avLst/>
              <a:gdLst/>
              <a:ahLst/>
              <a:cxnLst/>
              <a:rect l="l" t="t" r="r" b="b"/>
              <a:pathLst>
                <a:path w="612" h="362" extrusionOk="0">
                  <a:moveTo>
                    <a:pt x="113" y="1"/>
                  </a:moveTo>
                  <a:cubicBezTo>
                    <a:pt x="74" y="1"/>
                    <a:pt x="38" y="24"/>
                    <a:pt x="22" y="62"/>
                  </a:cubicBezTo>
                  <a:cubicBezTo>
                    <a:pt x="1" y="113"/>
                    <a:pt x="24" y="171"/>
                    <a:pt x="74" y="192"/>
                  </a:cubicBezTo>
                  <a:lnTo>
                    <a:pt x="458" y="354"/>
                  </a:lnTo>
                  <a:cubicBezTo>
                    <a:pt x="470" y="360"/>
                    <a:pt x="483" y="362"/>
                    <a:pt x="496" y="362"/>
                  </a:cubicBezTo>
                  <a:cubicBezTo>
                    <a:pt x="535" y="362"/>
                    <a:pt x="571" y="340"/>
                    <a:pt x="589" y="302"/>
                  </a:cubicBezTo>
                  <a:cubicBezTo>
                    <a:pt x="611" y="250"/>
                    <a:pt x="586" y="192"/>
                    <a:pt x="535" y="171"/>
                  </a:cubicBezTo>
                  <a:lnTo>
                    <a:pt x="152" y="9"/>
                  </a:lnTo>
                  <a:cubicBezTo>
                    <a:pt x="139" y="4"/>
                    <a:pt x="1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4" name="Google Shape;4564;p66"/>
          <p:cNvGrpSpPr/>
          <p:nvPr/>
        </p:nvGrpSpPr>
        <p:grpSpPr>
          <a:xfrm>
            <a:off x="8060145" y="152396"/>
            <a:ext cx="235800" cy="235800"/>
            <a:chOff x="8059920" y="4755421"/>
            <a:chExt cx="235800" cy="235800"/>
          </a:xfrm>
        </p:grpSpPr>
        <p:sp>
          <p:nvSpPr>
            <p:cNvPr id="4565" name="Google Shape;4565;p66">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66">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567" name="Google Shape;4567;p66"/>
          <p:cNvGrpSpPr/>
          <p:nvPr/>
        </p:nvGrpSpPr>
        <p:grpSpPr>
          <a:xfrm>
            <a:off x="8755804" y="152396"/>
            <a:ext cx="235800" cy="235800"/>
            <a:chOff x="8755579" y="4755421"/>
            <a:chExt cx="235800" cy="235800"/>
          </a:xfrm>
        </p:grpSpPr>
        <p:sp>
          <p:nvSpPr>
            <p:cNvPr id="4568" name="Google Shape;4568;p66">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66">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570" name="Google Shape;4570;p66"/>
          <p:cNvGrpSpPr/>
          <p:nvPr/>
        </p:nvGrpSpPr>
        <p:grpSpPr>
          <a:xfrm>
            <a:off x="8407984" y="152396"/>
            <a:ext cx="235800" cy="235800"/>
            <a:chOff x="8407759" y="4755421"/>
            <a:chExt cx="235800" cy="235800"/>
          </a:xfrm>
        </p:grpSpPr>
        <p:sp>
          <p:nvSpPr>
            <p:cNvPr id="4571" name="Google Shape;4571;p66">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72" name="Google Shape;4572;p66"/>
            <p:cNvGrpSpPr/>
            <p:nvPr/>
          </p:nvGrpSpPr>
          <p:grpSpPr>
            <a:xfrm>
              <a:off x="8467588" y="4833464"/>
              <a:ext cx="116211" cy="79806"/>
              <a:chOff x="8467588" y="4833464"/>
              <a:chExt cx="116211" cy="79806"/>
            </a:xfrm>
          </p:grpSpPr>
          <p:cxnSp>
            <p:nvCxnSpPr>
              <p:cNvPr id="4573" name="Google Shape;4573;p66">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4574" name="Google Shape;4574;p66">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4575" name="Google Shape;4575;p66">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sp>
        <p:nvSpPr>
          <p:cNvPr id="8" name="Google Shape;4529;p66">
            <a:extLst>
              <a:ext uri="{FF2B5EF4-FFF2-40B4-BE49-F238E27FC236}">
                <a16:creationId xmlns:a16="http://schemas.microsoft.com/office/drawing/2014/main" id="{F680F160-CCE5-0AEF-78ED-D18131AF8A24}"/>
              </a:ext>
            </a:extLst>
          </p:cNvPr>
          <p:cNvSpPr txBox="1">
            <a:spLocks/>
          </p:cNvSpPr>
          <p:nvPr/>
        </p:nvSpPr>
        <p:spPr>
          <a:xfrm>
            <a:off x="866348" y="2765750"/>
            <a:ext cx="3413400" cy="53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Nanum Pen Script"/>
              <a:buNone/>
              <a:defRPr sz="2500" b="1" i="0" u="none" strike="noStrike" cap="none">
                <a:solidFill>
                  <a:schemeClr val="lt2"/>
                </a:solidFill>
                <a:latin typeface="Nanum Pen Script"/>
                <a:ea typeface="Nanum Pen Script"/>
                <a:cs typeface="Nanum Pen Script"/>
                <a:sym typeface="Nanum Pen Script"/>
              </a:defRPr>
            </a:lvl1pPr>
            <a:lvl2pPr marR="0" lvl="1"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r>
              <a:rPr lang="en-US" sz="2000" dirty="0">
                <a:solidFill>
                  <a:schemeClr val="tx1">
                    <a:lumMod val="75000"/>
                  </a:schemeClr>
                </a:solidFill>
                <a:latin typeface="Comic Sans MS" panose="030F0902030302020204" pitchFamily="66" charset="0"/>
              </a:rPr>
              <a:t>An Example Topic:</a:t>
            </a:r>
          </a:p>
        </p:txBody>
      </p:sp>
      <p:pic>
        <p:nvPicPr>
          <p:cNvPr id="13" name="Picture 12">
            <a:extLst>
              <a:ext uri="{FF2B5EF4-FFF2-40B4-BE49-F238E27FC236}">
                <a16:creationId xmlns:a16="http://schemas.microsoft.com/office/drawing/2014/main" id="{ED13E872-1BAE-3EB8-9338-E1112A77414F}"/>
              </a:ext>
            </a:extLst>
          </p:cNvPr>
          <p:cNvPicPr>
            <a:picLocks noChangeAspect="1"/>
          </p:cNvPicPr>
          <p:nvPr/>
        </p:nvPicPr>
        <p:blipFill>
          <a:blip r:embed="rId4"/>
          <a:stretch>
            <a:fillRect/>
          </a:stretch>
        </p:blipFill>
        <p:spPr>
          <a:xfrm>
            <a:off x="6570953" y="2932729"/>
            <a:ext cx="2228372" cy="2133548"/>
          </a:xfrm>
          <a:prstGeom prst="rect">
            <a:avLst/>
          </a:prstGeom>
        </p:spPr>
      </p:pic>
      <p:sp>
        <p:nvSpPr>
          <p:cNvPr id="2" name="TextBox 1">
            <a:extLst>
              <a:ext uri="{FF2B5EF4-FFF2-40B4-BE49-F238E27FC236}">
                <a16:creationId xmlns:a16="http://schemas.microsoft.com/office/drawing/2014/main" id="{5951C0D1-12E4-D34F-CBDC-713D2DBB74AD}"/>
              </a:ext>
            </a:extLst>
          </p:cNvPr>
          <p:cNvSpPr txBox="1"/>
          <p:nvPr/>
        </p:nvSpPr>
        <p:spPr>
          <a:xfrm>
            <a:off x="665769" y="3854503"/>
            <a:ext cx="5315879" cy="790153"/>
          </a:xfrm>
          <a:prstGeom prst="rect">
            <a:avLst/>
          </a:prstGeom>
          <a:noFill/>
          <a:ln w="28575">
            <a:solidFill>
              <a:schemeClr val="accent3">
                <a:lumMod val="60000"/>
                <a:lumOff val="40000"/>
              </a:schemeClr>
            </a:solidFill>
          </a:ln>
        </p:spPr>
        <p:txBody>
          <a:bodyPr wrap="none" rtlCol="0">
            <a:spAutoFit/>
          </a:bodyPr>
          <a:lstStyle/>
          <a:p>
            <a:pPr>
              <a:lnSpc>
                <a:spcPct val="150000"/>
              </a:lnSpc>
            </a:pPr>
            <a:r>
              <a:rPr lang="en-GB" sz="1600" b="1" dirty="0">
                <a:solidFill>
                  <a:schemeClr val="accent3">
                    <a:lumMod val="50000"/>
                  </a:schemeClr>
                </a:solidFill>
                <a:latin typeface="Comic Sans MS" panose="030F0902030302020204" pitchFamily="66" charset="0"/>
                <a:ea typeface="Nanum Pen Script"/>
                <a:sym typeface="Nanum Pen Script"/>
              </a:rPr>
              <a:t>It forces you to choose one side. No fence-sitting.</a:t>
            </a:r>
          </a:p>
          <a:p>
            <a:pPr>
              <a:lnSpc>
                <a:spcPct val="150000"/>
              </a:lnSpc>
            </a:pPr>
            <a:r>
              <a:rPr lang="en-GB" sz="1600" b="1" dirty="0">
                <a:solidFill>
                  <a:schemeClr val="accent3">
                    <a:lumMod val="50000"/>
                  </a:schemeClr>
                </a:solidFill>
                <a:latin typeface="Comic Sans MS" panose="030F0902030302020204" pitchFamily="66" charset="0"/>
                <a:ea typeface="Nanum Pen Script"/>
                <a:sym typeface="Nanum Pen Script"/>
              </a:rPr>
              <a:t>It’s narrow enough to argue in 3-6 body paragraphs.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3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 grpId="0"/>
      <p:bldP spid="4529" grpId="0"/>
      <p:bldP spid="4531" grpId="0" build="p"/>
      <p:bldP spid="8"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13"/>
        <p:cNvGrpSpPr/>
        <p:nvPr/>
      </p:nvGrpSpPr>
      <p:grpSpPr>
        <a:xfrm>
          <a:off x="0" y="0"/>
          <a:ext cx="0" cy="0"/>
          <a:chOff x="0" y="0"/>
          <a:chExt cx="0" cy="0"/>
        </a:xfrm>
      </p:grpSpPr>
      <p:sp>
        <p:nvSpPr>
          <p:cNvPr id="4314" name="Google Shape;4314;p65"/>
          <p:cNvSpPr txBox="1">
            <a:spLocks noGrp="1"/>
          </p:cNvSpPr>
          <p:nvPr>
            <p:ph type="title"/>
          </p:nvPr>
        </p:nvSpPr>
        <p:spPr>
          <a:xfrm>
            <a:off x="2183256" y="28754"/>
            <a:ext cx="4460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Comic Sans MS" panose="030F0902030302020204" pitchFamily="66" charset="0"/>
              </a:rPr>
              <a:t>Structure</a:t>
            </a:r>
            <a:endParaRPr sz="3600" dirty="0">
              <a:latin typeface="Comic Sans MS" panose="030F0902030302020204" pitchFamily="66" charset="0"/>
            </a:endParaRPr>
          </a:p>
        </p:txBody>
      </p:sp>
      <p:grpSp>
        <p:nvGrpSpPr>
          <p:cNvPr id="4316" name="Google Shape;4316;p65"/>
          <p:cNvGrpSpPr/>
          <p:nvPr/>
        </p:nvGrpSpPr>
        <p:grpSpPr>
          <a:xfrm rot="10326314">
            <a:off x="7525619" y="673123"/>
            <a:ext cx="1069051" cy="870281"/>
            <a:chOff x="7573474" y="3466512"/>
            <a:chExt cx="1617164" cy="1316285"/>
          </a:xfrm>
        </p:grpSpPr>
        <p:sp>
          <p:nvSpPr>
            <p:cNvPr id="4317" name="Google Shape;4317;p65"/>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65"/>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65"/>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65"/>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65"/>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65"/>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65"/>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65"/>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65"/>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65"/>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65"/>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65"/>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65"/>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65"/>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65"/>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65"/>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65"/>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65"/>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65"/>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65"/>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65"/>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65"/>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65"/>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65"/>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65"/>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65"/>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65"/>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65"/>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65"/>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65"/>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65"/>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65"/>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65"/>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65"/>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65"/>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65"/>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65"/>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65"/>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65"/>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65"/>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65"/>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65"/>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65"/>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65"/>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65"/>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65"/>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65"/>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65"/>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65"/>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9" name="Google Shape;4459;p65"/>
          <p:cNvSpPr/>
          <p:nvPr/>
        </p:nvSpPr>
        <p:spPr>
          <a:xfrm>
            <a:off x="2747565" y="743885"/>
            <a:ext cx="3492725"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txBody>
          <a:bodyPr/>
          <a:lstStyle/>
          <a:p>
            <a:endParaRPr lang="en-CN" sz="900">
              <a:latin typeface="Comic Sans MS" panose="030F0902030302020204" pitchFamily="66" charset="0"/>
            </a:endParaRPr>
          </a:p>
        </p:txBody>
      </p:sp>
      <p:grpSp>
        <p:nvGrpSpPr>
          <p:cNvPr id="4507" name="Google Shape;4507;p65"/>
          <p:cNvGrpSpPr/>
          <p:nvPr/>
        </p:nvGrpSpPr>
        <p:grpSpPr>
          <a:xfrm>
            <a:off x="8060145" y="152396"/>
            <a:ext cx="235800" cy="235800"/>
            <a:chOff x="8059920" y="4755421"/>
            <a:chExt cx="235800" cy="235800"/>
          </a:xfrm>
        </p:grpSpPr>
        <p:sp>
          <p:nvSpPr>
            <p:cNvPr id="4508" name="Google Shape;4508;p65">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65">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510" name="Google Shape;4510;p65"/>
          <p:cNvGrpSpPr/>
          <p:nvPr/>
        </p:nvGrpSpPr>
        <p:grpSpPr>
          <a:xfrm>
            <a:off x="8755804" y="152396"/>
            <a:ext cx="235800" cy="235800"/>
            <a:chOff x="8755579" y="4755421"/>
            <a:chExt cx="235800" cy="235800"/>
          </a:xfrm>
        </p:grpSpPr>
        <p:sp>
          <p:nvSpPr>
            <p:cNvPr id="4511" name="Google Shape;4511;p65">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65">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513" name="Google Shape;4513;p65"/>
          <p:cNvGrpSpPr/>
          <p:nvPr/>
        </p:nvGrpSpPr>
        <p:grpSpPr>
          <a:xfrm>
            <a:off x="8407984" y="152396"/>
            <a:ext cx="235800" cy="235800"/>
            <a:chOff x="8407759" y="4755421"/>
            <a:chExt cx="235800" cy="235800"/>
          </a:xfrm>
        </p:grpSpPr>
        <p:sp>
          <p:nvSpPr>
            <p:cNvPr id="4514" name="Google Shape;4514;p65">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15" name="Google Shape;4515;p65"/>
            <p:cNvGrpSpPr/>
            <p:nvPr/>
          </p:nvGrpSpPr>
          <p:grpSpPr>
            <a:xfrm>
              <a:off x="8467588" y="4833464"/>
              <a:ext cx="116211" cy="79806"/>
              <a:chOff x="8467588" y="4833464"/>
              <a:chExt cx="116211" cy="79806"/>
            </a:xfrm>
          </p:grpSpPr>
          <p:cxnSp>
            <p:nvCxnSpPr>
              <p:cNvPr id="4516" name="Google Shape;4516;p65">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4517" name="Google Shape;4517;p65">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4518" name="Google Shape;4518;p65">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pic>
        <p:nvPicPr>
          <p:cNvPr id="8" name="Picture 7" descr="A hamburger with different layers of food&#10;&#10;Description automatically generated with medium confidence">
            <a:extLst>
              <a:ext uri="{FF2B5EF4-FFF2-40B4-BE49-F238E27FC236}">
                <a16:creationId xmlns:a16="http://schemas.microsoft.com/office/drawing/2014/main" id="{AD42546F-827F-D9C1-EA48-32C06E1DC925}"/>
              </a:ext>
            </a:extLst>
          </p:cNvPr>
          <p:cNvPicPr>
            <a:picLocks noChangeAspect="1"/>
          </p:cNvPicPr>
          <p:nvPr/>
        </p:nvPicPr>
        <p:blipFill>
          <a:blip r:embed="rId4"/>
          <a:stretch>
            <a:fillRect/>
          </a:stretch>
        </p:blipFill>
        <p:spPr>
          <a:xfrm>
            <a:off x="1216508" y="1150488"/>
            <a:ext cx="2301943" cy="3391878"/>
          </a:xfrm>
          <a:prstGeom prst="rect">
            <a:avLst/>
          </a:prstGeom>
        </p:spPr>
      </p:pic>
      <p:sp>
        <p:nvSpPr>
          <p:cNvPr id="9" name="Google Shape;4314;p65">
            <a:extLst>
              <a:ext uri="{FF2B5EF4-FFF2-40B4-BE49-F238E27FC236}">
                <a16:creationId xmlns:a16="http://schemas.microsoft.com/office/drawing/2014/main" id="{34C5069F-D746-0D27-14C6-EEED16BBD7E7}"/>
              </a:ext>
            </a:extLst>
          </p:cNvPr>
          <p:cNvSpPr txBox="1">
            <a:spLocks/>
          </p:cNvSpPr>
          <p:nvPr/>
        </p:nvSpPr>
        <p:spPr>
          <a:xfrm>
            <a:off x="4871807" y="1130971"/>
            <a:ext cx="2883118"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Nanum Pen Script"/>
              <a:buNone/>
              <a:defRPr sz="5500" b="1" i="0" u="none" strike="noStrike" cap="none">
                <a:solidFill>
                  <a:schemeClr val="dk1"/>
                </a:solidFill>
                <a:latin typeface="Nanum Pen Script"/>
                <a:ea typeface="Nanum Pen Script"/>
                <a:cs typeface="Nanum Pen Script"/>
                <a:sym typeface="Nanum Pen Scrip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algn="l"/>
            <a:r>
              <a:rPr lang="en-US" sz="2400" dirty="0">
                <a:solidFill>
                  <a:srgbClr val="00B050"/>
                </a:solidFill>
                <a:latin typeface="Comic Sans MS" panose="030F0902030302020204" pitchFamily="66" charset="0"/>
              </a:rPr>
              <a:t>Introduction</a:t>
            </a:r>
          </a:p>
        </p:txBody>
      </p:sp>
      <p:sp>
        <p:nvSpPr>
          <p:cNvPr id="10" name="Google Shape;4314;p65">
            <a:extLst>
              <a:ext uri="{FF2B5EF4-FFF2-40B4-BE49-F238E27FC236}">
                <a16:creationId xmlns:a16="http://schemas.microsoft.com/office/drawing/2014/main" id="{2019F24A-A9C6-BA95-FD0C-7E2FBF8A4FC1}"/>
              </a:ext>
            </a:extLst>
          </p:cNvPr>
          <p:cNvSpPr txBox="1">
            <a:spLocks/>
          </p:cNvSpPr>
          <p:nvPr/>
        </p:nvSpPr>
        <p:spPr>
          <a:xfrm>
            <a:off x="4524769" y="1729950"/>
            <a:ext cx="3726944"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Nanum Pen Script"/>
              <a:buNone/>
              <a:defRPr sz="5500" b="1" i="0" u="none" strike="noStrike" cap="none">
                <a:solidFill>
                  <a:schemeClr val="dk1"/>
                </a:solidFill>
                <a:latin typeface="Nanum Pen Script"/>
                <a:ea typeface="Nanum Pen Script"/>
                <a:cs typeface="Nanum Pen Script"/>
                <a:sym typeface="Nanum Pen Scrip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algn="l"/>
            <a:r>
              <a:rPr lang="en-US" sz="2400" dirty="0">
                <a:solidFill>
                  <a:srgbClr val="7030A0"/>
                </a:solidFill>
                <a:latin typeface="Comic Sans MS" panose="030F0902030302020204" pitchFamily="66" charset="0"/>
              </a:rPr>
              <a:t>Body Paragraph 1</a:t>
            </a:r>
          </a:p>
        </p:txBody>
      </p:sp>
      <p:sp>
        <p:nvSpPr>
          <p:cNvPr id="11" name="Google Shape;4314;p65">
            <a:extLst>
              <a:ext uri="{FF2B5EF4-FFF2-40B4-BE49-F238E27FC236}">
                <a16:creationId xmlns:a16="http://schemas.microsoft.com/office/drawing/2014/main" id="{1E425C8E-88CD-3119-9566-9201F74FEFD4}"/>
              </a:ext>
            </a:extLst>
          </p:cNvPr>
          <p:cNvSpPr txBox="1">
            <a:spLocks/>
          </p:cNvSpPr>
          <p:nvPr/>
        </p:nvSpPr>
        <p:spPr>
          <a:xfrm>
            <a:off x="4559980" y="2364144"/>
            <a:ext cx="3726944"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Nanum Pen Script"/>
              <a:buNone/>
              <a:defRPr sz="5500" b="1" i="0" u="none" strike="noStrike" cap="none">
                <a:solidFill>
                  <a:schemeClr val="dk1"/>
                </a:solidFill>
                <a:latin typeface="Nanum Pen Script"/>
                <a:ea typeface="Nanum Pen Script"/>
                <a:cs typeface="Nanum Pen Script"/>
                <a:sym typeface="Nanum Pen Scrip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algn="l"/>
            <a:r>
              <a:rPr lang="en-US" sz="2400" dirty="0">
                <a:solidFill>
                  <a:srgbClr val="7030A0"/>
                </a:solidFill>
                <a:latin typeface="Comic Sans MS" panose="030F0902030302020204" pitchFamily="66" charset="0"/>
              </a:rPr>
              <a:t>Body Paragraph 2</a:t>
            </a:r>
          </a:p>
        </p:txBody>
      </p:sp>
      <p:sp>
        <p:nvSpPr>
          <p:cNvPr id="12" name="Google Shape;4314;p65">
            <a:extLst>
              <a:ext uri="{FF2B5EF4-FFF2-40B4-BE49-F238E27FC236}">
                <a16:creationId xmlns:a16="http://schemas.microsoft.com/office/drawing/2014/main" id="{9438FD18-E0B5-4296-5528-5C01DF35F1E2}"/>
              </a:ext>
            </a:extLst>
          </p:cNvPr>
          <p:cNvSpPr txBox="1">
            <a:spLocks/>
          </p:cNvSpPr>
          <p:nvPr/>
        </p:nvSpPr>
        <p:spPr>
          <a:xfrm>
            <a:off x="3998843" y="3007150"/>
            <a:ext cx="4692899"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Nanum Pen Script"/>
              <a:buNone/>
              <a:defRPr sz="5500" b="1" i="0" u="none" strike="noStrike" cap="none">
                <a:solidFill>
                  <a:schemeClr val="dk1"/>
                </a:solidFill>
                <a:latin typeface="Nanum Pen Script"/>
                <a:ea typeface="Nanum Pen Script"/>
                <a:cs typeface="Nanum Pen Script"/>
                <a:sym typeface="Nanum Pen Scrip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algn="l"/>
            <a:r>
              <a:rPr lang="en-US" sz="2400" dirty="0">
                <a:solidFill>
                  <a:srgbClr val="7030A0"/>
                </a:solidFill>
                <a:latin typeface="Comic Sans MS" panose="030F0902030302020204" pitchFamily="66" charset="0"/>
              </a:rPr>
              <a:t>Body Paragraph 3 (Counter)</a:t>
            </a:r>
          </a:p>
        </p:txBody>
      </p:sp>
      <p:sp>
        <p:nvSpPr>
          <p:cNvPr id="13" name="Google Shape;4314;p65">
            <a:extLst>
              <a:ext uri="{FF2B5EF4-FFF2-40B4-BE49-F238E27FC236}">
                <a16:creationId xmlns:a16="http://schemas.microsoft.com/office/drawing/2014/main" id="{F763EF88-41A1-0097-8003-748AA066DE88}"/>
              </a:ext>
            </a:extLst>
          </p:cNvPr>
          <p:cNvSpPr txBox="1">
            <a:spLocks/>
          </p:cNvSpPr>
          <p:nvPr/>
        </p:nvSpPr>
        <p:spPr>
          <a:xfrm>
            <a:off x="5043465" y="3680871"/>
            <a:ext cx="2883118"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Nanum Pen Script"/>
              <a:buNone/>
              <a:defRPr sz="5500" b="1" i="0" u="none" strike="noStrike" cap="none">
                <a:solidFill>
                  <a:schemeClr val="dk1"/>
                </a:solidFill>
                <a:latin typeface="Nanum Pen Script"/>
                <a:ea typeface="Nanum Pen Script"/>
                <a:cs typeface="Nanum Pen Script"/>
                <a:sym typeface="Nanum Pen Scrip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algn="l"/>
            <a:r>
              <a:rPr lang="en-US" sz="2400" dirty="0">
                <a:solidFill>
                  <a:srgbClr val="00B050"/>
                </a:solidFill>
                <a:latin typeface="Comic Sans MS" panose="030F0902030302020204" pitchFamily="66" charset="0"/>
              </a:rPr>
              <a:t>Conclusion</a:t>
            </a:r>
          </a:p>
        </p:txBody>
      </p:sp>
      <p:cxnSp>
        <p:nvCxnSpPr>
          <p:cNvPr id="15" name="Straight Arrow Connector 14">
            <a:extLst>
              <a:ext uri="{FF2B5EF4-FFF2-40B4-BE49-F238E27FC236}">
                <a16:creationId xmlns:a16="http://schemas.microsoft.com/office/drawing/2014/main" id="{10895AD0-3323-7EC0-D48C-9A31C63CF120}"/>
              </a:ext>
            </a:extLst>
          </p:cNvPr>
          <p:cNvCxnSpPr>
            <a:cxnSpLocks/>
          </p:cNvCxnSpPr>
          <p:nvPr/>
        </p:nvCxnSpPr>
        <p:spPr>
          <a:xfrm>
            <a:off x="2977662" y="1551871"/>
            <a:ext cx="1894145" cy="0"/>
          </a:xfrm>
          <a:prstGeom prst="straightConnector1">
            <a:avLst/>
          </a:prstGeom>
          <a:ln w="4762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35FCC79-BE96-3EB7-F49E-57EB6D2443C8}"/>
              </a:ext>
            </a:extLst>
          </p:cNvPr>
          <p:cNvCxnSpPr>
            <a:cxnSpLocks/>
          </p:cNvCxnSpPr>
          <p:nvPr/>
        </p:nvCxnSpPr>
        <p:spPr>
          <a:xfrm flipV="1">
            <a:off x="2824039" y="2177489"/>
            <a:ext cx="1688123" cy="197146"/>
          </a:xfrm>
          <a:prstGeom prst="straightConnector1">
            <a:avLst/>
          </a:prstGeom>
          <a:ln w="4762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009A44E-674C-B972-FAFA-9189EAC5EFA0}"/>
              </a:ext>
            </a:extLst>
          </p:cNvPr>
          <p:cNvCxnSpPr>
            <a:cxnSpLocks/>
          </p:cNvCxnSpPr>
          <p:nvPr/>
        </p:nvCxnSpPr>
        <p:spPr>
          <a:xfrm flipV="1">
            <a:off x="2822765" y="2792048"/>
            <a:ext cx="1688123" cy="51690"/>
          </a:xfrm>
          <a:prstGeom prst="straightConnector1">
            <a:avLst/>
          </a:prstGeom>
          <a:ln w="4762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572170F-0DFE-3848-EEB2-180543E024FE}"/>
              </a:ext>
            </a:extLst>
          </p:cNvPr>
          <p:cNvCxnSpPr>
            <a:cxnSpLocks/>
          </p:cNvCxnSpPr>
          <p:nvPr/>
        </p:nvCxnSpPr>
        <p:spPr>
          <a:xfrm>
            <a:off x="2749093" y="3428050"/>
            <a:ext cx="1177169" cy="0"/>
          </a:xfrm>
          <a:prstGeom prst="straightConnector1">
            <a:avLst/>
          </a:prstGeom>
          <a:ln w="4762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43090A1-AF39-0799-A662-76577A80EC5D}"/>
              </a:ext>
            </a:extLst>
          </p:cNvPr>
          <p:cNvCxnSpPr>
            <a:cxnSpLocks/>
          </p:cNvCxnSpPr>
          <p:nvPr/>
        </p:nvCxnSpPr>
        <p:spPr>
          <a:xfrm>
            <a:off x="2747565" y="4101771"/>
            <a:ext cx="2198350" cy="0"/>
          </a:xfrm>
          <a:prstGeom prst="straightConnector1">
            <a:avLst/>
          </a:prstGeom>
          <a:ln w="4762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01"/>
        <p:cNvGrpSpPr/>
        <p:nvPr/>
      </p:nvGrpSpPr>
      <p:grpSpPr>
        <a:xfrm>
          <a:off x="0" y="0"/>
          <a:ext cx="0" cy="0"/>
          <a:chOff x="0" y="0"/>
          <a:chExt cx="0" cy="0"/>
        </a:xfrm>
      </p:grpSpPr>
      <p:grpSp>
        <p:nvGrpSpPr>
          <p:cNvPr id="5002" name="Google Shape;5002;p69"/>
          <p:cNvGrpSpPr/>
          <p:nvPr/>
        </p:nvGrpSpPr>
        <p:grpSpPr>
          <a:xfrm>
            <a:off x="1551975" y="2149321"/>
            <a:ext cx="673205" cy="397231"/>
            <a:chOff x="1558216" y="2149321"/>
            <a:chExt cx="673205" cy="397231"/>
          </a:xfrm>
        </p:grpSpPr>
        <p:sp>
          <p:nvSpPr>
            <p:cNvPr id="5003" name="Google Shape;5003;p69"/>
            <p:cNvSpPr/>
            <p:nvPr/>
          </p:nvSpPr>
          <p:spPr>
            <a:xfrm flipH="1">
              <a:off x="2055298" y="2151952"/>
              <a:ext cx="176123" cy="212551"/>
            </a:xfrm>
            <a:custGeom>
              <a:avLst/>
              <a:gdLst/>
              <a:ahLst/>
              <a:cxnLst/>
              <a:rect l="l" t="t" r="r" b="b"/>
              <a:pathLst>
                <a:path w="11444" h="13811" extrusionOk="0">
                  <a:moveTo>
                    <a:pt x="5829" y="0"/>
                  </a:moveTo>
                  <a:cubicBezTo>
                    <a:pt x="5798" y="0"/>
                    <a:pt x="5776" y="11"/>
                    <a:pt x="5764" y="36"/>
                  </a:cubicBezTo>
                  <a:cubicBezTo>
                    <a:pt x="5764" y="36"/>
                    <a:pt x="5142" y="824"/>
                    <a:pt x="5515" y="1446"/>
                  </a:cubicBezTo>
                  <a:cubicBezTo>
                    <a:pt x="5515" y="1446"/>
                    <a:pt x="6261" y="2648"/>
                    <a:pt x="6717" y="2814"/>
                  </a:cubicBezTo>
                  <a:lnTo>
                    <a:pt x="7298" y="3934"/>
                  </a:lnTo>
                  <a:cubicBezTo>
                    <a:pt x="7298" y="3934"/>
                    <a:pt x="3304" y="1348"/>
                    <a:pt x="2311" y="1348"/>
                  </a:cubicBezTo>
                  <a:cubicBezTo>
                    <a:pt x="2267" y="1348"/>
                    <a:pt x="2229" y="1353"/>
                    <a:pt x="2198" y="1363"/>
                  </a:cubicBezTo>
                  <a:cubicBezTo>
                    <a:pt x="2198" y="1363"/>
                    <a:pt x="913" y="2151"/>
                    <a:pt x="747" y="2773"/>
                  </a:cubicBezTo>
                  <a:cubicBezTo>
                    <a:pt x="747" y="2773"/>
                    <a:pt x="871" y="3229"/>
                    <a:pt x="954" y="3561"/>
                  </a:cubicBezTo>
                  <a:lnTo>
                    <a:pt x="498" y="3561"/>
                  </a:lnTo>
                  <a:cubicBezTo>
                    <a:pt x="498" y="3561"/>
                    <a:pt x="0" y="4141"/>
                    <a:pt x="83" y="4722"/>
                  </a:cubicBezTo>
                  <a:cubicBezTo>
                    <a:pt x="83" y="4722"/>
                    <a:pt x="539" y="5385"/>
                    <a:pt x="913" y="5883"/>
                  </a:cubicBezTo>
                  <a:lnTo>
                    <a:pt x="1078" y="6173"/>
                  </a:lnTo>
                  <a:cubicBezTo>
                    <a:pt x="1078" y="6173"/>
                    <a:pt x="249" y="6712"/>
                    <a:pt x="705" y="7665"/>
                  </a:cubicBezTo>
                  <a:cubicBezTo>
                    <a:pt x="705" y="7665"/>
                    <a:pt x="788" y="7790"/>
                    <a:pt x="954" y="7914"/>
                  </a:cubicBezTo>
                  <a:lnTo>
                    <a:pt x="830" y="8080"/>
                  </a:lnTo>
                  <a:lnTo>
                    <a:pt x="664" y="8163"/>
                  </a:lnTo>
                  <a:cubicBezTo>
                    <a:pt x="664" y="8163"/>
                    <a:pt x="291" y="8992"/>
                    <a:pt x="581" y="9241"/>
                  </a:cubicBezTo>
                  <a:lnTo>
                    <a:pt x="1493" y="9739"/>
                  </a:lnTo>
                  <a:cubicBezTo>
                    <a:pt x="1493" y="9739"/>
                    <a:pt x="1825" y="10278"/>
                    <a:pt x="2239" y="10485"/>
                  </a:cubicBezTo>
                  <a:cubicBezTo>
                    <a:pt x="2654" y="10651"/>
                    <a:pt x="3939" y="11480"/>
                    <a:pt x="4271" y="11812"/>
                  </a:cubicBezTo>
                  <a:lnTo>
                    <a:pt x="4561" y="12143"/>
                  </a:lnTo>
                  <a:cubicBezTo>
                    <a:pt x="4561" y="12143"/>
                    <a:pt x="5795" y="13184"/>
                    <a:pt x="7221" y="13184"/>
                  </a:cubicBezTo>
                  <a:cubicBezTo>
                    <a:pt x="7274" y="13184"/>
                    <a:pt x="7327" y="13183"/>
                    <a:pt x="7381" y="13180"/>
                  </a:cubicBezTo>
                  <a:lnTo>
                    <a:pt x="7920" y="13719"/>
                  </a:lnTo>
                  <a:cubicBezTo>
                    <a:pt x="7920" y="13719"/>
                    <a:pt x="8049" y="13810"/>
                    <a:pt x="8295" y="13810"/>
                  </a:cubicBezTo>
                  <a:cubicBezTo>
                    <a:pt x="8623" y="13810"/>
                    <a:pt x="9158" y="13648"/>
                    <a:pt x="9868" y="12890"/>
                  </a:cubicBezTo>
                  <a:cubicBezTo>
                    <a:pt x="11112" y="11521"/>
                    <a:pt x="11444" y="9241"/>
                    <a:pt x="11361" y="9158"/>
                  </a:cubicBezTo>
                  <a:cubicBezTo>
                    <a:pt x="11278" y="9075"/>
                    <a:pt x="10781" y="8536"/>
                    <a:pt x="10781" y="8536"/>
                  </a:cubicBezTo>
                  <a:lnTo>
                    <a:pt x="10449" y="7665"/>
                  </a:lnTo>
                  <a:cubicBezTo>
                    <a:pt x="10366" y="7334"/>
                    <a:pt x="9951" y="4514"/>
                    <a:pt x="9951" y="4390"/>
                  </a:cubicBezTo>
                  <a:cubicBezTo>
                    <a:pt x="9951" y="4265"/>
                    <a:pt x="8003" y="1695"/>
                    <a:pt x="7878" y="1446"/>
                  </a:cubicBezTo>
                  <a:cubicBezTo>
                    <a:pt x="7878" y="1446"/>
                    <a:pt x="7298" y="949"/>
                    <a:pt x="7008" y="907"/>
                  </a:cubicBezTo>
                  <a:cubicBezTo>
                    <a:pt x="7008" y="907"/>
                    <a:pt x="6101" y="0"/>
                    <a:pt x="5829" y="0"/>
                  </a:cubicBezTo>
                  <a:close/>
                </a:path>
              </a:pathLst>
            </a:custGeom>
            <a:solidFill>
              <a:srgbClr val="CB8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69"/>
            <p:cNvSpPr/>
            <p:nvPr/>
          </p:nvSpPr>
          <p:spPr>
            <a:xfrm flipH="1">
              <a:off x="2123568" y="2152506"/>
              <a:ext cx="28733" cy="44046"/>
            </a:xfrm>
            <a:custGeom>
              <a:avLst/>
              <a:gdLst/>
              <a:ahLst/>
              <a:cxnLst/>
              <a:rect l="l" t="t" r="r" b="b"/>
              <a:pathLst>
                <a:path w="1867" h="2862" fill="none" extrusionOk="0">
                  <a:moveTo>
                    <a:pt x="623" y="0"/>
                  </a:moveTo>
                  <a:cubicBezTo>
                    <a:pt x="623" y="0"/>
                    <a:pt x="1" y="788"/>
                    <a:pt x="374" y="1410"/>
                  </a:cubicBezTo>
                  <a:cubicBezTo>
                    <a:pt x="374" y="1410"/>
                    <a:pt x="1328" y="2861"/>
                    <a:pt x="1867" y="2820"/>
                  </a:cubicBezTo>
                </a:path>
              </a:pathLst>
            </a:custGeom>
            <a:noFill/>
            <a:ln w="5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69"/>
            <p:cNvSpPr/>
            <p:nvPr/>
          </p:nvSpPr>
          <p:spPr>
            <a:xfrm flipH="1">
              <a:off x="2119104" y="2169097"/>
              <a:ext cx="100835" cy="58713"/>
            </a:xfrm>
            <a:custGeom>
              <a:avLst/>
              <a:gdLst/>
              <a:ahLst/>
              <a:cxnLst/>
              <a:rect l="l" t="t" r="r" b="b"/>
              <a:pathLst>
                <a:path w="6552" h="3815" fill="none" extrusionOk="0">
                  <a:moveTo>
                    <a:pt x="6552" y="2820"/>
                  </a:moveTo>
                  <a:cubicBezTo>
                    <a:pt x="6552" y="2820"/>
                    <a:pt x="2198" y="0"/>
                    <a:pt x="1452" y="249"/>
                  </a:cubicBezTo>
                  <a:cubicBezTo>
                    <a:pt x="1452" y="249"/>
                    <a:pt x="167" y="1037"/>
                    <a:pt x="1" y="1659"/>
                  </a:cubicBezTo>
                  <a:cubicBezTo>
                    <a:pt x="1" y="1659"/>
                    <a:pt x="125" y="2115"/>
                    <a:pt x="208" y="2447"/>
                  </a:cubicBezTo>
                  <a:cubicBezTo>
                    <a:pt x="208" y="2447"/>
                    <a:pt x="498" y="3193"/>
                    <a:pt x="457" y="3276"/>
                  </a:cubicBezTo>
                  <a:cubicBezTo>
                    <a:pt x="457" y="3359"/>
                    <a:pt x="747" y="3815"/>
                    <a:pt x="1328" y="3732"/>
                  </a:cubicBezTo>
                  <a:cubicBezTo>
                    <a:pt x="1328" y="3732"/>
                    <a:pt x="2074" y="3234"/>
                    <a:pt x="2115" y="2488"/>
                  </a:cubicBezTo>
                  <a:cubicBezTo>
                    <a:pt x="2115" y="2488"/>
                    <a:pt x="1991" y="2115"/>
                    <a:pt x="1867" y="1949"/>
                  </a:cubicBezTo>
                </a:path>
              </a:pathLst>
            </a:custGeom>
            <a:noFill/>
            <a:ln w="5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69"/>
            <p:cNvSpPr/>
            <p:nvPr/>
          </p:nvSpPr>
          <p:spPr>
            <a:xfrm flipH="1">
              <a:off x="2187375" y="2193983"/>
              <a:ext cx="6402" cy="5125"/>
            </a:xfrm>
            <a:custGeom>
              <a:avLst/>
              <a:gdLst/>
              <a:ahLst/>
              <a:cxnLst/>
              <a:rect l="l" t="t" r="r" b="b"/>
              <a:pathLst>
                <a:path w="416" h="333" fill="none" extrusionOk="0">
                  <a:moveTo>
                    <a:pt x="1" y="332"/>
                  </a:moveTo>
                  <a:cubicBezTo>
                    <a:pt x="1" y="332"/>
                    <a:pt x="291" y="166"/>
                    <a:pt x="415" y="0"/>
                  </a:cubicBezTo>
                </a:path>
              </a:pathLst>
            </a:custGeom>
            <a:noFill/>
            <a:ln w="5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69"/>
            <p:cNvSpPr/>
            <p:nvPr/>
          </p:nvSpPr>
          <p:spPr>
            <a:xfrm flipH="1">
              <a:off x="2200133" y="2205463"/>
              <a:ext cx="9588" cy="14051"/>
            </a:xfrm>
            <a:custGeom>
              <a:avLst/>
              <a:gdLst/>
              <a:ahLst/>
              <a:cxnLst/>
              <a:rect l="l" t="t" r="r" b="b"/>
              <a:pathLst>
                <a:path w="623" h="913" fill="none" extrusionOk="0">
                  <a:moveTo>
                    <a:pt x="0" y="913"/>
                  </a:moveTo>
                  <a:cubicBezTo>
                    <a:pt x="0" y="913"/>
                    <a:pt x="456" y="540"/>
                    <a:pt x="539" y="332"/>
                  </a:cubicBezTo>
                  <a:cubicBezTo>
                    <a:pt x="539" y="332"/>
                    <a:pt x="622" y="42"/>
                    <a:pt x="539" y="1"/>
                  </a:cubicBezTo>
                </a:path>
              </a:pathLst>
            </a:custGeom>
            <a:noFill/>
            <a:ln w="5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69"/>
            <p:cNvSpPr/>
            <p:nvPr/>
          </p:nvSpPr>
          <p:spPr>
            <a:xfrm flipH="1">
              <a:off x="2165044" y="2205463"/>
              <a:ext cx="66377" cy="68932"/>
            </a:xfrm>
            <a:custGeom>
              <a:avLst/>
              <a:gdLst/>
              <a:ahLst/>
              <a:cxnLst/>
              <a:rect l="l" t="t" r="r" b="b"/>
              <a:pathLst>
                <a:path w="4313" h="4479" fill="none" extrusionOk="0">
                  <a:moveTo>
                    <a:pt x="954" y="84"/>
                  </a:moveTo>
                  <a:cubicBezTo>
                    <a:pt x="954" y="84"/>
                    <a:pt x="664" y="1"/>
                    <a:pt x="498" y="84"/>
                  </a:cubicBezTo>
                  <a:cubicBezTo>
                    <a:pt x="498" y="84"/>
                    <a:pt x="0" y="664"/>
                    <a:pt x="83" y="1245"/>
                  </a:cubicBezTo>
                  <a:cubicBezTo>
                    <a:pt x="83" y="1245"/>
                    <a:pt x="1078" y="2737"/>
                    <a:pt x="1327" y="2862"/>
                  </a:cubicBezTo>
                  <a:cubicBezTo>
                    <a:pt x="1327" y="2862"/>
                    <a:pt x="2488" y="3566"/>
                    <a:pt x="2695" y="3691"/>
                  </a:cubicBezTo>
                  <a:cubicBezTo>
                    <a:pt x="2861" y="3857"/>
                    <a:pt x="3483" y="4479"/>
                    <a:pt x="3939" y="3857"/>
                  </a:cubicBezTo>
                  <a:cubicBezTo>
                    <a:pt x="3939" y="3857"/>
                    <a:pt x="4312" y="3069"/>
                    <a:pt x="3608" y="2530"/>
                  </a:cubicBezTo>
                  <a:cubicBezTo>
                    <a:pt x="3608" y="2530"/>
                    <a:pt x="2986" y="2032"/>
                    <a:pt x="2820" y="1784"/>
                  </a:cubicBezTo>
                </a:path>
              </a:pathLst>
            </a:custGeom>
            <a:noFill/>
            <a:ln w="5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69"/>
            <p:cNvSpPr/>
            <p:nvPr/>
          </p:nvSpPr>
          <p:spPr>
            <a:xfrm flipH="1">
              <a:off x="2175894" y="2249494"/>
              <a:ext cx="5125" cy="15328"/>
            </a:xfrm>
            <a:custGeom>
              <a:avLst/>
              <a:gdLst/>
              <a:ahLst/>
              <a:cxnLst/>
              <a:rect l="l" t="t" r="r" b="b"/>
              <a:pathLst>
                <a:path w="333" h="996" fill="none" extrusionOk="0">
                  <a:moveTo>
                    <a:pt x="1" y="1"/>
                  </a:moveTo>
                  <a:cubicBezTo>
                    <a:pt x="1" y="1"/>
                    <a:pt x="333" y="374"/>
                    <a:pt x="333" y="415"/>
                  </a:cubicBezTo>
                  <a:cubicBezTo>
                    <a:pt x="333" y="498"/>
                    <a:pt x="250" y="788"/>
                    <a:pt x="42" y="996"/>
                  </a:cubicBezTo>
                </a:path>
              </a:pathLst>
            </a:custGeom>
            <a:noFill/>
            <a:ln w="5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69"/>
            <p:cNvSpPr/>
            <p:nvPr/>
          </p:nvSpPr>
          <p:spPr>
            <a:xfrm flipH="1">
              <a:off x="2156748" y="2246940"/>
              <a:ext cx="70840" cy="61914"/>
            </a:xfrm>
            <a:custGeom>
              <a:avLst/>
              <a:gdLst/>
              <a:ahLst/>
              <a:cxnLst/>
              <a:rect l="l" t="t" r="r" b="b"/>
              <a:pathLst>
                <a:path w="4603" h="4023" fill="none" extrusionOk="0">
                  <a:moveTo>
                    <a:pt x="829" y="1"/>
                  </a:moveTo>
                  <a:cubicBezTo>
                    <a:pt x="829" y="1"/>
                    <a:pt x="0" y="540"/>
                    <a:pt x="456" y="1493"/>
                  </a:cubicBezTo>
                  <a:cubicBezTo>
                    <a:pt x="456" y="1493"/>
                    <a:pt x="539" y="1618"/>
                    <a:pt x="705" y="1742"/>
                  </a:cubicBezTo>
                  <a:cubicBezTo>
                    <a:pt x="1161" y="2115"/>
                    <a:pt x="2156" y="2903"/>
                    <a:pt x="2985" y="3276"/>
                  </a:cubicBezTo>
                  <a:cubicBezTo>
                    <a:pt x="2985" y="3276"/>
                    <a:pt x="3566" y="3525"/>
                    <a:pt x="3607" y="3567"/>
                  </a:cubicBezTo>
                  <a:cubicBezTo>
                    <a:pt x="3690" y="3649"/>
                    <a:pt x="4354" y="4023"/>
                    <a:pt x="4561" y="3235"/>
                  </a:cubicBezTo>
                  <a:cubicBezTo>
                    <a:pt x="4561" y="3235"/>
                    <a:pt x="4602" y="2654"/>
                    <a:pt x="4105" y="2364"/>
                  </a:cubicBezTo>
                  <a:cubicBezTo>
                    <a:pt x="4105" y="2364"/>
                    <a:pt x="3732" y="1991"/>
                    <a:pt x="3649" y="1742"/>
                  </a:cubicBezTo>
                </a:path>
              </a:pathLst>
            </a:custGeom>
            <a:noFill/>
            <a:ln w="5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69"/>
            <p:cNvSpPr/>
            <p:nvPr/>
          </p:nvSpPr>
          <p:spPr>
            <a:xfrm flipH="1">
              <a:off x="2160581" y="2290339"/>
              <a:ext cx="8311" cy="10219"/>
            </a:xfrm>
            <a:custGeom>
              <a:avLst/>
              <a:gdLst/>
              <a:ahLst/>
              <a:cxnLst/>
              <a:rect l="l" t="t" r="r" b="b"/>
              <a:pathLst>
                <a:path w="540" h="664" fill="none" extrusionOk="0">
                  <a:moveTo>
                    <a:pt x="1" y="664"/>
                  </a:moveTo>
                  <a:cubicBezTo>
                    <a:pt x="1" y="664"/>
                    <a:pt x="540" y="332"/>
                    <a:pt x="291" y="0"/>
                  </a:cubicBezTo>
                </a:path>
              </a:pathLst>
            </a:custGeom>
            <a:noFill/>
            <a:ln w="5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69"/>
            <p:cNvSpPr/>
            <p:nvPr/>
          </p:nvSpPr>
          <p:spPr>
            <a:xfrm flipH="1">
              <a:off x="2104422" y="2301189"/>
              <a:ext cx="104021" cy="62545"/>
            </a:xfrm>
            <a:custGeom>
              <a:avLst/>
              <a:gdLst/>
              <a:ahLst/>
              <a:cxnLst/>
              <a:rect l="l" t="t" r="r" b="b"/>
              <a:pathLst>
                <a:path w="6759" h="4064" fill="none" extrusionOk="0">
                  <a:moveTo>
                    <a:pt x="0" y="0"/>
                  </a:moveTo>
                  <a:cubicBezTo>
                    <a:pt x="0" y="0"/>
                    <a:pt x="332" y="581"/>
                    <a:pt x="705" y="746"/>
                  </a:cubicBezTo>
                  <a:cubicBezTo>
                    <a:pt x="1120" y="954"/>
                    <a:pt x="2446" y="1783"/>
                    <a:pt x="2737" y="2115"/>
                  </a:cubicBezTo>
                  <a:lnTo>
                    <a:pt x="3068" y="2405"/>
                  </a:lnTo>
                  <a:cubicBezTo>
                    <a:pt x="3068" y="2405"/>
                    <a:pt x="4976" y="4063"/>
                    <a:pt x="6758" y="3276"/>
                  </a:cubicBezTo>
                </a:path>
              </a:pathLst>
            </a:custGeom>
            <a:noFill/>
            <a:ln w="5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69"/>
            <p:cNvSpPr/>
            <p:nvPr/>
          </p:nvSpPr>
          <p:spPr>
            <a:xfrm flipH="1">
              <a:off x="2113364" y="2355424"/>
              <a:ext cx="3832" cy="3201"/>
            </a:xfrm>
            <a:custGeom>
              <a:avLst/>
              <a:gdLst/>
              <a:ahLst/>
              <a:cxnLst/>
              <a:rect l="l" t="t" r="r" b="b"/>
              <a:pathLst>
                <a:path w="249" h="208" fill="none" extrusionOk="0">
                  <a:moveTo>
                    <a:pt x="0" y="0"/>
                  </a:moveTo>
                  <a:lnTo>
                    <a:pt x="249" y="208"/>
                  </a:lnTo>
                </a:path>
              </a:pathLst>
            </a:custGeom>
            <a:noFill/>
            <a:ln w="5175" cap="rnd" cmpd="sng">
              <a:solidFill>
                <a:srgbClr val="080C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69"/>
            <p:cNvSpPr/>
            <p:nvPr/>
          </p:nvSpPr>
          <p:spPr>
            <a:xfrm flipH="1">
              <a:off x="2173970" y="2276935"/>
              <a:ext cx="54896" cy="29364"/>
            </a:xfrm>
            <a:custGeom>
              <a:avLst/>
              <a:gdLst/>
              <a:ahLst/>
              <a:cxnLst/>
              <a:rect l="l" t="t" r="r" b="b"/>
              <a:pathLst>
                <a:path w="3567" h="1908" fill="none" extrusionOk="0">
                  <a:moveTo>
                    <a:pt x="539" y="0"/>
                  </a:moveTo>
                  <a:lnTo>
                    <a:pt x="373" y="83"/>
                  </a:lnTo>
                  <a:cubicBezTo>
                    <a:pt x="373" y="83"/>
                    <a:pt x="0" y="913"/>
                    <a:pt x="291" y="1161"/>
                  </a:cubicBezTo>
                  <a:cubicBezTo>
                    <a:pt x="291" y="1161"/>
                    <a:pt x="1783" y="1825"/>
                    <a:pt x="2239" y="1866"/>
                  </a:cubicBezTo>
                  <a:cubicBezTo>
                    <a:pt x="2239" y="1866"/>
                    <a:pt x="3566" y="1908"/>
                    <a:pt x="3566" y="1659"/>
                  </a:cubicBezTo>
                </a:path>
              </a:pathLst>
            </a:custGeom>
            <a:noFill/>
            <a:ln w="5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69"/>
            <p:cNvSpPr/>
            <p:nvPr/>
          </p:nvSpPr>
          <p:spPr>
            <a:xfrm flipH="1">
              <a:off x="2177171" y="2290970"/>
              <a:ext cx="2570" cy="2570"/>
            </a:xfrm>
            <a:custGeom>
              <a:avLst/>
              <a:gdLst/>
              <a:ahLst/>
              <a:cxnLst/>
              <a:rect l="l" t="t" r="r" b="b"/>
              <a:pathLst>
                <a:path w="167" h="167" fill="none" extrusionOk="0">
                  <a:moveTo>
                    <a:pt x="1" y="166"/>
                  </a:moveTo>
                  <a:cubicBezTo>
                    <a:pt x="1" y="166"/>
                    <a:pt x="84" y="42"/>
                    <a:pt x="167" y="1"/>
                  </a:cubicBezTo>
                </a:path>
              </a:pathLst>
            </a:custGeom>
            <a:noFill/>
            <a:ln w="5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69"/>
            <p:cNvSpPr/>
            <p:nvPr/>
          </p:nvSpPr>
          <p:spPr>
            <a:xfrm flipH="1">
              <a:off x="2210983" y="2239922"/>
              <a:ext cx="1939" cy="3847"/>
            </a:xfrm>
            <a:custGeom>
              <a:avLst/>
              <a:gdLst/>
              <a:ahLst/>
              <a:cxnLst/>
              <a:rect l="l" t="t" r="r" b="b"/>
              <a:pathLst>
                <a:path w="126" h="250" fill="none" extrusionOk="0">
                  <a:moveTo>
                    <a:pt x="1" y="249"/>
                  </a:moveTo>
                  <a:lnTo>
                    <a:pt x="125" y="1"/>
                  </a:lnTo>
                </a:path>
              </a:pathLst>
            </a:custGeom>
            <a:noFill/>
            <a:ln w="5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69"/>
            <p:cNvSpPr/>
            <p:nvPr/>
          </p:nvSpPr>
          <p:spPr>
            <a:xfrm flipH="1">
              <a:off x="2002972" y="2269363"/>
              <a:ext cx="123797" cy="126921"/>
            </a:xfrm>
            <a:custGeom>
              <a:avLst/>
              <a:gdLst/>
              <a:ahLst/>
              <a:cxnLst/>
              <a:rect l="l" t="t" r="r" b="b"/>
              <a:pathLst>
                <a:path w="8044" h="8247" extrusionOk="0">
                  <a:moveTo>
                    <a:pt x="5162" y="0"/>
                  </a:moveTo>
                  <a:cubicBezTo>
                    <a:pt x="4710" y="0"/>
                    <a:pt x="4270" y="141"/>
                    <a:pt x="3981" y="575"/>
                  </a:cubicBezTo>
                  <a:cubicBezTo>
                    <a:pt x="3981" y="575"/>
                    <a:pt x="3939" y="3478"/>
                    <a:pt x="1493" y="5344"/>
                  </a:cubicBezTo>
                  <a:cubicBezTo>
                    <a:pt x="1493" y="5344"/>
                    <a:pt x="83" y="5426"/>
                    <a:pt x="42" y="6297"/>
                  </a:cubicBezTo>
                  <a:lnTo>
                    <a:pt x="0" y="6297"/>
                  </a:lnTo>
                  <a:cubicBezTo>
                    <a:pt x="0" y="6297"/>
                    <a:pt x="456" y="7292"/>
                    <a:pt x="1866" y="8246"/>
                  </a:cubicBezTo>
                  <a:cubicBezTo>
                    <a:pt x="1866" y="8246"/>
                    <a:pt x="1874" y="8246"/>
                    <a:pt x="1889" y="8246"/>
                  </a:cubicBezTo>
                  <a:cubicBezTo>
                    <a:pt x="2146" y="8246"/>
                    <a:pt x="4521" y="8099"/>
                    <a:pt x="7339" y="2814"/>
                  </a:cubicBezTo>
                  <a:cubicBezTo>
                    <a:pt x="7339" y="2814"/>
                    <a:pt x="8044" y="1446"/>
                    <a:pt x="6883" y="492"/>
                  </a:cubicBezTo>
                  <a:cubicBezTo>
                    <a:pt x="6883" y="492"/>
                    <a:pt x="6004" y="0"/>
                    <a:pt x="5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69"/>
            <p:cNvSpPr/>
            <p:nvPr/>
          </p:nvSpPr>
          <p:spPr>
            <a:xfrm flipH="1">
              <a:off x="1915541" y="2411582"/>
              <a:ext cx="188266" cy="64453"/>
            </a:xfrm>
            <a:custGeom>
              <a:avLst/>
              <a:gdLst/>
              <a:ahLst/>
              <a:cxnLst/>
              <a:rect l="l" t="t" r="r" b="b"/>
              <a:pathLst>
                <a:path w="12233" h="4188" fill="none" extrusionOk="0">
                  <a:moveTo>
                    <a:pt x="1" y="0"/>
                  </a:moveTo>
                  <a:cubicBezTo>
                    <a:pt x="1" y="0"/>
                    <a:pt x="1369" y="2902"/>
                    <a:pt x="3567" y="2737"/>
                  </a:cubicBezTo>
                  <a:cubicBezTo>
                    <a:pt x="3567" y="2737"/>
                    <a:pt x="7505" y="2654"/>
                    <a:pt x="9454" y="3441"/>
                  </a:cubicBezTo>
                  <a:cubicBezTo>
                    <a:pt x="9454" y="3441"/>
                    <a:pt x="10491" y="3897"/>
                    <a:pt x="12232" y="4188"/>
                  </a:cubicBezTo>
                </a:path>
              </a:pathLst>
            </a:custGeom>
            <a:noFill/>
            <a:ln w="62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69"/>
            <p:cNvSpPr/>
            <p:nvPr/>
          </p:nvSpPr>
          <p:spPr>
            <a:xfrm flipH="1">
              <a:off x="1759209" y="2484315"/>
              <a:ext cx="131461" cy="41491"/>
            </a:xfrm>
            <a:custGeom>
              <a:avLst/>
              <a:gdLst/>
              <a:ahLst/>
              <a:cxnLst/>
              <a:rect l="l" t="t" r="r" b="b"/>
              <a:pathLst>
                <a:path w="8542" h="2696" fill="none" extrusionOk="0">
                  <a:moveTo>
                    <a:pt x="0" y="1"/>
                  </a:moveTo>
                  <a:lnTo>
                    <a:pt x="8541" y="2696"/>
                  </a:lnTo>
                </a:path>
              </a:pathLst>
            </a:custGeom>
            <a:noFill/>
            <a:ln w="62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20" name="Google Shape;5020;p69"/>
            <p:cNvGrpSpPr/>
            <p:nvPr/>
          </p:nvGrpSpPr>
          <p:grpSpPr>
            <a:xfrm flipH="1">
              <a:off x="1558216" y="2149321"/>
              <a:ext cx="586421" cy="397231"/>
              <a:chOff x="2948625" y="1485100"/>
              <a:chExt cx="952600" cy="645275"/>
            </a:xfrm>
          </p:grpSpPr>
          <p:sp>
            <p:nvSpPr>
              <p:cNvPr id="5021" name="Google Shape;5021;p69"/>
              <p:cNvSpPr/>
              <p:nvPr/>
            </p:nvSpPr>
            <p:spPr>
              <a:xfrm>
                <a:off x="2948625" y="1485100"/>
                <a:ext cx="122325" cy="240500"/>
              </a:xfrm>
              <a:custGeom>
                <a:avLst/>
                <a:gdLst/>
                <a:ahLst/>
                <a:cxnLst/>
                <a:rect l="l" t="t" r="r" b="b"/>
                <a:pathLst>
                  <a:path w="4893" h="9620" fill="none" extrusionOk="0">
                    <a:moveTo>
                      <a:pt x="4229" y="9619"/>
                    </a:moveTo>
                    <a:cubicBezTo>
                      <a:pt x="4229" y="9619"/>
                      <a:pt x="4354" y="9453"/>
                      <a:pt x="4561" y="9246"/>
                    </a:cubicBezTo>
                    <a:cubicBezTo>
                      <a:pt x="4768" y="8997"/>
                      <a:pt x="4893" y="8168"/>
                      <a:pt x="4810" y="7836"/>
                    </a:cubicBezTo>
                    <a:cubicBezTo>
                      <a:pt x="4685" y="7505"/>
                      <a:pt x="4312" y="4685"/>
                      <a:pt x="4312" y="4561"/>
                    </a:cubicBezTo>
                    <a:cubicBezTo>
                      <a:pt x="4271" y="4436"/>
                      <a:pt x="2364" y="1866"/>
                      <a:pt x="2239" y="1617"/>
                    </a:cubicBezTo>
                    <a:cubicBezTo>
                      <a:pt x="2239" y="1617"/>
                      <a:pt x="1659" y="1120"/>
                      <a:pt x="1369" y="1078"/>
                    </a:cubicBezTo>
                    <a:cubicBezTo>
                      <a:pt x="1369" y="1078"/>
                      <a:pt x="332" y="0"/>
                      <a:pt x="166" y="42"/>
                    </a:cubicBezTo>
                    <a:cubicBezTo>
                      <a:pt x="166" y="42"/>
                      <a:pt x="0" y="249"/>
                      <a:pt x="1037" y="1037"/>
                    </a:cubicBezTo>
                  </a:path>
                </a:pathLst>
              </a:custGeom>
              <a:noFill/>
              <a:ln w="5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69"/>
              <p:cNvSpPr/>
              <p:nvPr/>
            </p:nvSpPr>
            <p:spPr>
              <a:xfrm>
                <a:off x="2969350" y="1553500"/>
                <a:ext cx="22825" cy="41500"/>
              </a:xfrm>
              <a:custGeom>
                <a:avLst/>
                <a:gdLst/>
                <a:ahLst/>
                <a:cxnLst/>
                <a:rect l="l" t="t" r="r" b="b"/>
                <a:pathLst>
                  <a:path w="913" h="1660" fill="none" extrusionOk="0">
                    <a:moveTo>
                      <a:pt x="1" y="1"/>
                    </a:moveTo>
                    <a:cubicBezTo>
                      <a:pt x="1" y="1"/>
                      <a:pt x="622" y="581"/>
                      <a:pt x="913" y="1659"/>
                    </a:cubicBezTo>
                  </a:path>
                </a:pathLst>
              </a:custGeom>
              <a:noFill/>
              <a:ln w="5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69"/>
              <p:cNvSpPr/>
              <p:nvPr/>
            </p:nvSpPr>
            <p:spPr>
              <a:xfrm>
                <a:off x="3016000" y="1694475"/>
                <a:ext cx="885225" cy="435900"/>
              </a:xfrm>
              <a:custGeom>
                <a:avLst/>
                <a:gdLst/>
                <a:ahLst/>
                <a:cxnLst/>
                <a:rect l="l" t="t" r="r" b="b"/>
                <a:pathLst>
                  <a:path w="35409" h="17436" extrusionOk="0">
                    <a:moveTo>
                      <a:pt x="7173" y="0"/>
                    </a:moveTo>
                    <a:cubicBezTo>
                      <a:pt x="2944" y="125"/>
                      <a:pt x="0" y="8832"/>
                      <a:pt x="0" y="8832"/>
                    </a:cubicBezTo>
                    <a:cubicBezTo>
                      <a:pt x="1199" y="11430"/>
                      <a:pt x="3499" y="11748"/>
                      <a:pt x="5249" y="11748"/>
                    </a:cubicBezTo>
                    <a:cubicBezTo>
                      <a:pt x="5815" y="11748"/>
                      <a:pt x="6323" y="11714"/>
                      <a:pt x="6718" y="11714"/>
                    </a:cubicBezTo>
                    <a:cubicBezTo>
                      <a:pt x="6875" y="11714"/>
                      <a:pt x="7014" y="11720"/>
                      <a:pt x="7132" y="11734"/>
                    </a:cubicBezTo>
                    <a:cubicBezTo>
                      <a:pt x="9702" y="12066"/>
                      <a:pt x="12273" y="13393"/>
                      <a:pt x="14968" y="13973"/>
                    </a:cubicBezTo>
                    <a:cubicBezTo>
                      <a:pt x="18318" y="14729"/>
                      <a:pt x="24427" y="17436"/>
                      <a:pt x="28923" y="17436"/>
                    </a:cubicBezTo>
                    <a:cubicBezTo>
                      <a:pt x="30103" y="17436"/>
                      <a:pt x="31171" y="17249"/>
                      <a:pt x="32050" y="16793"/>
                    </a:cubicBezTo>
                    <a:cubicBezTo>
                      <a:pt x="33336" y="16129"/>
                      <a:pt x="33875" y="14263"/>
                      <a:pt x="34206" y="12439"/>
                    </a:cubicBezTo>
                    <a:cubicBezTo>
                      <a:pt x="35409" y="6303"/>
                      <a:pt x="19902" y="6966"/>
                      <a:pt x="17497" y="6676"/>
                    </a:cubicBezTo>
                    <a:cubicBezTo>
                      <a:pt x="15051" y="6344"/>
                      <a:pt x="12563" y="6676"/>
                      <a:pt x="11278" y="3359"/>
                    </a:cubicBezTo>
                    <a:cubicBezTo>
                      <a:pt x="9993" y="42"/>
                      <a:pt x="7173" y="0"/>
                      <a:pt x="7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69"/>
              <p:cNvSpPr/>
              <p:nvPr/>
            </p:nvSpPr>
            <p:spPr>
              <a:xfrm>
                <a:off x="3193250" y="1690325"/>
                <a:ext cx="265375" cy="174175"/>
              </a:xfrm>
              <a:custGeom>
                <a:avLst/>
                <a:gdLst/>
                <a:ahLst/>
                <a:cxnLst/>
                <a:rect l="l" t="t" r="r" b="b"/>
                <a:pathLst>
                  <a:path w="10615" h="6967" fill="none" extrusionOk="0">
                    <a:moveTo>
                      <a:pt x="0" y="1"/>
                    </a:moveTo>
                    <a:cubicBezTo>
                      <a:pt x="0" y="1"/>
                      <a:pt x="3110" y="291"/>
                      <a:pt x="4105" y="3318"/>
                    </a:cubicBezTo>
                    <a:cubicBezTo>
                      <a:pt x="4105" y="3318"/>
                      <a:pt x="4188" y="6966"/>
                      <a:pt x="10614" y="6925"/>
                    </a:cubicBezTo>
                  </a:path>
                </a:pathLst>
              </a:custGeom>
              <a:noFill/>
              <a:ln w="62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69"/>
              <p:cNvSpPr/>
              <p:nvPr/>
            </p:nvSpPr>
            <p:spPr>
              <a:xfrm>
                <a:off x="3026350" y="1648875"/>
                <a:ext cx="137900" cy="240500"/>
              </a:xfrm>
              <a:custGeom>
                <a:avLst/>
                <a:gdLst/>
                <a:ahLst/>
                <a:cxnLst/>
                <a:rect l="l" t="t" r="r" b="b"/>
                <a:pathLst>
                  <a:path w="5516" h="9620" fill="none" extrusionOk="0">
                    <a:moveTo>
                      <a:pt x="1950" y="1659"/>
                    </a:moveTo>
                    <a:cubicBezTo>
                      <a:pt x="1950" y="1659"/>
                      <a:pt x="4106" y="0"/>
                      <a:pt x="5515" y="2488"/>
                    </a:cubicBezTo>
                    <a:cubicBezTo>
                      <a:pt x="5515" y="2488"/>
                      <a:pt x="4645" y="7132"/>
                      <a:pt x="1" y="9619"/>
                    </a:cubicBezTo>
                  </a:path>
                </a:pathLst>
              </a:custGeom>
              <a:noFill/>
              <a:ln w="62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69"/>
              <p:cNvSpPr/>
              <p:nvPr/>
            </p:nvSpPr>
            <p:spPr>
              <a:xfrm>
                <a:off x="3067825" y="1723500"/>
                <a:ext cx="74650" cy="39400"/>
              </a:xfrm>
              <a:custGeom>
                <a:avLst/>
                <a:gdLst/>
                <a:ahLst/>
                <a:cxnLst/>
                <a:rect l="l" t="t" r="r" b="b"/>
                <a:pathLst>
                  <a:path w="2986" h="1576" fill="none" extrusionOk="0">
                    <a:moveTo>
                      <a:pt x="0" y="0"/>
                    </a:moveTo>
                    <a:cubicBezTo>
                      <a:pt x="0" y="0"/>
                      <a:pt x="1410" y="1576"/>
                      <a:pt x="2986" y="1493"/>
                    </a:cubicBezTo>
                  </a:path>
                </a:pathLst>
              </a:custGeom>
              <a:noFill/>
              <a:ln w="62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69"/>
              <p:cNvSpPr/>
              <p:nvPr/>
            </p:nvSpPr>
            <p:spPr>
              <a:xfrm>
                <a:off x="3039825" y="1780500"/>
                <a:ext cx="51850" cy="50825"/>
              </a:xfrm>
              <a:custGeom>
                <a:avLst/>
                <a:gdLst/>
                <a:ahLst/>
                <a:cxnLst/>
                <a:rect l="l" t="t" r="r" b="b"/>
                <a:pathLst>
                  <a:path w="2074" h="2033" fill="none" extrusionOk="0">
                    <a:moveTo>
                      <a:pt x="2074" y="2032"/>
                    </a:moveTo>
                    <a:cubicBezTo>
                      <a:pt x="1" y="1120"/>
                      <a:pt x="208" y="1"/>
                      <a:pt x="208" y="1"/>
                    </a:cubicBezTo>
                  </a:path>
                </a:pathLst>
              </a:custGeom>
              <a:noFill/>
              <a:ln w="62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69"/>
              <p:cNvSpPr/>
              <p:nvPr/>
            </p:nvSpPr>
            <p:spPr>
              <a:xfrm>
                <a:off x="2967275" y="1818850"/>
                <a:ext cx="40450" cy="54975"/>
              </a:xfrm>
              <a:custGeom>
                <a:avLst/>
                <a:gdLst/>
                <a:ahLst/>
                <a:cxnLst/>
                <a:rect l="l" t="t" r="r" b="b"/>
                <a:pathLst>
                  <a:path w="1618" h="2199" fill="none" extrusionOk="0">
                    <a:moveTo>
                      <a:pt x="788" y="1"/>
                    </a:moveTo>
                    <a:cubicBezTo>
                      <a:pt x="1" y="747"/>
                      <a:pt x="1037" y="1701"/>
                      <a:pt x="1618" y="2198"/>
                    </a:cubicBezTo>
                  </a:path>
                </a:pathLst>
              </a:custGeom>
              <a:noFill/>
              <a:ln w="62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69"/>
              <p:cNvSpPr/>
              <p:nvPr/>
            </p:nvSpPr>
            <p:spPr>
              <a:xfrm>
                <a:off x="2995275" y="1708975"/>
                <a:ext cx="74650" cy="115100"/>
              </a:xfrm>
              <a:custGeom>
                <a:avLst/>
                <a:gdLst/>
                <a:ahLst/>
                <a:cxnLst/>
                <a:rect l="l" t="t" r="r" b="b"/>
                <a:pathLst>
                  <a:path w="2986" h="4604" fill="none" extrusionOk="0">
                    <a:moveTo>
                      <a:pt x="0" y="4271"/>
                    </a:moveTo>
                    <a:cubicBezTo>
                      <a:pt x="0" y="4271"/>
                      <a:pt x="124" y="4603"/>
                      <a:pt x="622" y="4106"/>
                    </a:cubicBezTo>
                    <a:cubicBezTo>
                      <a:pt x="1120" y="3650"/>
                      <a:pt x="2695" y="2779"/>
                      <a:pt x="2985" y="1"/>
                    </a:cubicBezTo>
                  </a:path>
                </a:pathLst>
              </a:custGeom>
              <a:noFill/>
              <a:ln w="62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30" name="Google Shape;5030;p69"/>
          <p:cNvGrpSpPr/>
          <p:nvPr/>
        </p:nvGrpSpPr>
        <p:grpSpPr>
          <a:xfrm rot="36417">
            <a:off x="1573458" y="707476"/>
            <a:ext cx="6454590" cy="3728728"/>
            <a:chOff x="1010575" y="509220"/>
            <a:chExt cx="7122300" cy="4114455"/>
          </a:xfrm>
        </p:grpSpPr>
        <p:sp>
          <p:nvSpPr>
            <p:cNvPr id="5031" name="Google Shape;5031;p69"/>
            <p:cNvSpPr/>
            <p:nvPr/>
          </p:nvSpPr>
          <p:spPr>
            <a:xfrm rot="-175284">
              <a:off x="1101766" y="683630"/>
              <a:ext cx="6939919" cy="375697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2" name="Google Shape;5032;p69"/>
            <p:cNvGrpSpPr/>
            <p:nvPr/>
          </p:nvGrpSpPr>
          <p:grpSpPr>
            <a:xfrm rot="-175133">
              <a:off x="1102231" y="692838"/>
              <a:ext cx="6939298" cy="3756591"/>
              <a:chOff x="209375" y="211350"/>
              <a:chExt cx="8725035" cy="4723300"/>
            </a:xfrm>
          </p:grpSpPr>
          <p:sp>
            <p:nvSpPr>
              <p:cNvPr id="5033" name="Google Shape;5033;p69"/>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34" name="Google Shape;5034;p69"/>
              <p:cNvCxnSpPr/>
              <p:nvPr/>
            </p:nvCxnSpPr>
            <p:spPr>
              <a:xfrm>
                <a:off x="607100" y="213850"/>
                <a:ext cx="0" cy="4720800"/>
              </a:xfrm>
              <a:prstGeom prst="straightConnector1">
                <a:avLst/>
              </a:prstGeom>
              <a:noFill/>
              <a:ln w="19050" cap="flat" cmpd="sng">
                <a:solidFill>
                  <a:schemeClr val="accent1"/>
                </a:solidFill>
                <a:prstDash val="solid"/>
                <a:round/>
                <a:headEnd type="none" w="med" len="med"/>
                <a:tailEnd type="none" w="med" len="med"/>
              </a:ln>
            </p:spPr>
          </p:cxnSp>
          <p:cxnSp>
            <p:nvCxnSpPr>
              <p:cNvPr id="5035" name="Google Shape;5035;p69"/>
              <p:cNvCxnSpPr/>
              <p:nvPr/>
            </p:nvCxnSpPr>
            <p:spPr>
              <a:xfrm>
                <a:off x="552800" y="213850"/>
                <a:ext cx="0" cy="4720800"/>
              </a:xfrm>
              <a:prstGeom prst="straightConnector1">
                <a:avLst/>
              </a:prstGeom>
              <a:noFill/>
              <a:ln w="19050" cap="flat" cmpd="sng">
                <a:solidFill>
                  <a:schemeClr val="accent1"/>
                </a:solidFill>
                <a:prstDash val="solid"/>
                <a:round/>
                <a:headEnd type="none" w="med" len="med"/>
                <a:tailEnd type="none" w="med" len="med"/>
              </a:ln>
            </p:spPr>
          </p:cxnSp>
          <p:sp>
            <p:nvSpPr>
              <p:cNvPr id="5036" name="Google Shape;5036;p69"/>
              <p:cNvSpPr/>
              <p:nvPr/>
            </p:nvSpPr>
            <p:spPr>
              <a:xfrm>
                <a:off x="309638" y="12983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69"/>
              <p:cNvSpPr/>
              <p:nvPr/>
            </p:nvSpPr>
            <p:spPr>
              <a:xfrm>
                <a:off x="309638" y="4856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69"/>
              <p:cNvSpPr/>
              <p:nvPr/>
            </p:nvSpPr>
            <p:spPr>
              <a:xfrm>
                <a:off x="309638" y="45491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69"/>
              <p:cNvSpPr/>
              <p:nvPr/>
            </p:nvSpPr>
            <p:spPr>
              <a:xfrm>
                <a:off x="309638" y="37364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69"/>
              <p:cNvSpPr/>
              <p:nvPr/>
            </p:nvSpPr>
            <p:spPr>
              <a:xfrm>
                <a:off x="309638" y="29237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69"/>
              <p:cNvSpPr/>
              <p:nvPr/>
            </p:nvSpPr>
            <p:spPr>
              <a:xfrm>
                <a:off x="309638" y="21110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042" name="Google Shape;5042;p69"/>
          <p:cNvSpPr/>
          <p:nvPr/>
        </p:nvSpPr>
        <p:spPr>
          <a:xfrm>
            <a:off x="8380013" y="24080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69"/>
          <p:cNvSpPr txBox="1">
            <a:spLocks noGrp="1"/>
          </p:cNvSpPr>
          <p:nvPr>
            <p:ph type="title"/>
          </p:nvPr>
        </p:nvSpPr>
        <p:spPr>
          <a:xfrm rot="-141886">
            <a:off x="2268134" y="2357705"/>
            <a:ext cx="5067716" cy="8416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Comic Sans MS" panose="030F0902030302020204" pitchFamily="66" charset="0"/>
              </a:rPr>
              <a:t>Planning Before Writing</a:t>
            </a:r>
            <a:endParaRPr sz="3200" dirty="0">
              <a:latin typeface="Comic Sans MS" panose="030F0902030302020204" pitchFamily="66" charset="0"/>
            </a:endParaRPr>
          </a:p>
        </p:txBody>
      </p:sp>
      <p:sp>
        <p:nvSpPr>
          <p:cNvPr id="5044" name="Google Shape;5044;p69"/>
          <p:cNvSpPr txBox="1">
            <a:spLocks noGrp="1"/>
          </p:cNvSpPr>
          <p:nvPr>
            <p:ph type="title" idx="2"/>
          </p:nvPr>
        </p:nvSpPr>
        <p:spPr>
          <a:xfrm rot="-142170">
            <a:off x="4338093" y="1551170"/>
            <a:ext cx="914282" cy="51552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5046" name="Google Shape;5046;p69"/>
          <p:cNvSpPr/>
          <p:nvPr/>
        </p:nvSpPr>
        <p:spPr>
          <a:xfrm rot="-142014">
            <a:off x="4419931" y="1349684"/>
            <a:ext cx="750381" cy="838334"/>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7" name="Google Shape;5047;p69"/>
          <p:cNvGrpSpPr/>
          <p:nvPr/>
        </p:nvGrpSpPr>
        <p:grpSpPr>
          <a:xfrm>
            <a:off x="8060145" y="152396"/>
            <a:ext cx="235800" cy="235800"/>
            <a:chOff x="8059920" y="4755421"/>
            <a:chExt cx="235800" cy="235800"/>
          </a:xfrm>
        </p:grpSpPr>
        <p:sp>
          <p:nvSpPr>
            <p:cNvPr id="5048" name="Google Shape;5048;p69">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69">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5050" name="Google Shape;5050;p69"/>
          <p:cNvGrpSpPr/>
          <p:nvPr/>
        </p:nvGrpSpPr>
        <p:grpSpPr>
          <a:xfrm>
            <a:off x="8755804" y="152396"/>
            <a:ext cx="235800" cy="235800"/>
            <a:chOff x="8755579" y="4755421"/>
            <a:chExt cx="235800" cy="235800"/>
          </a:xfrm>
        </p:grpSpPr>
        <p:sp>
          <p:nvSpPr>
            <p:cNvPr id="5051" name="Google Shape;5051;p69">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69">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5053" name="Google Shape;5053;p69"/>
          <p:cNvGrpSpPr/>
          <p:nvPr/>
        </p:nvGrpSpPr>
        <p:grpSpPr>
          <a:xfrm>
            <a:off x="8407984" y="152396"/>
            <a:ext cx="235800" cy="235800"/>
            <a:chOff x="8407759" y="4755421"/>
            <a:chExt cx="235800" cy="235800"/>
          </a:xfrm>
        </p:grpSpPr>
        <p:sp>
          <p:nvSpPr>
            <p:cNvPr id="5054" name="Google Shape;5054;p69">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55" name="Google Shape;5055;p69"/>
            <p:cNvGrpSpPr/>
            <p:nvPr/>
          </p:nvGrpSpPr>
          <p:grpSpPr>
            <a:xfrm>
              <a:off x="8467588" y="4833464"/>
              <a:ext cx="116211" cy="79806"/>
              <a:chOff x="8467588" y="4833464"/>
              <a:chExt cx="116211" cy="79806"/>
            </a:xfrm>
          </p:grpSpPr>
          <p:cxnSp>
            <p:nvCxnSpPr>
              <p:cNvPr id="5056" name="Google Shape;5056;p69">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5057" name="Google Shape;5057;p69">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5058" name="Google Shape;5058;p69">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grpSp>
        <p:nvGrpSpPr>
          <p:cNvPr id="5059" name="Google Shape;5059;p69"/>
          <p:cNvGrpSpPr/>
          <p:nvPr/>
        </p:nvGrpSpPr>
        <p:grpSpPr>
          <a:xfrm rot="-229462">
            <a:off x="6793694" y="295231"/>
            <a:ext cx="748773" cy="764302"/>
            <a:chOff x="1869507" y="156757"/>
            <a:chExt cx="748753" cy="764282"/>
          </a:xfrm>
        </p:grpSpPr>
        <p:sp>
          <p:nvSpPr>
            <p:cNvPr id="5060" name="Google Shape;5060;p69"/>
            <p:cNvSpPr/>
            <p:nvPr/>
          </p:nvSpPr>
          <p:spPr>
            <a:xfrm rot="2370067" flipH="1">
              <a:off x="1990262" y="262065"/>
              <a:ext cx="507242" cy="561802"/>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69"/>
            <p:cNvSpPr/>
            <p:nvPr/>
          </p:nvSpPr>
          <p:spPr>
            <a:xfrm rot="2370067" flipH="1">
              <a:off x="2055224" y="448387"/>
              <a:ext cx="372728" cy="324666"/>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69"/>
            <p:cNvSpPr/>
            <p:nvPr/>
          </p:nvSpPr>
          <p:spPr>
            <a:xfrm rot="2370067" flipH="1">
              <a:off x="2093643" y="589995"/>
              <a:ext cx="291214" cy="223177"/>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69"/>
            <p:cNvSpPr/>
            <p:nvPr/>
          </p:nvSpPr>
          <p:spPr>
            <a:xfrm rot="2370067" flipH="1">
              <a:off x="2213561" y="500522"/>
              <a:ext cx="240144" cy="237278"/>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69"/>
            <p:cNvSpPr/>
            <p:nvPr/>
          </p:nvSpPr>
          <p:spPr>
            <a:xfrm rot="2370067" flipH="1">
              <a:off x="2100603" y="179314"/>
              <a:ext cx="195713" cy="347562"/>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69"/>
            <p:cNvSpPr/>
            <p:nvPr/>
          </p:nvSpPr>
          <p:spPr>
            <a:xfrm rot="2370067" flipH="1">
              <a:off x="2026867" y="493549"/>
              <a:ext cx="249507" cy="231774"/>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69"/>
            <p:cNvSpPr/>
            <p:nvPr/>
          </p:nvSpPr>
          <p:spPr>
            <a:xfrm rot="2370067" flipH="1">
              <a:off x="2159517" y="226309"/>
              <a:ext cx="293115" cy="269169"/>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69"/>
            <p:cNvSpPr/>
            <p:nvPr/>
          </p:nvSpPr>
          <p:spPr>
            <a:xfrm rot="2370067" flipH="1">
              <a:off x="2082909" y="579729"/>
              <a:ext cx="312636" cy="243634"/>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8" name="Google Shape;5068;p69"/>
          <p:cNvGrpSpPr/>
          <p:nvPr/>
        </p:nvGrpSpPr>
        <p:grpSpPr>
          <a:xfrm>
            <a:off x="982161" y="1370833"/>
            <a:ext cx="854422" cy="3237748"/>
            <a:chOff x="982161" y="1370833"/>
            <a:chExt cx="854422" cy="3237748"/>
          </a:xfrm>
        </p:grpSpPr>
        <p:sp>
          <p:nvSpPr>
            <p:cNvPr id="5069" name="Google Shape;5069;p69"/>
            <p:cNvSpPr/>
            <p:nvPr/>
          </p:nvSpPr>
          <p:spPr>
            <a:xfrm flipH="1">
              <a:off x="1407771" y="1985233"/>
              <a:ext cx="289701" cy="561227"/>
            </a:xfrm>
            <a:custGeom>
              <a:avLst/>
              <a:gdLst/>
              <a:ahLst/>
              <a:cxnLst/>
              <a:rect l="l" t="t" r="r" b="b"/>
              <a:pathLst>
                <a:path w="18824" h="36467" extrusionOk="0">
                  <a:moveTo>
                    <a:pt x="10807" y="0"/>
                  </a:moveTo>
                  <a:cubicBezTo>
                    <a:pt x="8740" y="0"/>
                    <a:pt x="6502" y="545"/>
                    <a:pt x="5225" y="2535"/>
                  </a:cubicBezTo>
                  <a:cubicBezTo>
                    <a:pt x="2364" y="6889"/>
                    <a:pt x="125" y="27205"/>
                    <a:pt x="0" y="33839"/>
                  </a:cubicBezTo>
                  <a:cubicBezTo>
                    <a:pt x="0" y="33839"/>
                    <a:pt x="443" y="36466"/>
                    <a:pt x="3293" y="36466"/>
                  </a:cubicBezTo>
                  <a:cubicBezTo>
                    <a:pt x="3705" y="36466"/>
                    <a:pt x="4167" y="36411"/>
                    <a:pt x="4686" y="36286"/>
                  </a:cubicBezTo>
                  <a:cubicBezTo>
                    <a:pt x="4686" y="36286"/>
                    <a:pt x="7754" y="35042"/>
                    <a:pt x="7795" y="30896"/>
                  </a:cubicBezTo>
                  <a:cubicBezTo>
                    <a:pt x="7795" y="30896"/>
                    <a:pt x="12854" y="12445"/>
                    <a:pt x="15092" y="9874"/>
                  </a:cubicBezTo>
                  <a:cubicBezTo>
                    <a:pt x="15092" y="9874"/>
                    <a:pt x="18824" y="3365"/>
                    <a:pt x="15549" y="794"/>
                  </a:cubicBezTo>
                  <a:cubicBezTo>
                    <a:pt x="15549" y="794"/>
                    <a:pt x="13303" y="0"/>
                    <a:pt x="10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70" name="Google Shape;5070;p69"/>
            <p:cNvGrpSpPr/>
            <p:nvPr/>
          </p:nvGrpSpPr>
          <p:grpSpPr>
            <a:xfrm>
              <a:off x="982161" y="1370833"/>
              <a:ext cx="854422" cy="3237748"/>
              <a:chOff x="988401" y="1370833"/>
              <a:chExt cx="854422" cy="3237748"/>
            </a:xfrm>
          </p:grpSpPr>
          <p:sp>
            <p:nvSpPr>
              <p:cNvPr id="5071" name="Google Shape;5071;p69"/>
              <p:cNvSpPr/>
              <p:nvPr/>
            </p:nvSpPr>
            <p:spPr>
              <a:xfrm flipH="1">
                <a:off x="1389126" y="1942279"/>
                <a:ext cx="110392" cy="50079"/>
              </a:xfrm>
              <a:custGeom>
                <a:avLst/>
                <a:gdLst/>
                <a:ahLst/>
                <a:cxnLst/>
                <a:rect l="l" t="t" r="r" b="b"/>
                <a:pathLst>
                  <a:path w="7173" h="3254" extrusionOk="0">
                    <a:moveTo>
                      <a:pt x="4329" y="0"/>
                    </a:moveTo>
                    <a:cubicBezTo>
                      <a:pt x="2319" y="0"/>
                      <a:pt x="1617" y="351"/>
                      <a:pt x="1617" y="351"/>
                    </a:cubicBezTo>
                    <a:lnTo>
                      <a:pt x="1659" y="351"/>
                    </a:lnTo>
                    <a:lnTo>
                      <a:pt x="0" y="3253"/>
                    </a:lnTo>
                    <a:lnTo>
                      <a:pt x="0" y="3253"/>
                    </a:lnTo>
                    <a:lnTo>
                      <a:pt x="6800" y="2341"/>
                    </a:lnTo>
                    <a:lnTo>
                      <a:pt x="7173" y="185"/>
                    </a:lnTo>
                    <a:cubicBezTo>
                      <a:pt x="6020" y="49"/>
                      <a:pt x="5082" y="0"/>
                      <a:pt x="4329" y="0"/>
                    </a:cubicBezTo>
                    <a:close/>
                  </a:path>
                </a:pathLst>
              </a:custGeom>
              <a:solidFill>
                <a:srgbClr val="376C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69"/>
              <p:cNvSpPr/>
              <p:nvPr/>
            </p:nvSpPr>
            <p:spPr>
              <a:xfrm flipH="1">
                <a:off x="1389126" y="1937462"/>
                <a:ext cx="110392" cy="54896"/>
              </a:xfrm>
              <a:custGeom>
                <a:avLst/>
                <a:gdLst/>
                <a:ahLst/>
                <a:cxnLst/>
                <a:rect l="l" t="t" r="r" b="b"/>
                <a:pathLst>
                  <a:path w="7173" h="3567" fill="none" extrusionOk="0">
                    <a:moveTo>
                      <a:pt x="1617" y="664"/>
                    </a:moveTo>
                    <a:cubicBezTo>
                      <a:pt x="1617" y="664"/>
                      <a:pt x="2944" y="1"/>
                      <a:pt x="7173" y="498"/>
                    </a:cubicBezTo>
                    <a:lnTo>
                      <a:pt x="6800" y="2654"/>
                    </a:lnTo>
                    <a:lnTo>
                      <a:pt x="0" y="3566"/>
                    </a:lnTo>
                    <a:lnTo>
                      <a:pt x="1659" y="664"/>
                    </a:lnTo>
                    <a:close/>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69"/>
              <p:cNvSpPr/>
              <p:nvPr/>
            </p:nvSpPr>
            <p:spPr>
              <a:xfrm flipH="1">
                <a:off x="1623300" y="2024246"/>
                <a:ext cx="80413" cy="481784"/>
              </a:xfrm>
              <a:custGeom>
                <a:avLst/>
                <a:gdLst/>
                <a:ahLst/>
                <a:cxnLst/>
                <a:rect l="l" t="t" r="r" b="b"/>
                <a:pathLst>
                  <a:path w="5225" h="31305" extrusionOk="0">
                    <a:moveTo>
                      <a:pt x="5225" y="0"/>
                    </a:moveTo>
                    <a:cubicBezTo>
                      <a:pt x="2364" y="4354"/>
                      <a:pt x="125" y="24670"/>
                      <a:pt x="0" y="3130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69"/>
              <p:cNvSpPr/>
              <p:nvPr/>
            </p:nvSpPr>
            <p:spPr>
              <a:xfrm flipH="1">
                <a:off x="1532053" y="1974475"/>
                <a:ext cx="112316" cy="105298"/>
              </a:xfrm>
              <a:custGeom>
                <a:avLst/>
                <a:gdLst/>
                <a:ahLst/>
                <a:cxnLst/>
                <a:rect l="l" t="t" r="r" b="b"/>
                <a:pathLst>
                  <a:path w="7298" h="6842" fill="none" extrusionOk="0">
                    <a:moveTo>
                      <a:pt x="7298" y="705"/>
                    </a:moveTo>
                    <a:cubicBezTo>
                      <a:pt x="7298" y="705"/>
                      <a:pt x="1410" y="0"/>
                      <a:pt x="0" y="6842"/>
                    </a:cubicBezTo>
                  </a:path>
                </a:pathLst>
              </a:custGeom>
              <a:noFill/>
              <a:ln w="83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69"/>
              <p:cNvSpPr/>
              <p:nvPr/>
            </p:nvSpPr>
            <p:spPr>
              <a:xfrm flipH="1">
                <a:off x="1212372" y="1930444"/>
                <a:ext cx="266093" cy="162734"/>
              </a:xfrm>
              <a:custGeom>
                <a:avLst/>
                <a:gdLst/>
                <a:ahLst/>
                <a:cxnLst/>
                <a:rect l="l" t="t" r="r" b="b"/>
                <a:pathLst>
                  <a:path w="17290" h="10574" extrusionOk="0">
                    <a:moveTo>
                      <a:pt x="13475" y="1"/>
                    </a:moveTo>
                    <a:lnTo>
                      <a:pt x="4395" y="374"/>
                    </a:lnTo>
                    <a:lnTo>
                      <a:pt x="4229" y="1618"/>
                    </a:lnTo>
                    <a:cubicBezTo>
                      <a:pt x="3525" y="2198"/>
                      <a:pt x="0" y="2861"/>
                      <a:pt x="0" y="2861"/>
                    </a:cubicBezTo>
                    <a:lnTo>
                      <a:pt x="1908" y="10573"/>
                    </a:lnTo>
                    <a:lnTo>
                      <a:pt x="17290" y="3442"/>
                    </a:lnTo>
                    <a:cubicBezTo>
                      <a:pt x="16170" y="3276"/>
                      <a:pt x="13475" y="42"/>
                      <a:pt x="13475" y="42"/>
                    </a:cubicBezTo>
                    <a:lnTo>
                      <a:pt x="13475" y="1"/>
                    </a:lnTo>
                    <a:close/>
                  </a:path>
                </a:pathLst>
              </a:custGeom>
              <a:solidFill>
                <a:srgbClr val="ECC1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69"/>
              <p:cNvSpPr/>
              <p:nvPr/>
            </p:nvSpPr>
            <p:spPr>
              <a:xfrm flipH="1">
                <a:off x="1228962" y="2919498"/>
                <a:ext cx="501560" cy="1334298"/>
              </a:xfrm>
              <a:custGeom>
                <a:avLst/>
                <a:gdLst/>
                <a:ahLst/>
                <a:cxnLst/>
                <a:rect l="l" t="t" r="r" b="b"/>
                <a:pathLst>
                  <a:path w="32590" h="86699" extrusionOk="0">
                    <a:moveTo>
                      <a:pt x="30310" y="1"/>
                    </a:moveTo>
                    <a:lnTo>
                      <a:pt x="872" y="1494"/>
                    </a:lnTo>
                    <a:cubicBezTo>
                      <a:pt x="1" y="6759"/>
                      <a:pt x="1203" y="44822"/>
                      <a:pt x="1203" y="44822"/>
                    </a:cubicBezTo>
                    <a:lnTo>
                      <a:pt x="8210" y="86035"/>
                    </a:lnTo>
                    <a:lnTo>
                      <a:pt x="12730" y="85869"/>
                    </a:lnTo>
                    <a:lnTo>
                      <a:pt x="15508" y="50751"/>
                    </a:lnTo>
                    <a:lnTo>
                      <a:pt x="14222" y="16876"/>
                    </a:lnTo>
                    <a:lnTo>
                      <a:pt x="18742" y="51787"/>
                    </a:lnTo>
                    <a:cubicBezTo>
                      <a:pt x="17912" y="54773"/>
                      <a:pt x="24795" y="86408"/>
                      <a:pt x="24795" y="86408"/>
                    </a:cubicBezTo>
                    <a:lnTo>
                      <a:pt x="29605" y="86698"/>
                    </a:lnTo>
                    <a:lnTo>
                      <a:pt x="32341" y="43826"/>
                    </a:lnTo>
                    <a:cubicBezTo>
                      <a:pt x="32590" y="7423"/>
                      <a:pt x="30310" y="1"/>
                      <a:pt x="30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69"/>
              <p:cNvSpPr/>
              <p:nvPr/>
            </p:nvSpPr>
            <p:spPr>
              <a:xfrm flipH="1">
                <a:off x="1277456" y="4323974"/>
                <a:ext cx="65100" cy="49140"/>
              </a:xfrm>
              <a:custGeom>
                <a:avLst/>
                <a:gdLst/>
                <a:ahLst/>
                <a:cxnLst/>
                <a:rect l="l" t="t" r="r" b="b"/>
                <a:pathLst>
                  <a:path w="4230" h="3193" extrusionOk="0">
                    <a:moveTo>
                      <a:pt x="3857" y="0"/>
                    </a:moveTo>
                    <a:lnTo>
                      <a:pt x="1" y="829"/>
                    </a:lnTo>
                    <a:cubicBezTo>
                      <a:pt x="1" y="829"/>
                      <a:pt x="332" y="1327"/>
                      <a:pt x="208" y="3027"/>
                    </a:cubicBezTo>
                    <a:lnTo>
                      <a:pt x="4230" y="3193"/>
                    </a:lnTo>
                    <a:cubicBezTo>
                      <a:pt x="4230" y="3193"/>
                      <a:pt x="3691" y="871"/>
                      <a:pt x="3857" y="0"/>
                    </a:cubicBezTo>
                    <a:close/>
                  </a:path>
                </a:pathLst>
              </a:custGeom>
              <a:solidFill>
                <a:srgbClr val="CB8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69"/>
              <p:cNvSpPr/>
              <p:nvPr/>
            </p:nvSpPr>
            <p:spPr>
              <a:xfrm flipH="1">
                <a:off x="1547997" y="4323974"/>
                <a:ext cx="63191" cy="49140"/>
              </a:xfrm>
              <a:custGeom>
                <a:avLst/>
                <a:gdLst/>
                <a:ahLst/>
                <a:cxnLst/>
                <a:rect l="l" t="t" r="r" b="b"/>
                <a:pathLst>
                  <a:path w="4106" h="3193" extrusionOk="0">
                    <a:moveTo>
                      <a:pt x="208" y="0"/>
                    </a:moveTo>
                    <a:lnTo>
                      <a:pt x="208" y="0"/>
                    </a:lnTo>
                    <a:cubicBezTo>
                      <a:pt x="415" y="829"/>
                      <a:pt x="0" y="3193"/>
                      <a:pt x="0" y="3193"/>
                    </a:cubicBezTo>
                    <a:lnTo>
                      <a:pt x="4022" y="2778"/>
                    </a:lnTo>
                    <a:cubicBezTo>
                      <a:pt x="3811" y="1334"/>
                      <a:pt x="4018" y="727"/>
                      <a:pt x="4086" y="578"/>
                    </a:cubicBezTo>
                    <a:lnTo>
                      <a:pt x="4086" y="578"/>
                    </a:lnTo>
                    <a:lnTo>
                      <a:pt x="4105" y="581"/>
                    </a:lnTo>
                    <a:lnTo>
                      <a:pt x="4105" y="539"/>
                    </a:lnTo>
                    <a:cubicBezTo>
                      <a:pt x="4105" y="539"/>
                      <a:pt x="4098" y="551"/>
                      <a:pt x="4086" y="578"/>
                    </a:cubicBezTo>
                    <a:lnTo>
                      <a:pt x="4086" y="578"/>
                    </a:lnTo>
                    <a:lnTo>
                      <a:pt x="208" y="0"/>
                    </a:lnTo>
                    <a:close/>
                  </a:path>
                </a:pathLst>
              </a:custGeom>
              <a:solidFill>
                <a:srgbClr val="CB8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69"/>
              <p:cNvSpPr/>
              <p:nvPr/>
            </p:nvSpPr>
            <p:spPr>
              <a:xfrm flipH="1">
                <a:off x="1263420" y="1806016"/>
                <a:ext cx="149329" cy="136571"/>
              </a:xfrm>
              <a:custGeom>
                <a:avLst/>
                <a:gdLst/>
                <a:ahLst/>
                <a:cxnLst/>
                <a:rect l="l" t="t" r="r" b="b"/>
                <a:pathLst>
                  <a:path w="9703" h="8874" extrusionOk="0">
                    <a:moveTo>
                      <a:pt x="9662" y="0"/>
                    </a:moveTo>
                    <a:lnTo>
                      <a:pt x="1" y="4395"/>
                    </a:lnTo>
                    <a:lnTo>
                      <a:pt x="167" y="8459"/>
                    </a:lnTo>
                    <a:lnTo>
                      <a:pt x="9703" y="8873"/>
                    </a:lnTo>
                    <a:cubicBezTo>
                      <a:pt x="9205" y="7256"/>
                      <a:pt x="9662" y="1"/>
                      <a:pt x="9662" y="0"/>
                    </a:cubicBezTo>
                    <a:close/>
                  </a:path>
                </a:pathLst>
              </a:custGeom>
              <a:solidFill>
                <a:srgbClr val="ECC1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69"/>
              <p:cNvSpPr/>
              <p:nvPr/>
            </p:nvSpPr>
            <p:spPr>
              <a:xfrm flipH="1">
                <a:off x="1264051" y="1805370"/>
                <a:ext cx="148698" cy="134663"/>
              </a:xfrm>
              <a:custGeom>
                <a:avLst/>
                <a:gdLst/>
                <a:ahLst/>
                <a:cxnLst/>
                <a:rect l="l" t="t" r="r" b="b"/>
                <a:pathLst>
                  <a:path w="9662" h="8750" extrusionOk="0">
                    <a:moveTo>
                      <a:pt x="9496" y="6054"/>
                    </a:moveTo>
                    <a:cubicBezTo>
                      <a:pt x="8252" y="7049"/>
                      <a:pt x="7008" y="7962"/>
                      <a:pt x="5681" y="8749"/>
                    </a:cubicBezTo>
                    <a:lnTo>
                      <a:pt x="125" y="8501"/>
                    </a:lnTo>
                    <a:lnTo>
                      <a:pt x="1" y="4437"/>
                    </a:lnTo>
                    <a:lnTo>
                      <a:pt x="9662" y="1"/>
                    </a:lnTo>
                    <a:cubicBezTo>
                      <a:pt x="9662" y="1"/>
                      <a:pt x="9454" y="3401"/>
                      <a:pt x="9454" y="6054"/>
                    </a:cubicBezTo>
                    <a:close/>
                  </a:path>
                </a:pathLst>
              </a:custGeom>
              <a:solidFill>
                <a:srgbClr val="CB8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69"/>
              <p:cNvSpPr/>
              <p:nvPr/>
            </p:nvSpPr>
            <p:spPr>
              <a:xfrm flipH="1">
                <a:off x="1073893" y="1959162"/>
                <a:ext cx="653429" cy="1003674"/>
              </a:xfrm>
              <a:custGeom>
                <a:avLst/>
                <a:gdLst/>
                <a:ahLst/>
                <a:cxnLst/>
                <a:rect l="l" t="t" r="r" b="b"/>
                <a:pathLst>
                  <a:path w="42458" h="65216" extrusionOk="0">
                    <a:moveTo>
                      <a:pt x="30599" y="0"/>
                    </a:moveTo>
                    <a:lnTo>
                      <a:pt x="19239" y="42"/>
                    </a:lnTo>
                    <a:lnTo>
                      <a:pt x="11071" y="3317"/>
                    </a:lnTo>
                    <a:cubicBezTo>
                      <a:pt x="5266" y="4603"/>
                      <a:pt x="7422" y="14139"/>
                      <a:pt x="6302" y="18119"/>
                    </a:cubicBezTo>
                    <a:cubicBezTo>
                      <a:pt x="5183" y="21975"/>
                      <a:pt x="4976" y="26163"/>
                      <a:pt x="4727" y="30185"/>
                    </a:cubicBezTo>
                    <a:cubicBezTo>
                      <a:pt x="4437" y="35865"/>
                      <a:pt x="5763" y="40094"/>
                      <a:pt x="3317" y="45484"/>
                    </a:cubicBezTo>
                    <a:cubicBezTo>
                      <a:pt x="3276" y="45567"/>
                      <a:pt x="3234" y="45650"/>
                      <a:pt x="3193" y="45733"/>
                    </a:cubicBezTo>
                    <a:lnTo>
                      <a:pt x="3193" y="45775"/>
                    </a:lnTo>
                    <a:cubicBezTo>
                      <a:pt x="0" y="52450"/>
                      <a:pt x="581" y="63811"/>
                      <a:pt x="581" y="63811"/>
                    </a:cubicBezTo>
                    <a:cubicBezTo>
                      <a:pt x="3239" y="64832"/>
                      <a:pt x="6341" y="65216"/>
                      <a:pt x="9585" y="65216"/>
                    </a:cubicBezTo>
                    <a:cubicBezTo>
                      <a:pt x="15956" y="65216"/>
                      <a:pt x="22878" y="63735"/>
                      <a:pt x="28070" y="62691"/>
                    </a:cubicBezTo>
                    <a:cubicBezTo>
                      <a:pt x="30682" y="62194"/>
                      <a:pt x="32506" y="59872"/>
                      <a:pt x="32423" y="57177"/>
                    </a:cubicBezTo>
                    <a:lnTo>
                      <a:pt x="32382" y="55062"/>
                    </a:lnTo>
                    <a:cubicBezTo>
                      <a:pt x="32175" y="48843"/>
                      <a:pt x="28153" y="44406"/>
                      <a:pt x="28153" y="38104"/>
                    </a:cubicBezTo>
                    <a:cubicBezTo>
                      <a:pt x="28111" y="31802"/>
                      <a:pt x="30350" y="29107"/>
                      <a:pt x="34165" y="25085"/>
                    </a:cubicBezTo>
                    <a:cubicBezTo>
                      <a:pt x="35492" y="23675"/>
                      <a:pt x="33709" y="17871"/>
                      <a:pt x="37440" y="16419"/>
                    </a:cubicBezTo>
                    <a:cubicBezTo>
                      <a:pt x="41130" y="14927"/>
                      <a:pt x="42457" y="8832"/>
                      <a:pt x="37813" y="5349"/>
                    </a:cubicBezTo>
                    <a:cubicBezTo>
                      <a:pt x="33087" y="1783"/>
                      <a:pt x="30599" y="0"/>
                      <a:pt x="305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69"/>
              <p:cNvSpPr/>
              <p:nvPr/>
            </p:nvSpPr>
            <p:spPr>
              <a:xfrm flipH="1">
                <a:off x="1532053" y="4366727"/>
                <a:ext cx="116148" cy="76519"/>
              </a:xfrm>
              <a:custGeom>
                <a:avLst/>
                <a:gdLst/>
                <a:ahLst/>
                <a:cxnLst/>
                <a:rect l="l" t="t" r="r" b="b"/>
                <a:pathLst>
                  <a:path w="7547" h="4972" extrusionOk="0">
                    <a:moveTo>
                      <a:pt x="6551" y="0"/>
                    </a:moveTo>
                    <a:lnTo>
                      <a:pt x="2530" y="373"/>
                    </a:lnTo>
                    <a:lnTo>
                      <a:pt x="1" y="3276"/>
                    </a:lnTo>
                    <a:cubicBezTo>
                      <a:pt x="1383" y="4547"/>
                      <a:pt x="2682" y="4971"/>
                      <a:pt x="3800" y="4971"/>
                    </a:cubicBezTo>
                    <a:cubicBezTo>
                      <a:pt x="6036" y="4971"/>
                      <a:pt x="7547" y="3276"/>
                      <a:pt x="7547" y="3276"/>
                    </a:cubicBezTo>
                    <a:lnTo>
                      <a:pt x="65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69"/>
              <p:cNvSpPr/>
              <p:nvPr/>
            </p:nvSpPr>
            <p:spPr>
              <a:xfrm flipH="1">
                <a:off x="1494409" y="4410758"/>
                <a:ext cx="346490" cy="182064"/>
              </a:xfrm>
              <a:custGeom>
                <a:avLst/>
                <a:gdLst/>
                <a:ahLst/>
                <a:cxnLst/>
                <a:rect l="l" t="t" r="r" b="b"/>
                <a:pathLst>
                  <a:path w="22514" h="11830" extrusionOk="0">
                    <a:moveTo>
                      <a:pt x="13600" y="0"/>
                    </a:moveTo>
                    <a:cubicBezTo>
                      <a:pt x="13600" y="0"/>
                      <a:pt x="9951" y="1327"/>
                      <a:pt x="8749" y="2737"/>
                    </a:cubicBezTo>
                    <a:cubicBezTo>
                      <a:pt x="7505" y="4146"/>
                      <a:pt x="2198" y="6883"/>
                      <a:pt x="2198" y="6883"/>
                    </a:cubicBezTo>
                    <a:cubicBezTo>
                      <a:pt x="2198" y="6883"/>
                      <a:pt x="0" y="8749"/>
                      <a:pt x="2322" y="10739"/>
                    </a:cubicBezTo>
                    <a:cubicBezTo>
                      <a:pt x="2322" y="10739"/>
                      <a:pt x="4269" y="11830"/>
                      <a:pt x="7179" y="11830"/>
                    </a:cubicBezTo>
                    <a:cubicBezTo>
                      <a:pt x="8320" y="11830"/>
                      <a:pt x="9609" y="11662"/>
                      <a:pt x="10987" y="11195"/>
                    </a:cubicBezTo>
                    <a:cubicBezTo>
                      <a:pt x="10987" y="11195"/>
                      <a:pt x="16253" y="7505"/>
                      <a:pt x="17953" y="7090"/>
                    </a:cubicBezTo>
                    <a:cubicBezTo>
                      <a:pt x="19611" y="6634"/>
                      <a:pt x="22514" y="6468"/>
                      <a:pt x="22307" y="5017"/>
                    </a:cubicBezTo>
                    <a:cubicBezTo>
                      <a:pt x="22307" y="5017"/>
                      <a:pt x="21933" y="456"/>
                      <a:pt x="20275" y="166"/>
                    </a:cubicBezTo>
                    <a:lnTo>
                      <a:pt x="20275" y="166"/>
                    </a:lnTo>
                    <a:cubicBezTo>
                      <a:pt x="20275" y="166"/>
                      <a:pt x="20496" y="1088"/>
                      <a:pt x="17110" y="1088"/>
                    </a:cubicBezTo>
                    <a:cubicBezTo>
                      <a:pt x="16907" y="1088"/>
                      <a:pt x="16690" y="1085"/>
                      <a:pt x="16460" y="1078"/>
                    </a:cubicBezTo>
                    <a:cubicBezTo>
                      <a:pt x="16460" y="1078"/>
                      <a:pt x="16068" y="1189"/>
                      <a:pt x="15565" y="1189"/>
                    </a:cubicBezTo>
                    <a:cubicBezTo>
                      <a:pt x="14877" y="1189"/>
                      <a:pt x="13983" y="982"/>
                      <a:pt x="13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69"/>
              <p:cNvSpPr/>
              <p:nvPr/>
            </p:nvSpPr>
            <p:spPr>
              <a:xfrm flipH="1">
                <a:off x="1518648" y="4410758"/>
                <a:ext cx="126998" cy="36074"/>
              </a:xfrm>
              <a:custGeom>
                <a:avLst/>
                <a:gdLst/>
                <a:ahLst/>
                <a:cxnLst/>
                <a:rect l="l" t="t" r="r" b="b"/>
                <a:pathLst>
                  <a:path w="8252" h="2344" extrusionOk="0">
                    <a:moveTo>
                      <a:pt x="913" y="0"/>
                    </a:moveTo>
                    <a:cubicBezTo>
                      <a:pt x="913" y="0"/>
                      <a:pt x="539" y="124"/>
                      <a:pt x="0" y="373"/>
                    </a:cubicBezTo>
                    <a:cubicBezTo>
                      <a:pt x="762" y="1803"/>
                      <a:pt x="1973" y="2343"/>
                      <a:pt x="3312" y="2343"/>
                    </a:cubicBezTo>
                    <a:cubicBezTo>
                      <a:pt x="4963" y="2343"/>
                      <a:pt x="6809" y="1523"/>
                      <a:pt x="8251" y="539"/>
                    </a:cubicBezTo>
                    <a:cubicBezTo>
                      <a:pt x="8044" y="332"/>
                      <a:pt x="7837" y="207"/>
                      <a:pt x="7588" y="166"/>
                    </a:cubicBezTo>
                    <a:lnTo>
                      <a:pt x="7588" y="166"/>
                    </a:lnTo>
                    <a:cubicBezTo>
                      <a:pt x="7588" y="166"/>
                      <a:pt x="7809" y="1088"/>
                      <a:pt x="4423" y="1088"/>
                    </a:cubicBezTo>
                    <a:cubicBezTo>
                      <a:pt x="4220" y="1088"/>
                      <a:pt x="4003" y="1085"/>
                      <a:pt x="3773" y="1078"/>
                    </a:cubicBezTo>
                    <a:cubicBezTo>
                      <a:pt x="3773" y="1078"/>
                      <a:pt x="3401" y="1177"/>
                      <a:pt x="2916" y="1177"/>
                    </a:cubicBezTo>
                    <a:cubicBezTo>
                      <a:pt x="2224" y="1177"/>
                      <a:pt x="1303" y="976"/>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69"/>
              <p:cNvSpPr/>
              <p:nvPr/>
            </p:nvSpPr>
            <p:spPr>
              <a:xfrm flipH="1">
                <a:off x="1495040" y="4486692"/>
                <a:ext cx="346506" cy="106129"/>
              </a:xfrm>
              <a:custGeom>
                <a:avLst/>
                <a:gdLst/>
                <a:ahLst/>
                <a:cxnLst/>
                <a:rect l="l" t="t" r="r" b="b"/>
                <a:pathLst>
                  <a:path w="22515" h="6896" extrusionOk="0">
                    <a:moveTo>
                      <a:pt x="22307" y="0"/>
                    </a:moveTo>
                    <a:cubicBezTo>
                      <a:pt x="20690" y="456"/>
                      <a:pt x="19032" y="622"/>
                      <a:pt x="17539" y="1534"/>
                    </a:cubicBezTo>
                    <a:cubicBezTo>
                      <a:pt x="15507" y="2820"/>
                      <a:pt x="13642" y="4188"/>
                      <a:pt x="11403" y="5100"/>
                    </a:cubicBezTo>
                    <a:cubicBezTo>
                      <a:pt x="11151" y="5197"/>
                      <a:pt x="10935" y="5241"/>
                      <a:pt x="10743" y="5241"/>
                    </a:cubicBezTo>
                    <a:cubicBezTo>
                      <a:pt x="9955" y="5241"/>
                      <a:pt x="9590" y="4507"/>
                      <a:pt x="8956" y="3773"/>
                    </a:cubicBezTo>
                    <a:cubicBezTo>
                      <a:pt x="7464" y="1990"/>
                      <a:pt x="5764" y="1285"/>
                      <a:pt x="3649" y="1203"/>
                    </a:cubicBezTo>
                    <a:cubicBezTo>
                      <a:pt x="2820" y="1659"/>
                      <a:pt x="2240" y="1949"/>
                      <a:pt x="2240" y="1949"/>
                    </a:cubicBezTo>
                    <a:lnTo>
                      <a:pt x="2198" y="1949"/>
                    </a:lnTo>
                    <a:cubicBezTo>
                      <a:pt x="2198" y="1949"/>
                      <a:pt x="1" y="3815"/>
                      <a:pt x="2364" y="5805"/>
                    </a:cubicBezTo>
                    <a:cubicBezTo>
                      <a:pt x="2364" y="5805"/>
                      <a:pt x="4311" y="6896"/>
                      <a:pt x="7221" y="6896"/>
                    </a:cubicBezTo>
                    <a:cubicBezTo>
                      <a:pt x="8362" y="6896"/>
                      <a:pt x="9651" y="6728"/>
                      <a:pt x="11029" y="6261"/>
                    </a:cubicBezTo>
                    <a:cubicBezTo>
                      <a:pt x="11029" y="6261"/>
                      <a:pt x="16295" y="2571"/>
                      <a:pt x="17954" y="2156"/>
                    </a:cubicBezTo>
                    <a:cubicBezTo>
                      <a:pt x="19653" y="1700"/>
                      <a:pt x="22514" y="1534"/>
                      <a:pt x="22349" y="83"/>
                    </a:cubicBezTo>
                    <a:cubicBezTo>
                      <a:pt x="22349" y="83"/>
                      <a:pt x="22307" y="42"/>
                      <a:pt x="22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69"/>
              <p:cNvSpPr/>
              <p:nvPr/>
            </p:nvSpPr>
            <p:spPr>
              <a:xfrm flipH="1">
                <a:off x="1528867" y="4409481"/>
                <a:ext cx="313956" cy="166551"/>
              </a:xfrm>
              <a:custGeom>
                <a:avLst/>
                <a:gdLst/>
                <a:ahLst/>
                <a:cxnLst/>
                <a:rect l="l" t="t" r="r" b="b"/>
                <a:pathLst>
                  <a:path w="20400" h="10822" fill="none" extrusionOk="0">
                    <a:moveTo>
                      <a:pt x="2447" y="10822"/>
                    </a:moveTo>
                    <a:cubicBezTo>
                      <a:pt x="1" y="8376"/>
                      <a:pt x="3732" y="6137"/>
                      <a:pt x="3732" y="6137"/>
                    </a:cubicBezTo>
                    <a:cubicBezTo>
                      <a:pt x="5142" y="5307"/>
                      <a:pt x="8874" y="2820"/>
                      <a:pt x="8874" y="2820"/>
                    </a:cubicBezTo>
                    <a:cubicBezTo>
                      <a:pt x="10408" y="1327"/>
                      <a:pt x="12771" y="0"/>
                      <a:pt x="12771" y="0"/>
                    </a:cubicBezTo>
                    <a:cubicBezTo>
                      <a:pt x="16420" y="2944"/>
                      <a:pt x="20400" y="249"/>
                      <a:pt x="20400" y="249"/>
                    </a:cubicBezTo>
                  </a:path>
                </a:pathLst>
              </a:custGeom>
              <a:noFill/>
              <a:ln w="51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69"/>
              <p:cNvSpPr/>
              <p:nvPr/>
            </p:nvSpPr>
            <p:spPr>
              <a:xfrm flipH="1">
                <a:off x="1699234" y="4495619"/>
                <a:ext cx="89985" cy="63191"/>
              </a:xfrm>
              <a:custGeom>
                <a:avLst/>
                <a:gdLst/>
                <a:ahLst/>
                <a:cxnLst/>
                <a:rect l="l" t="t" r="r" b="b"/>
                <a:pathLst>
                  <a:path w="5847" h="4106" fill="none" extrusionOk="0">
                    <a:moveTo>
                      <a:pt x="0" y="788"/>
                    </a:moveTo>
                    <a:cubicBezTo>
                      <a:pt x="0" y="788"/>
                      <a:pt x="5017" y="1"/>
                      <a:pt x="5847" y="4105"/>
                    </a:cubicBezTo>
                  </a:path>
                </a:pathLst>
              </a:custGeom>
              <a:noFill/>
              <a:ln w="51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69"/>
              <p:cNvSpPr/>
              <p:nvPr/>
            </p:nvSpPr>
            <p:spPr>
              <a:xfrm flipH="1">
                <a:off x="1496317" y="4487970"/>
                <a:ext cx="318419" cy="120611"/>
              </a:xfrm>
              <a:custGeom>
                <a:avLst/>
                <a:gdLst/>
                <a:ahLst/>
                <a:cxnLst/>
                <a:rect l="l" t="t" r="r" b="b"/>
                <a:pathLst>
                  <a:path w="20690" h="7837" fill="none" extrusionOk="0">
                    <a:moveTo>
                      <a:pt x="0" y="4727"/>
                    </a:moveTo>
                    <a:cubicBezTo>
                      <a:pt x="2902" y="6634"/>
                      <a:pt x="7961" y="5349"/>
                      <a:pt x="7961" y="5349"/>
                    </a:cubicBezTo>
                    <a:lnTo>
                      <a:pt x="16709" y="995"/>
                    </a:lnTo>
                    <a:lnTo>
                      <a:pt x="20607" y="0"/>
                    </a:lnTo>
                    <a:lnTo>
                      <a:pt x="20689" y="1410"/>
                    </a:lnTo>
                    <a:lnTo>
                      <a:pt x="16253" y="2073"/>
                    </a:lnTo>
                    <a:lnTo>
                      <a:pt x="9163" y="6427"/>
                    </a:lnTo>
                    <a:cubicBezTo>
                      <a:pt x="9163" y="6427"/>
                      <a:pt x="4519" y="7836"/>
                      <a:pt x="1493" y="6302"/>
                    </a:cubicBezTo>
                  </a:path>
                </a:pathLst>
              </a:custGeom>
              <a:noFill/>
              <a:ln w="51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69"/>
              <p:cNvSpPr/>
              <p:nvPr/>
            </p:nvSpPr>
            <p:spPr>
              <a:xfrm flipH="1">
                <a:off x="1666685" y="4470102"/>
                <a:ext cx="43415" cy="22977"/>
              </a:xfrm>
              <a:custGeom>
                <a:avLst/>
                <a:gdLst/>
                <a:ahLst/>
                <a:cxnLst/>
                <a:rect l="l" t="t" r="r" b="b"/>
                <a:pathLst>
                  <a:path w="2821" h="1493" fill="none" extrusionOk="0">
                    <a:moveTo>
                      <a:pt x="1" y="166"/>
                    </a:moveTo>
                    <a:cubicBezTo>
                      <a:pt x="1" y="166"/>
                      <a:pt x="1908" y="0"/>
                      <a:pt x="2820" y="1493"/>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69"/>
              <p:cNvSpPr/>
              <p:nvPr/>
            </p:nvSpPr>
            <p:spPr>
              <a:xfrm flipH="1">
                <a:off x="1646278" y="4449033"/>
                <a:ext cx="44031" cy="22993"/>
              </a:xfrm>
              <a:custGeom>
                <a:avLst/>
                <a:gdLst/>
                <a:ahLst/>
                <a:cxnLst/>
                <a:rect l="l" t="t" r="r" b="b"/>
                <a:pathLst>
                  <a:path w="2861" h="1494" fill="none" extrusionOk="0">
                    <a:moveTo>
                      <a:pt x="0" y="167"/>
                    </a:moveTo>
                    <a:cubicBezTo>
                      <a:pt x="0" y="167"/>
                      <a:pt x="1907" y="1"/>
                      <a:pt x="2861" y="1493"/>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69"/>
              <p:cNvSpPr/>
              <p:nvPr/>
            </p:nvSpPr>
            <p:spPr>
              <a:xfrm flipH="1">
                <a:off x="1501427" y="4427980"/>
                <a:ext cx="118703" cy="41491"/>
              </a:xfrm>
              <a:custGeom>
                <a:avLst/>
                <a:gdLst/>
                <a:ahLst/>
                <a:cxnLst/>
                <a:rect l="l" t="t" r="r" b="b"/>
                <a:pathLst>
                  <a:path w="7713" h="2696" fill="none" extrusionOk="0">
                    <a:moveTo>
                      <a:pt x="7713" y="2696"/>
                    </a:moveTo>
                    <a:lnTo>
                      <a:pt x="6552" y="1"/>
                    </a:lnTo>
                    <a:cubicBezTo>
                      <a:pt x="6552" y="1"/>
                      <a:pt x="4479" y="2198"/>
                      <a:pt x="1" y="1079"/>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69"/>
              <p:cNvSpPr/>
              <p:nvPr/>
            </p:nvSpPr>
            <p:spPr>
              <a:xfrm flipH="1">
                <a:off x="1230871" y="4370544"/>
                <a:ext cx="121258" cy="73980"/>
              </a:xfrm>
              <a:custGeom>
                <a:avLst/>
                <a:gdLst/>
                <a:ahLst/>
                <a:cxnLst/>
                <a:rect l="l" t="t" r="r" b="b"/>
                <a:pathLst>
                  <a:path w="7879" h="4807" extrusionOk="0">
                    <a:moveTo>
                      <a:pt x="830" y="1"/>
                    </a:moveTo>
                    <a:lnTo>
                      <a:pt x="1" y="3359"/>
                    </a:lnTo>
                    <a:cubicBezTo>
                      <a:pt x="1" y="3359"/>
                      <a:pt x="1633" y="4806"/>
                      <a:pt x="3815" y="4806"/>
                    </a:cubicBezTo>
                    <a:cubicBezTo>
                      <a:pt x="5058" y="4806"/>
                      <a:pt x="6479" y="4337"/>
                      <a:pt x="7879" y="2862"/>
                    </a:cubicBezTo>
                    <a:lnTo>
                      <a:pt x="4852" y="167"/>
                    </a:lnTo>
                    <a:lnTo>
                      <a:pt x="830" y="1"/>
                    </a:ln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69"/>
              <p:cNvSpPr/>
              <p:nvPr/>
            </p:nvSpPr>
            <p:spPr>
              <a:xfrm flipH="1">
                <a:off x="1034971" y="4408834"/>
                <a:ext cx="348414" cy="176616"/>
              </a:xfrm>
              <a:custGeom>
                <a:avLst/>
                <a:gdLst/>
                <a:ahLst/>
                <a:cxnLst/>
                <a:rect l="l" t="t" r="r" b="b"/>
                <a:pathLst>
                  <a:path w="22639" h="11476" extrusionOk="0">
                    <a:moveTo>
                      <a:pt x="8500" y="1"/>
                    </a:moveTo>
                    <a:cubicBezTo>
                      <a:pt x="8146" y="1144"/>
                      <a:pt x="7060" y="1340"/>
                      <a:pt x="6356" y="1340"/>
                    </a:cubicBezTo>
                    <a:cubicBezTo>
                      <a:pt x="5986" y="1340"/>
                      <a:pt x="5722" y="1286"/>
                      <a:pt x="5722" y="1286"/>
                    </a:cubicBezTo>
                    <a:cubicBezTo>
                      <a:pt x="5102" y="1343"/>
                      <a:pt x="4582" y="1367"/>
                      <a:pt x="4145" y="1367"/>
                    </a:cubicBezTo>
                    <a:cubicBezTo>
                      <a:pt x="1717" y="1367"/>
                      <a:pt x="1866" y="623"/>
                      <a:pt x="1866" y="623"/>
                    </a:cubicBezTo>
                    <a:lnTo>
                      <a:pt x="1866" y="623"/>
                    </a:lnTo>
                    <a:cubicBezTo>
                      <a:pt x="207" y="996"/>
                      <a:pt x="125" y="5598"/>
                      <a:pt x="125" y="5598"/>
                    </a:cubicBezTo>
                    <a:cubicBezTo>
                      <a:pt x="0" y="7049"/>
                      <a:pt x="2902" y="7049"/>
                      <a:pt x="4602" y="7381"/>
                    </a:cubicBezTo>
                    <a:cubicBezTo>
                      <a:pt x="6302" y="7671"/>
                      <a:pt x="11817" y="11071"/>
                      <a:pt x="11817" y="11071"/>
                    </a:cubicBezTo>
                    <a:cubicBezTo>
                      <a:pt x="12898" y="11362"/>
                      <a:pt x="13920" y="11475"/>
                      <a:pt x="14856" y="11475"/>
                    </a:cubicBezTo>
                    <a:cubicBezTo>
                      <a:pt x="18191" y="11475"/>
                      <a:pt x="20441" y="10035"/>
                      <a:pt x="20441" y="10035"/>
                    </a:cubicBezTo>
                    <a:cubicBezTo>
                      <a:pt x="22638" y="7920"/>
                      <a:pt x="20316" y="6179"/>
                      <a:pt x="20316" y="6179"/>
                    </a:cubicBezTo>
                    <a:cubicBezTo>
                      <a:pt x="20316" y="6179"/>
                      <a:pt x="14843" y="3815"/>
                      <a:pt x="13517" y="2447"/>
                    </a:cubicBezTo>
                    <a:cubicBezTo>
                      <a:pt x="12190" y="1120"/>
                      <a:pt x="8500" y="1"/>
                      <a:pt x="85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69"/>
              <p:cNvSpPr/>
              <p:nvPr/>
            </p:nvSpPr>
            <p:spPr>
              <a:xfrm flipH="1">
                <a:off x="1233425" y="4408834"/>
                <a:ext cx="138479" cy="39568"/>
              </a:xfrm>
              <a:custGeom>
                <a:avLst/>
                <a:gdLst/>
                <a:ahLst/>
                <a:cxnLst/>
                <a:rect l="l" t="t" r="r" b="b"/>
                <a:pathLst>
                  <a:path w="8998" h="2571" extrusionOk="0">
                    <a:moveTo>
                      <a:pt x="7754" y="1"/>
                    </a:moveTo>
                    <a:cubicBezTo>
                      <a:pt x="7400" y="1144"/>
                      <a:pt x="6314" y="1340"/>
                      <a:pt x="5610" y="1340"/>
                    </a:cubicBezTo>
                    <a:cubicBezTo>
                      <a:pt x="5240" y="1340"/>
                      <a:pt x="4976" y="1286"/>
                      <a:pt x="4976" y="1286"/>
                    </a:cubicBezTo>
                    <a:cubicBezTo>
                      <a:pt x="4356" y="1343"/>
                      <a:pt x="3836" y="1367"/>
                      <a:pt x="3399" y="1367"/>
                    </a:cubicBezTo>
                    <a:cubicBezTo>
                      <a:pt x="971" y="1367"/>
                      <a:pt x="1120" y="623"/>
                      <a:pt x="1120" y="623"/>
                    </a:cubicBezTo>
                    <a:lnTo>
                      <a:pt x="1120" y="623"/>
                    </a:lnTo>
                    <a:cubicBezTo>
                      <a:pt x="622" y="747"/>
                      <a:pt x="249" y="1203"/>
                      <a:pt x="0" y="1825"/>
                    </a:cubicBezTo>
                    <a:cubicBezTo>
                      <a:pt x="835" y="2332"/>
                      <a:pt x="2028" y="2571"/>
                      <a:pt x="3288" y="2571"/>
                    </a:cubicBezTo>
                    <a:cubicBezTo>
                      <a:pt x="5533" y="2571"/>
                      <a:pt x="7988" y="1811"/>
                      <a:pt x="8998" y="457"/>
                    </a:cubicBezTo>
                    <a:cubicBezTo>
                      <a:pt x="8293" y="167"/>
                      <a:pt x="7754" y="1"/>
                      <a:pt x="77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69"/>
              <p:cNvSpPr/>
              <p:nvPr/>
            </p:nvSpPr>
            <p:spPr>
              <a:xfrm flipH="1">
                <a:off x="1034971" y="4490509"/>
                <a:ext cx="347783" cy="94941"/>
              </a:xfrm>
              <a:custGeom>
                <a:avLst/>
                <a:gdLst/>
                <a:ahLst/>
                <a:cxnLst/>
                <a:rect l="l" t="t" r="r" b="b"/>
                <a:pathLst>
                  <a:path w="22598" h="6169" extrusionOk="0">
                    <a:moveTo>
                      <a:pt x="84" y="1"/>
                    </a:moveTo>
                    <a:cubicBezTo>
                      <a:pt x="84" y="167"/>
                      <a:pt x="84" y="291"/>
                      <a:pt x="84" y="291"/>
                    </a:cubicBezTo>
                    <a:cubicBezTo>
                      <a:pt x="1" y="1742"/>
                      <a:pt x="2861" y="1742"/>
                      <a:pt x="4561" y="2074"/>
                    </a:cubicBezTo>
                    <a:cubicBezTo>
                      <a:pt x="6261" y="2364"/>
                      <a:pt x="11776" y="5764"/>
                      <a:pt x="11776" y="5764"/>
                    </a:cubicBezTo>
                    <a:cubicBezTo>
                      <a:pt x="12866" y="6055"/>
                      <a:pt x="13893" y="6168"/>
                      <a:pt x="14832" y="6168"/>
                    </a:cubicBezTo>
                    <a:cubicBezTo>
                      <a:pt x="18175" y="6168"/>
                      <a:pt x="20400" y="4728"/>
                      <a:pt x="20400" y="4728"/>
                    </a:cubicBezTo>
                    <a:cubicBezTo>
                      <a:pt x="22597" y="2613"/>
                      <a:pt x="20275" y="872"/>
                      <a:pt x="20275" y="872"/>
                    </a:cubicBezTo>
                    <a:cubicBezTo>
                      <a:pt x="20275" y="872"/>
                      <a:pt x="19736" y="664"/>
                      <a:pt x="18990" y="291"/>
                    </a:cubicBezTo>
                    <a:cubicBezTo>
                      <a:pt x="18800" y="278"/>
                      <a:pt x="18609" y="272"/>
                      <a:pt x="18420" y="272"/>
                    </a:cubicBezTo>
                    <a:cubicBezTo>
                      <a:pt x="17369" y="272"/>
                      <a:pt x="16331" y="482"/>
                      <a:pt x="15383" y="1079"/>
                    </a:cubicBezTo>
                    <a:cubicBezTo>
                      <a:pt x="14346" y="1701"/>
                      <a:pt x="14139" y="2530"/>
                      <a:pt x="13683" y="3525"/>
                    </a:cubicBezTo>
                    <a:cubicBezTo>
                      <a:pt x="13322" y="4308"/>
                      <a:pt x="12895" y="4675"/>
                      <a:pt x="12276" y="4675"/>
                    </a:cubicBezTo>
                    <a:cubicBezTo>
                      <a:pt x="12042" y="4675"/>
                      <a:pt x="11781" y="4623"/>
                      <a:pt x="11486" y="4520"/>
                    </a:cubicBezTo>
                    <a:cubicBezTo>
                      <a:pt x="9951" y="4023"/>
                      <a:pt x="8625" y="2903"/>
                      <a:pt x="7215" y="2198"/>
                    </a:cubicBezTo>
                    <a:cubicBezTo>
                      <a:pt x="4976" y="1120"/>
                      <a:pt x="2613" y="84"/>
                      <a:pt x="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69"/>
              <p:cNvSpPr/>
              <p:nvPr/>
            </p:nvSpPr>
            <p:spPr>
              <a:xfrm flipH="1">
                <a:off x="1033694" y="4256335"/>
                <a:ext cx="325452" cy="306938"/>
              </a:xfrm>
              <a:custGeom>
                <a:avLst/>
                <a:gdLst/>
                <a:ahLst/>
                <a:cxnLst/>
                <a:rect l="l" t="t" r="r" b="b"/>
                <a:pathLst>
                  <a:path w="21147" h="19944" fill="none" extrusionOk="0">
                    <a:moveTo>
                      <a:pt x="18866" y="19944"/>
                    </a:moveTo>
                    <a:cubicBezTo>
                      <a:pt x="21146" y="17373"/>
                      <a:pt x="17290" y="15383"/>
                      <a:pt x="17290" y="15383"/>
                    </a:cubicBezTo>
                    <a:cubicBezTo>
                      <a:pt x="15798" y="14636"/>
                      <a:pt x="11942" y="12356"/>
                      <a:pt x="11942" y="12356"/>
                    </a:cubicBezTo>
                    <a:cubicBezTo>
                      <a:pt x="10325" y="10988"/>
                      <a:pt x="7837" y="9827"/>
                      <a:pt x="7837" y="9827"/>
                    </a:cubicBezTo>
                    <a:cubicBezTo>
                      <a:pt x="4437" y="12978"/>
                      <a:pt x="291" y="10532"/>
                      <a:pt x="291" y="10532"/>
                    </a:cubicBezTo>
                    <a:cubicBezTo>
                      <a:pt x="291" y="10532"/>
                      <a:pt x="1659" y="9080"/>
                      <a:pt x="830" y="4520"/>
                    </a:cubicBezTo>
                    <a:cubicBezTo>
                      <a:pt x="1" y="0"/>
                      <a:pt x="830" y="4520"/>
                      <a:pt x="830" y="4520"/>
                    </a:cubicBezTo>
                  </a:path>
                </a:pathLst>
              </a:custGeom>
              <a:noFill/>
              <a:ln w="51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69"/>
              <p:cNvSpPr/>
              <p:nvPr/>
            </p:nvSpPr>
            <p:spPr>
              <a:xfrm flipH="1">
                <a:off x="1089206" y="4489232"/>
                <a:ext cx="86800" cy="63191"/>
              </a:xfrm>
              <a:custGeom>
                <a:avLst/>
                <a:gdLst/>
                <a:ahLst/>
                <a:cxnLst/>
                <a:rect l="l" t="t" r="r" b="b"/>
                <a:pathLst>
                  <a:path w="5640" h="4106" fill="none" extrusionOk="0">
                    <a:moveTo>
                      <a:pt x="5639" y="457"/>
                    </a:moveTo>
                    <a:cubicBezTo>
                      <a:pt x="5639" y="457"/>
                      <a:pt x="539" y="1"/>
                      <a:pt x="0" y="4106"/>
                    </a:cubicBezTo>
                  </a:path>
                </a:pathLst>
              </a:custGeom>
              <a:noFill/>
              <a:ln w="51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69"/>
              <p:cNvSpPr/>
              <p:nvPr/>
            </p:nvSpPr>
            <p:spPr>
              <a:xfrm flipH="1">
                <a:off x="1060503" y="4494988"/>
                <a:ext cx="320974" cy="105298"/>
              </a:xfrm>
              <a:custGeom>
                <a:avLst/>
                <a:gdLst/>
                <a:ahLst/>
                <a:cxnLst/>
                <a:rect l="l" t="t" r="r" b="b"/>
                <a:pathLst>
                  <a:path w="20856" h="6842" fill="none" extrusionOk="0">
                    <a:moveTo>
                      <a:pt x="20856" y="3441"/>
                    </a:moveTo>
                    <a:cubicBezTo>
                      <a:pt x="18078" y="5515"/>
                      <a:pt x="12937" y="4561"/>
                      <a:pt x="12937" y="4561"/>
                    </a:cubicBezTo>
                    <a:lnTo>
                      <a:pt x="3939" y="746"/>
                    </a:lnTo>
                    <a:lnTo>
                      <a:pt x="1" y="0"/>
                    </a:lnTo>
                    <a:lnTo>
                      <a:pt x="1" y="1410"/>
                    </a:lnTo>
                    <a:lnTo>
                      <a:pt x="4478" y="1783"/>
                    </a:lnTo>
                    <a:lnTo>
                      <a:pt x="11817" y="5680"/>
                    </a:lnTo>
                    <a:cubicBezTo>
                      <a:pt x="11817" y="5680"/>
                      <a:pt x="16544" y="6841"/>
                      <a:pt x="19488" y="5059"/>
                    </a:cubicBezTo>
                  </a:path>
                </a:pathLst>
              </a:custGeom>
              <a:noFill/>
              <a:ln w="51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69"/>
              <p:cNvSpPr/>
              <p:nvPr/>
            </p:nvSpPr>
            <p:spPr>
              <a:xfrm flipH="1">
                <a:off x="1170249" y="4465623"/>
                <a:ext cx="42769" cy="24270"/>
              </a:xfrm>
              <a:custGeom>
                <a:avLst/>
                <a:gdLst/>
                <a:ahLst/>
                <a:cxnLst/>
                <a:rect l="l" t="t" r="r" b="b"/>
                <a:pathLst>
                  <a:path w="2779" h="1577" fill="none" extrusionOk="0">
                    <a:moveTo>
                      <a:pt x="2778" y="42"/>
                    </a:moveTo>
                    <a:cubicBezTo>
                      <a:pt x="2778" y="42"/>
                      <a:pt x="871" y="1"/>
                      <a:pt x="0" y="1576"/>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69"/>
              <p:cNvSpPr/>
              <p:nvPr/>
            </p:nvSpPr>
            <p:spPr>
              <a:xfrm flipH="1">
                <a:off x="1191949" y="4445847"/>
                <a:ext cx="42122" cy="24270"/>
              </a:xfrm>
              <a:custGeom>
                <a:avLst/>
                <a:gdLst/>
                <a:ahLst/>
                <a:cxnLst/>
                <a:rect l="l" t="t" r="r" b="b"/>
                <a:pathLst>
                  <a:path w="2737" h="1577" fill="none" extrusionOk="0">
                    <a:moveTo>
                      <a:pt x="2737" y="42"/>
                    </a:moveTo>
                    <a:cubicBezTo>
                      <a:pt x="2737" y="42"/>
                      <a:pt x="829" y="1"/>
                      <a:pt x="0" y="1576"/>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69"/>
              <p:cNvSpPr/>
              <p:nvPr/>
            </p:nvSpPr>
            <p:spPr>
              <a:xfrm flipH="1">
                <a:off x="1261497" y="4433720"/>
                <a:ext cx="117426" cy="42769"/>
              </a:xfrm>
              <a:custGeom>
                <a:avLst/>
                <a:gdLst/>
                <a:ahLst/>
                <a:cxnLst/>
                <a:rect l="l" t="t" r="r" b="b"/>
                <a:pathLst>
                  <a:path w="7630" h="2779" fill="none" extrusionOk="0">
                    <a:moveTo>
                      <a:pt x="0" y="2779"/>
                    </a:moveTo>
                    <a:lnTo>
                      <a:pt x="995" y="1"/>
                    </a:lnTo>
                    <a:cubicBezTo>
                      <a:pt x="995" y="1"/>
                      <a:pt x="3234" y="2074"/>
                      <a:pt x="7629" y="664"/>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69"/>
              <p:cNvSpPr/>
              <p:nvPr/>
            </p:nvSpPr>
            <p:spPr>
              <a:xfrm flipH="1">
                <a:off x="1534608" y="4236543"/>
                <a:ext cx="79766" cy="97650"/>
              </a:xfrm>
              <a:custGeom>
                <a:avLst/>
                <a:gdLst/>
                <a:ahLst/>
                <a:cxnLst/>
                <a:rect l="l" t="t" r="r" b="b"/>
                <a:pathLst>
                  <a:path w="5183" h="6345" extrusionOk="0">
                    <a:moveTo>
                      <a:pt x="166" y="1"/>
                    </a:moveTo>
                    <a:lnTo>
                      <a:pt x="166" y="1"/>
                    </a:lnTo>
                    <a:cubicBezTo>
                      <a:pt x="166" y="1"/>
                      <a:pt x="0" y="1120"/>
                      <a:pt x="373" y="6345"/>
                    </a:cubicBezTo>
                    <a:lnTo>
                      <a:pt x="4229" y="6262"/>
                    </a:lnTo>
                    <a:cubicBezTo>
                      <a:pt x="4229" y="6262"/>
                      <a:pt x="4232" y="6262"/>
                      <a:pt x="4236" y="6262"/>
                    </a:cubicBezTo>
                    <a:cubicBezTo>
                      <a:pt x="4320" y="6262"/>
                      <a:pt x="5143" y="6113"/>
                      <a:pt x="5183" y="291"/>
                    </a:cubicBezTo>
                    <a:lnTo>
                      <a:pt x="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69"/>
              <p:cNvSpPr/>
              <p:nvPr/>
            </p:nvSpPr>
            <p:spPr>
              <a:xfrm flipH="1">
                <a:off x="1332322" y="2647680"/>
                <a:ext cx="102759" cy="139110"/>
              </a:xfrm>
              <a:custGeom>
                <a:avLst/>
                <a:gdLst/>
                <a:ahLst/>
                <a:cxnLst/>
                <a:rect l="l" t="t" r="r" b="b"/>
                <a:pathLst>
                  <a:path w="6677" h="9039" extrusionOk="0">
                    <a:moveTo>
                      <a:pt x="1328" y="0"/>
                    </a:moveTo>
                    <a:lnTo>
                      <a:pt x="1" y="1368"/>
                    </a:lnTo>
                    <a:cubicBezTo>
                      <a:pt x="1245" y="8500"/>
                      <a:pt x="6386" y="9039"/>
                      <a:pt x="6386" y="9039"/>
                    </a:cubicBezTo>
                    <a:lnTo>
                      <a:pt x="6676" y="7671"/>
                    </a:lnTo>
                    <a:cubicBezTo>
                      <a:pt x="3235" y="5722"/>
                      <a:pt x="1328" y="0"/>
                      <a:pt x="1328" y="0"/>
                    </a:cubicBezTo>
                    <a:close/>
                  </a:path>
                </a:pathLst>
              </a:custGeom>
              <a:solidFill>
                <a:srgbClr val="323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69"/>
              <p:cNvSpPr/>
              <p:nvPr/>
            </p:nvSpPr>
            <p:spPr>
              <a:xfrm flipH="1">
                <a:off x="1274901" y="4245485"/>
                <a:ext cx="90616" cy="91263"/>
              </a:xfrm>
              <a:custGeom>
                <a:avLst/>
                <a:gdLst/>
                <a:ahLst/>
                <a:cxnLst/>
                <a:rect l="l" t="t" r="r" b="b"/>
                <a:pathLst>
                  <a:path w="5888" h="5930" extrusionOk="0">
                    <a:moveTo>
                      <a:pt x="1078" y="0"/>
                    </a:moveTo>
                    <a:lnTo>
                      <a:pt x="1078" y="0"/>
                    </a:lnTo>
                    <a:cubicBezTo>
                      <a:pt x="0" y="954"/>
                      <a:pt x="1493" y="5929"/>
                      <a:pt x="1493" y="5929"/>
                    </a:cubicBezTo>
                    <a:lnTo>
                      <a:pt x="5597" y="5805"/>
                    </a:lnTo>
                    <a:lnTo>
                      <a:pt x="5888" y="332"/>
                    </a:lnTo>
                    <a:lnTo>
                      <a:pt x="5888" y="332"/>
                    </a:lnTo>
                    <a:cubicBezTo>
                      <a:pt x="5658" y="340"/>
                      <a:pt x="5430" y="343"/>
                      <a:pt x="5206" y="343"/>
                    </a:cubicBezTo>
                    <a:cubicBezTo>
                      <a:pt x="2963" y="343"/>
                      <a:pt x="1078" y="0"/>
                      <a:pt x="10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69"/>
              <p:cNvSpPr/>
              <p:nvPr/>
            </p:nvSpPr>
            <p:spPr>
              <a:xfrm flipH="1">
                <a:off x="1255125" y="1823237"/>
                <a:ext cx="11496" cy="82337"/>
              </a:xfrm>
              <a:custGeom>
                <a:avLst/>
                <a:gdLst/>
                <a:ahLst/>
                <a:cxnLst/>
                <a:rect l="l" t="t" r="r" b="b"/>
                <a:pathLst>
                  <a:path w="747" h="5350" fill="none" extrusionOk="0">
                    <a:moveTo>
                      <a:pt x="747" y="1"/>
                    </a:moveTo>
                    <a:lnTo>
                      <a:pt x="1" y="457"/>
                    </a:lnTo>
                    <a:lnTo>
                      <a:pt x="1" y="5349"/>
                    </a:lnTo>
                  </a:path>
                </a:pathLst>
              </a:custGeom>
              <a:noFill/>
              <a:ln w="6225" cap="rnd" cmpd="sng">
                <a:solidFill>
                  <a:srgbClr val="080C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69"/>
              <p:cNvSpPr/>
              <p:nvPr/>
            </p:nvSpPr>
            <p:spPr>
              <a:xfrm flipH="1">
                <a:off x="1332322" y="2647033"/>
                <a:ext cx="102759" cy="118703"/>
              </a:xfrm>
              <a:custGeom>
                <a:avLst/>
                <a:gdLst/>
                <a:ahLst/>
                <a:cxnLst/>
                <a:rect l="l" t="t" r="r" b="b"/>
                <a:pathLst>
                  <a:path w="6677" h="7713" fill="none" extrusionOk="0">
                    <a:moveTo>
                      <a:pt x="1" y="1410"/>
                    </a:moveTo>
                    <a:lnTo>
                      <a:pt x="1328" y="1"/>
                    </a:lnTo>
                    <a:cubicBezTo>
                      <a:pt x="1328" y="1"/>
                      <a:pt x="3940" y="6925"/>
                      <a:pt x="6676" y="7713"/>
                    </a:cubicBezTo>
                  </a:path>
                </a:pathLst>
              </a:custGeom>
              <a:noFill/>
              <a:ln w="6225" cap="rnd" cmpd="sng">
                <a:solidFill>
                  <a:srgbClr val="080C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69"/>
              <p:cNvSpPr/>
              <p:nvPr/>
            </p:nvSpPr>
            <p:spPr>
              <a:xfrm flipH="1">
                <a:off x="1204077" y="2379663"/>
                <a:ext cx="513041" cy="610691"/>
              </a:xfrm>
              <a:custGeom>
                <a:avLst/>
                <a:gdLst/>
                <a:ahLst/>
                <a:cxnLst/>
                <a:rect l="l" t="t" r="r" b="b"/>
                <a:pathLst>
                  <a:path w="33336" h="39681" fill="none" extrusionOk="0">
                    <a:moveTo>
                      <a:pt x="1" y="36571"/>
                    </a:moveTo>
                    <a:cubicBezTo>
                      <a:pt x="6966" y="39680"/>
                      <a:pt x="22514" y="36239"/>
                      <a:pt x="28900" y="35244"/>
                    </a:cubicBezTo>
                    <a:cubicBezTo>
                      <a:pt x="28900" y="35244"/>
                      <a:pt x="31636" y="34373"/>
                      <a:pt x="32258" y="31139"/>
                    </a:cubicBezTo>
                    <a:cubicBezTo>
                      <a:pt x="32258" y="31139"/>
                      <a:pt x="33336" y="24547"/>
                      <a:pt x="28817" y="16005"/>
                    </a:cubicBezTo>
                    <a:cubicBezTo>
                      <a:pt x="24297" y="7423"/>
                      <a:pt x="32590" y="706"/>
                      <a:pt x="33253" y="1"/>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69"/>
              <p:cNvSpPr/>
              <p:nvPr/>
            </p:nvSpPr>
            <p:spPr>
              <a:xfrm flipH="1">
                <a:off x="1213649" y="2934826"/>
                <a:ext cx="46586" cy="589622"/>
              </a:xfrm>
              <a:custGeom>
                <a:avLst/>
                <a:gdLst/>
                <a:ahLst/>
                <a:cxnLst/>
                <a:rect l="l" t="t" r="r" b="b"/>
                <a:pathLst>
                  <a:path w="3027" h="38312" fill="none" extrusionOk="0">
                    <a:moveTo>
                      <a:pt x="0" y="0"/>
                    </a:moveTo>
                    <a:cubicBezTo>
                      <a:pt x="0" y="0"/>
                      <a:pt x="3027" y="24380"/>
                      <a:pt x="1659" y="38311"/>
                    </a:cubicBezTo>
                  </a:path>
                </a:pathLst>
              </a:custGeom>
              <a:noFill/>
              <a:ln w="6225" cap="rnd" cmpd="sng">
                <a:solidFill>
                  <a:srgbClr val="080C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69"/>
              <p:cNvSpPr/>
              <p:nvPr/>
            </p:nvSpPr>
            <p:spPr>
              <a:xfrm flipH="1">
                <a:off x="1231502" y="3629069"/>
                <a:ext cx="117426" cy="630467"/>
              </a:xfrm>
              <a:custGeom>
                <a:avLst/>
                <a:gdLst/>
                <a:ahLst/>
                <a:cxnLst/>
                <a:rect l="l" t="t" r="r" b="b"/>
                <a:pathLst>
                  <a:path w="7630" h="40966" fill="none" extrusionOk="0">
                    <a:moveTo>
                      <a:pt x="7629" y="1"/>
                    </a:moveTo>
                    <a:lnTo>
                      <a:pt x="4810" y="40385"/>
                    </a:lnTo>
                    <a:cubicBezTo>
                      <a:pt x="4810" y="40385"/>
                      <a:pt x="954" y="40966"/>
                      <a:pt x="0" y="40053"/>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69"/>
              <p:cNvSpPr/>
              <p:nvPr/>
            </p:nvSpPr>
            <p:spPr>
              <a:xfrm flipH="1">
                <a:off x="1277456" y="4270371"/>
                <a:ext cx="84245" cy="64469"/>
              </a:xfrm>
              <a:custGeom>
                <a:avLst/>
                <a:gdLst/>
                <a:ahLst/>
                <a:cxnLst/>
                <a:rect l="l" t="t" r="r" b="b"/>
                <a:pathLst>
                  <a:path w="5474" h="4189" fill="none" extrusionOk="0">
                    <a:moveTo>
                      <a:pt x="5474" y="747"/>
                    </a:moveTo>
                    <a:lnTo>
                      <a:pt x="5349" y="4188"/>
                    </a:lnTo>
                    <a:lnTo>
                      <a:pt x="996" y="3608"/>
                    </a:lnTo>
                    <a:cubicBezTo>
                      <a:pt x="996" y="3608"/>
                      <a:pt x="1" y="1369"/>
                      <a:pt x="415" y="0"/>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69"/>
              <p:cNvSpPr/>
              <p:nvPr/>
            </p:nvSpPr>
            <p:spPr>
              <a:xfrm flipH="1">
                <a:off x="1360408" y="3401913"/>
                <a:ext cx="112947" cy="802111"/>
              </a:xfrm>
              <a:custGeom>
                <a:avLst/>
                <a:gdLst/>
                <a:ahLst/>
                <a:cxnLst/>
                <a:rect l="l" t="t" r="r" b="b"/>
                <a:pathLst>
                  <a:path w="7339" h="52119" fill="none" extrusionOk="0">
                    <a:moveTo>
                      <a:pt x="7339" y="52118"/>
                    </a:moveTo>
                    <a:cubicBezTo>
                      <a:pt x="1824" y="29065"/>
                      <a:pt x="2198" y="19073"/>
                      <a:pt x="2198" y="19073"/>
                    </a:cubicBezTo>
                    <a:lnTo>
                      <a:pt x="0" y="0"/>
                    </a:ln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69"/>
              <p:cNvSpPr/>
              <p:nvPr/>
            </p:nvSpPr>
            <p:spPr>
              <a:xfrm flipH="1">
                <a:off x="1485467" y="3040109"/>
                <a:ext cx="62545" cy="317142"/>
              </a:xfrm>
              <a:custGeom>
                <a:avLst/>
                <a:gdLst/>
                <a:ahLst/>
                <a:cxnLst/>
                <a:rect l="l" t="t" r="r" b="b"/>
                <a:pathLst>
                  <a:path w="4064" h="20607" fill="none" extrusionOk="0">
                    <a:moveTo>
                      <a:pt x="0" y="0"/>
                    </a:moveTo>
                    <a:cubicBezTo>
                      <a:pt x="0" y="0"/>
                      <a:pt x="1410" y="8376"/>
                      <a:pt x="2156" y="10407"/>
                    </a:cubicBezTo>
                    <a:lnTo>
                      <a:pt x="4063" y="20607"/>
                    </a:ln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69"/>
              <p:cNvSpPr/>
              <p:nvPr/>
            </p:nvSpPr>
            <p:spPr>
              <a:xfrm flipH="1">
                <a:off x="1496317" y="3248767"/>
                <a:ext cx="37659" cy="904840"/>
              </a:xfrm>
              <a:custGeom>
                <a:avLst/>
                <a:gdLst/>
                <a:ahLst/>
                <a:cxnLst/>
                <a:rect l="l" t="t" r="r" b="b"/>
                <a:pathLst>
                  <a:path w="2447" h="58794" fill="none" extrusionOk="0">
                    <a:moveTo>
                      <a:pt x="1825" y="0"/>
                    </a:moveTo>
                    <a:lnTo>
                      <a:pt x="2446" y="27531"/>
                    </a:lnTo>
                    <a:cubicBezTo>
                      <a:pt x="2446" y="27531"/>
                      <a:pt x="0" y="58089"/>
                      <a:pt x="0" y="58794"/>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69"/>
              <p:cNvSpPr/>
              <p:nvPr/>
            </p:nvSpPr>
            <p:spPr>
              <a:xfrm flipH="1">
                <a:off x="1703698" y="3072013"/>
                <a:ext cx="45955" cy="582604"/>
              </a:xfrm>
              <a:custGeom>
                <a:avLst/>
                <a:gdLst/>
                <a:ahLst/>
                <a:cxnLst/>
                <a:rect l="l" t="t" r="r" b="b"/>
                <a:pathLst>
                  <a:path w="2986" h="37856" fill="none" extrusionOk="0">
                    <a:moveTo>
                      <a:pt x="2281" y="0"/>
                    </a:moveTo>
                    <a:cubicBezTo>
                      <a:pt x="2281" y="0"/>
                      <a:pt x="0" y="15424"/>
                      <a:pt x="581" y="19280"/>
                    </a:cubicBezTo>
                    <a:lnTo>
                      <a:pt x="2985" y="37855"/>
                    </a:ln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69"/>
              <p:cNvSpPr/>
              <p:nvPr/>
            </p:nvSpPr>
            <p:spPr>
              <a:xfrm flipH="1">
                <a:off x="1534608" y="3776475"/>
                <a:ext cx="147405" cy="480507"/>
              </a:xfrm>
              <a:custGeom>
                <a:avLst/>
                <a:gdLst/>
                <a:ahLst/>
                <a:cxnLst/>
                <a:rect l="l" t="t" r="r" b="b"/>
                <a:pathLst>
                  <a:path w="9578" h="31222" fill="none" extrusionOk="0">
                    <a:moveTo>
                      <a:pt x="0" y="1"/>
                    </a:moveTo>
                    <a:lnTo>
                      <a:pt x="5017" y="30310"/>
                    </a:lnTo>
                    <a:cubicBezTo>
                      <a:pt x="5017" y="30310"/>
                      <a:pt x="5971" y="31222"/>
                      <a:pt x="9578" y="30185"/>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69"/>
              <p:cNvSpPr/>
              <p:nvPr/>
            </p:nvSpPr>
            <p:spPr>
              <a:xfrm flipH="1">
                <a:off x="1690939" y="3682042"/>
                <a:ext cx="8311" cy="52341"/>
              </a:xfrm>
              <a:custGeom>
                <a:avLst/>
                <a:gdLst/>
                <a:ahLst/>
                <a:cxnLst/>
                <a:rect l="l" t="t" r="r" b="b"/>
                <a:pathLst>
                  <a:path w="540" h="3401" fill="none" extrusionOk="0">
                    <a:moveTo>
                      <a:pt x="540" y="3400"/>
                    </a:moveTo>
                    <a:lnTo>
                      <a:pt x="1" y="0"/>
                    </a:ln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69"/>
              <p:cNvSpPr/>
              <p:nvPr/>
            </p:nvSpPr>
            <p:spPr>
              <a:xfrm flipH="1">
                <a:off x="1533961" y="4265261"/>
                <a:ext cx="76596" cy="72118"/>
              </a:xfrm>
              <a:custGeom>
                <a:avLst/>
                <a:gdLst/>
                <a:ahLst/>
                <a:cxnLst/>
                <a:rect l="l" t="t" r="r" b="b"/>
                <a:pathLst>
                  <a:path w="4977" h="4686" fill="none" extrusionOk="0">
                    <a:moveTo>
                      <a:pt x="1" y="415"/>
                    </a:moveTo>
                    <a:lnTo>
                      <a:pt x="167" y="3815"/>
                    </a:lnTo>
                    <a:cubicBezTo>
                      <a:pt x="167" y="3815"/>
                      <a:pt x="1949" y="4686"/>
                      <a:pt x="3981" y="4354"/>
                    </a:cubicBezTo>
                    <a:lnTo>
                      <a:pt x="4976" y="1"/>
                    </a:ln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69"/>
              <p:cNvSpPr/>
              <p:nvPr/>
            </p:nvSpPr>
            <p:spPr>
              <a:xfrm flipH="1">
                <a:off x="1255125" y="4335455"/>
                <a:ext cx="28718" cy="56174"/>
              </a:xfrm>
              <a:custGeom>
                <a:avLst/>
                <a:gdLst/>
                <a:ahLst/>
                <a:cxnLst/>
                <a:rect l="l" t="t" r="r" b="b"/>
                <a:pathLst>
                  <a:path w="1866" h="3650" fill="none" extrusionOk="0">
                    <a:moveTo>
                      <a:pt x="0" y="1"/>
                    </a:moveTo>
                    <a:lnTo>
                      <a:pt x="415" y="2447"/>
                    </a:lnTo>
                    <a:cubicBezTo>
                      <a:pt x="415" y="2447"/>
                      <a:pt x="1368" y="3566"/>
                      <a:pt x="1866" y="3649"/>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69"/>
              <p:cNvSpPr/>
              <p:nvPr/>
            </p:nvSpPr>
            <p:spPr>
              <a:xfrm flipH="1">
                <a:off x="1295955" y="4370544"/>
                <a:ext cx="43400" cy="1939"/>
              </a:xfrm>
              <a:custGeom>
                <a:avLst/>
                <a:gdLst/>
                <a:ahLst/>
                <a:cxnLst/>
                <a:rect l="l" t="t" r="r" b="b"/>
                <a:pathLst>
                  <a:path w="2820" h="126" fill="none" extrusionOk="0">
                    <a:moveTo>
                      <a:pt x="0" y="1"/>
                    </a:moveTo>
                    <a:cubicBezTo>
                      <a:pt x="0" y="1"/>
                      <a:pt x="2073" y="125"/>
                      <a:pt x="2819" y="84"/>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69"/>
              <p:cNvSpPr/>
              <p:nvPr/>
            </p:nvSpPr>
            <p:spPr>
              <a:xfrm flipH="1">
                <a:off x="1533330" y="4332269"/>
                <a:ext cx="20438" cy="82321"/>
              </a:xfrm>
              <a:custGeom>
                <a:avLst/>
                <a:gdLst/>
                <a:ahLst/>
                <a:cxnLst/>
                <a:rect l="l" t="t" r="r" b="b"/>
                <a:pathLst>
                  <a:path w="1328" h="5349" fill="none" extrusionOk="0">
                    <a:moveTo>
                      <a:pt x="291" y="0"/>
                    </a:moveTo>
                    <a:cubicBezTo>
                      <a:pt x="291" y="0"/>
                      <a:pt x="1" y="2198"/>
                      <a:pt x="1328" y="5349"/>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69"/>
              <p:cNvSpPr/>
              <p:nvPr/>
            </p:nvSpPr>
            <p:spPr>
              <a:xfrm flipH="1">
                <a:off x="1602878" y="4325251"/>
                <a:ext cx="31919" cy="76581"/>
              </a:xfrm>
              <a:custGeom>
                <a:avLst/>
                <a:gdLst/>
                <a:ahLst/>
                <a:cxnLst/>
                <a:rect l="l" t="t" r="r" b="b"/>
                <a:pathLst>
                  <a:path w="2074" h="4976" fill="none" extrusionOk="0">
                    <a:moveTo>
                      <a:pt x="2073" y="0"/>
                    </a:moveTo>
                    <a:cubicBezTo>
                      <a:pt x="2032" y="166"/>
                      <a:pt x="1659" y="2861"/>
                      <a:pt x="1659" y="2861"/>
                    </a:cubicBezTo>
                    <a:cubicBezTo>
                      <a:pt x="1659" y="2861"/>
                      <a:pt x="332" y="4768"/>
                      <a:pt x="0" y="4976"/>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69"/>
              <p:cNvSpPr/>
              <p:nvPr/>
            </p:nvSpPr>
            <p:spPr>
              <a:xfrm flipH="1">
                <a:off x="1563956" y="4369282"/>
                <a:ext cx="45324" cy="5756"/>
              </a:xfrm>
              <a:custGeom>
                <a:avLst/>
                <a:gdLst/>
                <a:ahLst/>
                <a:cxnLst/>
                <a:rect l="l" t="t" r="r" b="b"/>
                <a:pathLst>
                  <a:path w="2945" h="374" fill="none" extrusionOk="0">
                    <a:moveTo>
                      <a:pt x="1" y="0"/>
                    </a:moveTo>
                    <a:cubicBezTo>
                      <a:pt x="332" y="124"/>
                      <a:pt x="1410" y="373"/>
                      <a:pt x="2944" y="83"/>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69"/>
              <p:cNvSpPr/>
              <p:nvPr/>
            </p:nvSpPr>
            <p:spPr>
              <a:xfrm flipH="1">
                <a:off x="1345095" y="2973748"/>
                <a:ext cx="79135" cy="95726"/>
              </a:xfrm>
              <a:custGeom>
                <a:avLst/>
                <a:gdLst/>
                <a:ahLst/>
                <a:cxnLst/>
                <a:rect l="l" t="t" r="r" b="b"/>
                <a:pathLst>
                  <a:path w="5142" h="6220" fill="none" extrusionOk="0">
                    <a:moveTo>
                      <a:pt x="1" y="1078"/>
                    </a:moveTo>
                    <a:lnTo>
                      <a:pt x="1079" y="0"/>
                    </a:lnTo>
                    <a:cubicBezTo>
                      <a:pt x="1079" y="0"/>
                      <a:pt x="3318" y="5556"/>
                      <a:pt x="5142" y="6220"/>
                    </a:cubicBezTo>
                  </a:path>
                </a:pathLst>
              </a:custGeom>
              <a:noFill/>
              <a:ln w="8300" cap="rnd" cmpd="sng">
                <a:solidFill>
                  <a:srgbClr val="080C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69"/>
              <p:cNvSpPr/>
              <p:nvPr/>
            </p:nvSpPr>
            <p:spPr>
              <a:xfrm flipH="1">
                <a:off x="1238535" y="1919594"/>
                <a:ext cx="28718" cy="45955"/>
              </a:xfrm>
              <a:custGeom>
                <a:avLst/>
                <a:gdLst/>
                <a:ahLst/>
                <a:cxnLst/>
                <a:rect l="l" t="t" r="r" b="b"/>
                <a:pathLst>
                  <a:path w="1866" h="2986" fill="none" extrusionOk="0">
                    <a:moveTo>
                      <a:pt x="0" y="1"/>
                    </a:moveTo>
                    <a:lnTo>
                      <a:pt x="249" y="1493"/>
                    </a:lnTo>
                    <a:lnTo>
                      <a:pt x="1866" y="2986"/>
                    </a:lnTo>
                  </a:path>
                </a:pathLst>
              </a:custGeom>
              <a:noFill/>
              <a:ln w="6225" cap="rnd" cmpd="sng">
                <a:solidFill>
                  <a:srgbClr val="080C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69"/>
              <p:cNvSpPr/>
              <p:nvPr/>
            </p:nvSpPr>
            <p:spPr>
              <a:xfrm flipH="1">
                <a:off x="1235103" y="1924057"/>
                <a:ext cx="194868" cy="78889"/>
              </a:xfrm>
              <a:custGeom>
                <a:avLst/>
                <a:gdLst/>
                <a:ahLst/>
                <a:cxnLst/>
                <a:rect l="l" t="t" r="r" b="b"/>
                <a:pathLst>
                  <a:path w="12662" h="5126" extrusionOk="0">
                    <a:moveTo>
                      <a:pt x="1189" y="1"/>
                    </a:moveTo>
                    <a:cubicBezTo>
                      <a:pt x="1008" y="1"/>
                      <a:pt x="829" y="49"/>
                      <a:pt x="664" y="167"/>
                    </a:cubicBezTo>
                    <a:cubicBezTo>
                      <a:pt x="664" y="167"/>
                      <a:pt x="0" y="1411"/>
                      <a:pt x="125" y="3525"/>
                    </a:cubicBezTo>
                    <a:cubicBezTo>
                      <a:pt x="125" y="3525"/>
                      <a:pt x="1242" y="5125"/>
                      <a:pt x="5524" y="5125"/>
                    </a:cubicBezTo>
                    <a:cubicBezTo>
                      <a:pt x="6713" y="5125"/>
                      <a:pt x="8147" y="5002"/>
                      <a:pt x="9868" y="4686"/>
                    </a:cubicBezTo>
                    <a:cubicBezTo>
                      <a:pt x="9868" y="4686"/>
                      <a:pt x="11776" y="4354"/>
                      <a:pt x="11817" y="2447"/>
                    </a:cubicBezTo>
                    <a:cubicBezTo>
                      <a:pt x="11817" y="2447"/>
                      <a:pt x="12662" y="489"/>
                      <a:pt x="11026" y="489"/>
                    </a:cubicBezTo>
                    <a:cubicBezTo>
                      <a:pt x="10962" y="489"/>
                      <a:pt x="10894" y="492"/>
                      <a:pt x="10822" y="498"/>
                    </a:cubicBezTo>
                    <a:cubicBezTo>
                      <a:pt x="10822" y="498"/>
                      <a:pt x="8511" y="1216"/>
                      <a:pt x="5787" y="1216"/>
                    </a:cubicBezTo>
                    <a:cubicBezTo>
                      <a:pt x="4808" y="1216"/>
                      <a:pt x="3776" y="1124"/>
                      <a:pt x="2778" y="872"/>
                    </a:cubicBezTo>
                    <a:cubicBezTo>
                      <a:pt x="2778" y="872"/>
                      <a:pt x="1962" y="1"/>
                      <a:pt x="1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69"/>
              <p:cNvSpPr/>
              <p:nvPr/>
            </p:nvSpPr>
            <p:spPr>
              <a:xfrm flipH="1">
                <a:off x="1233425" y="1918963"/>
                <a:ext cx="194637" cy="103390"/>
              </a:xfrm>
              <a:custGeom>
                <a:avLst/>
                <a:gdLst/>
                <a:ahLst/>
                <a:cxnLst/>
                <a:rect l="l" t="t" r="r" b="b"/>
                <a:pathLst>
                  <a:path w="12647" h="6718" fill="none" extrusionOk="0">
                    <a:moveTo>
                      <a:pt x="2115" y="539"/>
                    </a:moveTo>
                    <a:cubicBezTo>
                      <a:pt x="2115" y="539"/>
                      <a:pt x="2696" y="1700"/>
                      <a:pt x="6220" y="1410"/>
                    </a:cubicBezTo>
                    <a:cubicBezTo>
                      <a:pt x="6220" y="1410"/>
                      <a:pt x="12232" y="0"/>
                      <a:pt x="12108" y="1907"/>
                    </a:cubicBezTo>
                    <a:cubicBezTo>
                      <a:pt x="12108" y="1907"/>
                      <a:pt x="12647" y="4520"/>
                      <a:pt x="9744" y="5017"/>
                    </a:cubicBezTo>
                    <a:cubicBezTo>
                      <a:pt x="9744" y="5017"/>
                      <a:pt x="2323" y="6717"/>
                      <a:pt x="1" y="3856"/>
                    </a:cubicBezTo>
                    <a:lnTo>
                      <a:pt x="167" y="1659"/>
                    </a:ln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69"/>
              <p:cNvSpPr/>
              <p:nvPr/>
            </p:nvSpPr>
            <p:spPr>
              <a:xfrm flipH="1">
                <a:off x="1385925" y="1943849"/>
                <a:ext cx="8957" cy="42122"/>
              </a:xfrm>
              <a:custGeom>
                <a:avLst/>
                <a:gdLst/>
                <a:ahLst/>
                <a:cxnLst/>
                <a:rect l="l" t="t" r="r" b="b"/>
                <a:pathLst>
                  <a:path w="582" h="2737" fill="none" extrusionOk="0">
                    <a:moveTo>
                      <a:pt x="581" y="0"/>
                    </a:moveTo>
                    <a:cubicBezTo>
                      <a:pt x="581" y="0"/>
                      <a:pt x="1" y="1078"/>
                      <a:pt x="1" y="2737"/>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69"/>
              <p:cNvSpPr/>
              <p:nvPr/>
            </p:nvSpPr>
            <p:spPr>
              <a:xfrm flipH="1">
                <a:off x="1359762" y="1950867"/>
                <a:ext cx="3848" cy="41491"/>
              </a:xfrm>
              <a:custGeom>
                <a:avLst/>
                <a:gdLst/>
                <a:ahLst/>
                <a:cxnLst/>
                <a:rect l="l" t="t" r="r" b="b"/>
                <a:pathLst>
                  <a:path w="250" h="2696" fill="none" extrusionOk="0">
                    <a:moveTo>
                      <a:pt x="249" y="0"/>
                    </a:moveTo>
                    <a:cubicBezTo>
                      <a:pt x="249" y="0"/>
                      <a:pt x="0" y="1410"/>
                      <a:pt x="208" y="2695"/>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69"/>
              <p:cNvSpPr/>
              <p:nvPr/>
            </p:nvSpPr>
            <p:spPr>
              <a:xfrm flipH="1">
                <a:off x="1253848" y="1937462"/>
                <a:ext cx="17237" cy="44046"/>
              </a:xfrm>
              <a:custGeom>
                <a:avLst/>
                <a:gdLst/>
                <a:ahLst/>
                <a:cxnLst/>
                <a:rect l="l" t="t" r="r" b="b"/>
                <a:pathLst>
                  <a:path w="1120" h="2862" fill="none" extrusionOk="0">
                    <a:moveTo>
                      <a:pt x="0" y="1"/>
                    </a:moveTo>
                    <a:cubicBezTo>
                      <a:pt x="0" y="1"/>
                      <a:pt x="1120" y="913"/>
                      <a:pt x="457" y="2861"/>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69"/>
              <p:cNvSpPr/>
              <p:nvPr/>
            </p:nvSpPr>
            <p:spPr>
              <a:xfrm flipH="1">
                <a:off x="1408902" y="1945126"/>
                <a:ext cx="7664" cy="29995"/>
              </a:xfrm>
              <a:custGeom>
                <a:avLst/>
                <a:gdLst/>
                <a:ahLst/>
                <a:cxnLst/>
                <a:rect l="l" t="t" r="r" b="b"/>
                <a:pathLst>
                  <a:path w="498" h="1949" fill="none" extrusionOk="0">
                    <a:moveTo>
                      <a:pt x="498" y="0"/>
                    </a:moveTo>
                    <a:cubicBezTo>
                      <a:pt x="498" y="0"/>
                      <a:pt x="0" y="705"/>
                      <a:pt x="0" y="1949"/>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69"/>
              <p:cNvSpPr/>
              <p:nvPr/>
            </p:nvSpPr>
            <p:spPr>
              <a:xfrm flipH="1">
                <a:off x="1322118" y="1947666"/>
                <a:ext cx="9588" cy="44046"/>
              </a:xfrm>
              <a:custGeom>
                <a:avLst/>
                <a:gdLst/>
                <a:ahLst/>
                <a:cxnLst/>
                <a:rect l="l" t="t" r="r" b="b"/>
                <a:pathLst>
                  <a:path w="623" h="2862" fill="none" extrusionOk="0">
                    <a:moveTo>
                      <a:pt x="1" y="1"/>
                    </a:moveTo>
                    <a:cubicBezTo>
                      <a:pt x="1" y="1"/>
                      <a:pt x="623" y="1245"/>
                      <a:pt x="332" y="2862"/>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69"/>
              <p:cNvSpPr/>
              <p:nvPr/>
            </p:nvSpPr>
            <p:spPr>
              <a:xfrm flipH="1">
                <a:off x="1288306" y="1942572"/>
                <a:ext cx="12127" cy="37028"/>
              </a:xfrm>
              <a:custGeom>
                <a:avLst/>
                <a:gdLst/>
                <a:ahLst/>
                <a:cxnLst/>
                <a:rect l="l" t="t" r="r" b="b"/>
                <a:pathLst>
                  <a:path w="788" h="2406" fill="none" extrusionOk="0">
                    <a:moveTo>
                      <a:pt x="0" y="0"/>
                    </a:moveTo>
                    <a:cubicBezTo>
                      <a:pt x="0" y="0"/>
                      <a:pt x="788" y="1078"/>
                      <a:pt x="622" y="2405"/>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69"/>
              <p:cNvSpPr/>
              <p:nvPr/>
            </p:nvSpPr>
            <p:spPr>
              <a:xfrm flipH="1">
                <a:off x="1129420" y="1620428"/>
                <a:ext cx="107853" cy="97357"/>
              </a:xfrm>
              <a:custGeom>
                <a:avLst/>
                <a:gdLst/>
                <a:ahLst/>
                <a:cxnLst/>
                <a:rect l="l" t="t" r="r" b="b"/>
                <a:pathLst>
                  <a:path w="7008" h="6326" extrusionOk="0">
                    <a:moveTo>
                      <a:pt x="3329" y="0"/>
                    </a:moveTo>
                    <a:cubicBezTo>
                      <a:pt x="2559" y="0"/>
                      <a:pt x="1906" y="542"/>
                      <a:pt x="1452" y="1238"/>
                    </a:cubicBezTo>
                    <a:cubicBezTo>
                      <a:pt x="872" y="2108"/>
                      <a:pt x="1" y="3269"/>
                      <a:pt x="333" y="4347"/>
                    </a:cubicBezTo>
                    <a:cubicBezTo>
                      <a:pt x="333" y="4389"/>
                      <a:pt x="333" y="4430"/>
                      <a:pt x="333" y="4472"/>
                    </a:cubicBezTo>
                    <a:cubicBezTo>
                      <a:pt x="581" y="5094"/>
                      <a:pt x="1120" y="5384"/>
                      <a:pt x="1659" y="5716"/>
                    </a:cubicBezTo>
                    <a:cubicBezTo>
                      <a:pt x="2183" y="6064"/>
                      <a:pt x="2764" y="6325"/>
                      <a:pt x="3355" y="6325"/>
                    </a:cubicBezTo>
                    <a:cubicBezTo>
                      <a:pt x="3467" y="6325"/>
                      <a:pt x="3579" y="6316"/>
                      <a:pt x="3691" y="6296"/>
                    </a:cubicBezTo>
                    <a:cubicBezTo>
                      <a:pt x="5474" y="5964"/>
                      <a:pt x="7008" y="1735"/>
                      <a:pt x="4230" y="243"/>
                    </a:cubicBezTo>
                    <a:cubicBezTo>
                      <a:pt x="3916" y="75"/>
                      <a:pt x="3615" y="0"/>
                      <a:pt x="3329" y="0"/>
                    </a:cubicBezTo>
                    <a:close/>
                  </a:path>
                </a:pathLst>
              </a:custGeom>
              <a:solidFill>
                <a:srgbClr val="CB8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69"/>
              <p:cNvSpPr/>
              <p:nvPr/>
            </p:nvSpPr>
            <p:spPr>
              <a:xfrm flipH="1">
                <a:off x="1458027" y="1538646"/>
                <a:ext cx="153161" cy="302475"/>
              </a:xfrm>
              <a:custGeom>
                <a:avLst/>
                <a:gdLst/>
                <a:ahLst/>
                <a:cxnLst/>
                <a:rect l="l" t="t" r="r" b="b"/>
                <a:pathLst>
                  <a:path w="9952" h="19654" extrusionOk="0">
                    <a:moveTo>
                      <a:pt x="2861" y="1"/>
                    </a:moveTo>
                    <a:lnTo>
                      <a:pt x="2861" y="1"/>
                    </a:lnTo>
                    <a:cubicBezTo>
                      <a:pt x="0" y="11196"/>
                      <a:pt x="9951" y="19654"/>
                      <a:pt x="9951" y="19654"/>
                    </a:cubicBezTo>
                    <a:lnTo>
                      <a:pt x="28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69"/>
              <p:cNvSpPr/>
              <p:nvPr/>
            </p:nvSpPr>
            <p:spPr>
              <a:xfrm flipH="1">
                <a:off x="1121125" y="1423882"/>
                <a:ext cx="433275" cy="506962"/>
              </a:xfrm>
              <a:custGeom>
                <a:avLst/>
                <a:gdLst/>
                <a:ahLst/>
                <a:cxnLst/>
                <a:rect l="l" t="t" r="r" b="b"/>
                <a:pathLst>
                  <a:path w="28153" h="32941" extrusionOk="0">
                    <a:moveTo>
                      <a:pt x="10783" y="0"/>
                    </a:moveTo>
                    <a:cubicBezTo>
                      <a:pt x="9501" y="0"/>
                      <a:pt x="8229" y="228"/>
                      <a:pt x="7007" y="699"/>
                    </a:cubicBezTo>
                    <a:cubicBezTo>
                      <a:pt x="166" y="3353"/>
                      <a:pt x="0" y="13221"/>
                      <a:pt x="3525" y="22260"/>
                    </a:cubicBezTo>
                    <a:cubicBezTo>
                      <a:pt x="6312" y="29442"/>
                      <a:pt x="12083" y="32940"/>
                      <a:pt x="17820" y="32940"/>
                    </a:cubicBezTo>
                    <a:cubicBezTo>
                      <a:pt x="19337" y="32940"/>
                      <a:pt x="20851" y="32696"/>
                      <a:pt x="22307" y="32211"/>
                    </a:cubicBezTo>
                    <a:cubicBezTo>
                      <a:pt x="25665" y="31050"/>
                      <a:pt x="28153" y="22467"/>
                      <a:pt x="25334" y="13179"/>
                    </a:cubicBezTo>
                    <a:cubicBezTo>
                      <a:pt x="22878" y="4893"/>
                      <a:pt x="16721" y="0"/>
                      <a:pt x="10783" y="0"/>
                    </a:cubicBezTo>
                    <a:close/>
                  </a:path>
                </a:pathLst>
              </a:custGeom>
              <a:solidFill>
                <a:srgbClr val="CB8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69"/>
              <p:cNvSpPr/>
              <p:nvPr/>
            </p:nvSpPr>
            <p:spPr>
              <a:xfrm flipH="1">
                <a:off x="1190026" y="1396350"/>
                <a:ext cx="364374" cy="499021"/>
              </a:xfrm>
              <a:custGeom>
                <a:avLst/>
                <a:gdLst/>
                <a:ahLst/>
                <a:cxnLst/>
                <a:rect l="l" t="t" r="r" b="b"/>
                <a:pathLst>
                  <a:path w="23676" h="32425" extrusionOk="0">
                    <a:moveTo>
                      <a:pt x="10117" y="29439"/>
                    </a:moveTo>
                    <a:cubicBezTo>
                      <a:pt x="9537" y="27614"/>
                      <a:pt x="8666" y="26993"/>
                      <a:pt x="8873" y="25085"/>
                    </a:cubicBezTo>
                    <a:cubicBezTo>
                      <a:pt x="9163" y="22639"/>
                      <a:pt x="9785" y="18949"/>
                      <a:pt x="8624" y="16544"/>
                    </a:cubicBezTo>
                    <a:cubicBezTo>
                      <a:pt x="8500" y="16254"/>
                      <a:pt x="7422" y="15010"/>
                      <a:pt x="7754" y="15010"/>
                    </a:cubicBezTo>
                    <a:cubicBezTo>
                      <a:pt x="13766" y="14761"/>
                      <a:pt x="19612" y="12854"/>
                      <a:pt x="23675" y="8749"/>
                    </a:cubicBezTo>
                    <a:cubicBezTo>
                      <a:pt x="19902" y="913"/>
                      <a:pt x="13393" y="1"/>
                      <a:pt x="7007" y="2488"/>
                    </a:cubicBezTo>
                    <a:cubicBezTo>
                      <a:pt x="166" y="5142"/>
                      <a:pt x="0" y="15010"/>
                      <a:pt x="3525" y="24049"/>
                    </a:cubicBezTo>
                    <a:cubicBezTo>
                      <a:pt x="5142" y="28236"/>
                      <a:pt x="7256" y="30351"/>
                      <a:pt x="10283" y="32424"/>
                    </a:cubicBezTo>
                    <a:cubicBezTo>
                      <a:pt x="10159" y="31388"/>
                      <a:pt x="10407" y="30392"/>
                      <a:pt x="10117" y="29397"/>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69"/>
              <p:cNvSpPr/>
              <p:nvPr/>
            </p:nvSpPr>
            <p:spPr>
              <a:xfrm flipH="1">
                <a:off x="1160677" y="1426760"/>
                <a:ext cx="423071" cy="349276"/>
              </a:xfrm>
              <a:custGeom>
                <a:avLst/>
                <a:gdLst/>
                <a:ahLst/>
                <a:cxnLst/>
                <a:rect l="l" t="t" r="r" b="b"/>
                <a:pathLst>
                  <a:path w="27490" h="22695" extrusionOk="0">
                    <a:moveTo>
                      <a:pt x="18960" y="1"/>
                    </a:moveTo>
                    <a:cubicBezTo>
                      <a:pt x="17821" y="1"/>
                      <a:pt x="16656" y="315"/>
                      <a:pt x="15507" y="720"/>
                    </a:cubicBezTo>
                    <a:cubicBezTo>
                      <a:pt x="11858" y="2046"/>
                      <a:pt x="0" y="6980"/>
                      <a:pt x="0" y="6980"/>
                    </a:cubicBezTo>
                    <a:lnTo>
                      <a:pt x="4810" y="22695"/>
                    </a:lnTo>
                    <a:lnTo>
                      <a:pt x="8666" y="22363"/>
                    </a:lnTo>
                    <a:lnTo>
                      <a:pt x="9122" y="12744"/>
                    </a:lnTo>
                    <a:cubicBezTo>
                      <a:pt x="9122" y="12744"/>
                      <a:pt x="21602" y="10090"/>
                      <a:pt x="24546" y="6815"/>
                    </a:cubicBezTo>
                    <a:lnTo>
                      <a:pt x="27489" y="14071"/>
                    </a:lnTo>
                    <a:cubicBezTo>
                      <a:pt x="27489" y="14071"/>
                      <a:pt x="26702" y="10090"/>
                      <a:pt x="25582" y="6773"/>
                    </a:cubicBezTo>
                    <a:cubicBezTo>
                      <a:pt x="23792" y="1489"/>
                      <a:pt x="21438" y="1"/>
                      <a:pt x="189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69"/>
              <p:cNvSpPr/>
              <p:nvPr/>
            </p:nvSpPr>
            <p:spPr>
              <a:xfrm flipH="1">
                <a:off x="1456750" y="1728158"/>
                <a:ext cx="109900" cy="93740"/>
              </a:xfrm>
              <a:custGeom>
                <a:avLst/>
                <a:gdLst/>
                <a:ahLst/>
                <a:cxnLst/>
                <a:rect l="l" t="t" r="r" b="b"/>
                <a:pathLst>
                  <a:path w="7141" h="6091" extrusionOk="0">
                    <a:moveTo>
                      <a:pt x="3266" y="1"/>
                    </a:moveTo>
                    <a:cubicBezTo>
                      <a:pt x="2762" y="1"/>
                      <a:pt x="2279" y="200"/>
                      <a:pt x="1874" y="706"/>
                    </a:cubicBezTo>
                    <a:cubicBezTo>
                      <a:pt x="0" y="3049"/>
                      <a:pt x="2649" y="6090"/>
                      <a:pt x="4453" y="6090"/>
                    </a:cubicBezTo>
                    <a:cubicBezTo>
                      <a:pt x="4565" y="6090"/>
                      <a:pt x="4673" y="6079"/>
                      <a:pt x="4777" y="6054"/>
                    </a:cubicBezTo>
                    <a:cubicBezTo>
                      <a:pt x="5482" y="5889"/>
                      <a:pt x="6021" y="5350"/>
                      <a:pt x="6394" y="4728"/>
                    </a:cubicBezTo>
                    <a:cubicBezTo>
                      <a:pt x="6767" y="4230"/>
                      <a:pt x="7140" y="3733"/>
                      <a:pt x="7140" y="3069"/>
                    </a:cubicBezTo>
                    <a:cubicBezTo>
                      <a:pt x="7140" y="3028"/>
                      <a:pt x="7140" y="2986"/>
                      <a:pt x="7099" y="2945"/>
                    </a:cubicBezTo>
                    <a:cubicBezTo>
                      <a:pt x="6974" y="1825"/>
                      <a:pt x="5730" y="1120"/>
                      <a:pt x="4860" y="540"/>
                    </a:cubicBezTo>
                    <a:cubicBezTo>
                      <a:pt x="4350" y="221"/>
                      <a:pt x="3796" y="1"/>
                      <a:pt x="3266" y="1"/>
                    </a:cubicBezTo>
                    <a:close/>
                  </a:path>
                </a:pathLst>
              </a:custGeom>
              <a:solidFill>
                <a:srgbClr val="CB8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69"/>
              <p:cNvSpPr/>
              <p:nvPr/>
            </p:nvSpPr>
            <p:spPr>
              <a:xfrm flipH="1">
                <a:off x="1493132" y="1744117"/>
                <a:ext cx="37659" cy="25547"/>
              </a:xfrm>
              <a:custGeom>
                <a:avLst/>
                <a:gdLst/>
                <a:ahLst/>
                <a:cxnLst/>
                <a:rect l="l" t="t" r="r" b="b"/>
                <a:pathLst>
                  <a:path w="2447" h="1660" fill="none" extrusionOk="0">
                    <a:moveTo>
                      <a:pt x="1" y="1327"/>
                    </a:moveTo>
                    <a:cubicBezTo>
                      <a:pt x="1" y="1327"/>
                      <a:pt x="954" y="1"/>
                      <a:pt x="2447" y="1659"/>
                    </a:cubicBezTo>
                  </a:path>
                </a:pathLst>
              </a:custGeom>
              <a:noFill/>
              <a:ln w="9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69"/>
              <p:cNvSpPr/>
              <p:nvPr/>
            </p:nvSpPr>
            <p:spPr>
              <a:xfrm flipH="1">
                <a:off x="1505259" y="1772189"/>
                <a:ext cx="10219" cy="21715"/>
              </a:xfrm>
              <a:custGeom>
                <a:avLst/>
                <a:gdLst/>
                <a:ahLst/>
                <a:cxnLst/>
                <a:rect l="l" t="t" r="r" b="b"/>
                <a:pathLst>
                  <a:path w="664" h="1411" fill="none" extrusionOk="0">
                    <a:moveTo>
                      <a:pt x="415" y="1"/>
                    </a:moveTo>
                    <a:cubicBezTo>
                      <a:pt x="415" y="1"/>
                      <a:pt x="1" y="581"/>
                      <a:pt x="664" y="1411"/>
                    </a:cubicBezTo>
                  </a:path>
                </a:pathLst>
              </a:custGeom>
              <a:noFill/>
              <a:ln w="93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69"/>
              <p:cNvSpPr/>
              <p:nvPr/>
            </p:nvSpPr>
            <p:spPr>
              <a:xfrm flipH="1">
                <a:off x="1517371" y="1726250"/>
                <a:ext cx="33196" cy="32565"/>
              </a:xfrm>
              <a:custGeom>
                <a:avLst/>
                <a:gdLst/>
                <a:ahLst/>
                <a:cxnLst/>
                <a:rect l="l" t="t" r="r" b="b"/>
                <a:pathLst>
                  <a:path w="2157" h="2116" fill="none" extrusionOk="0">
                    <a:moveTo>
                      <a:pt x="2156" y="1"/>
                    </a:moveTo>
                    <a:cubicBezTo>
                      <a:pt x="2156" y="1"/>
                      <a:pt x="0" y="498"/>
                      <a:pt x="166" y="2115"/>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69"/>
              <p:cNvSpPr/>
              <p:nvPr/>
            </p:nvSpPr>
            <p:spPr>
              <a:xfrm flipH="1">
                <a:off x="1402515" y="1622875"/>
                <a:ext cx="47878" cy="148052"/>
              </a:xfrm>
              <a:custGeom>
                <a:avLst/>
                <a:gdLst/>
                <a:ahLst/>
                <a:cxnLst/>
                <a:rect l="l" t="t" r="r" b="b"/>
                <a:pathLst>
                  <a:path w="3111" h="9620" extrusionOk="0">
                    <a:moveTo>
                      <a:pt x="457" y="1"/>
                    </a:moveTo>
                    <a:lnTo>
                      <a:pt x="1" y="9620"/>
                    </a:lnTo>
                    <a:cubicBezTo>
                      <a:pt x="1203" y="8708"/>
                      <a:pt x="996" y="5308"/>
                      <a:pt x="996" y="5308"/>
                    </a:cubicBezTo>
                    <a:cubicBezTo>
                      <a:pt x="3110" y="3027"/>
                      <a:pt x="457" y="1"/>
                      <a:pt x="4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69"/>
              <p:cNvSpPr/>
              <p:nvPr/>
            </p:nvSpPr>
            <p:spPr>
              <a:xfrm flipH="1">
                <a:off x="1195135" y="1391871"/>
                <a:ext cx="79782" cy="79166"/>
              </a:xfrm>
              <a:custGeom>
                <a:avLst/>
                <a:gdLst/>
                <a:ahLst/>
                <a:cxnLst/>
                <a:rect l="l" t="t" r="r" b="b"/>
                <a:pathLst>
                  <a:path w="5184" h="5144" extrusionOk="0">
                    <a:moveTo>
                      <a:pt x="2540" y="0"/>
                    </a:moveTo>
                    <a:cubicBezTo>
                      <a:pt x="1163" y="0"/>
                      <a:pt x="41" y="1145"/>
                      <a:pt x="1" y="2531"/>
                    </a:cubicBezTo>
                    <a:cubicBezTo>
                      <a:pt x="1" y="3940"/>
                      <a:pt x="1120" y="5143"/>
                      <a:pt x="2571" y="5143"/>
                    </a:cubicBezTo>
                    <a:cubicBezTo>
                      <a:pt x="2596" y="5143"/>
                      <a:pt x="2620" y="5144"/>
                      <a:pt x="2644" y="5144"/>
                    </a:cubicBezTo>
                    <a:cubicBezTo>
                      <a:pt x="4021" y="5144"/>
                      <a:pt x="5143" y="3999"/>
                      <a:pt x="5183" y="2614"/>
                    </a:cubicBezTo>
                    <a:cubicBezTo>
                      <a:pt x="5183" y="1162"/>
                      <a:pt x="4064" y="1"/>
                      <a:pt x="2613" y="1"/>
                    </a:cubicBezTo>
                    <a:cubicBezTo>
                      <a:pt x="2588" y="1"/>
                      <a:pt x="2564"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69"/>
              <p:cNvSpPr/>
              <p:nvPr/>
            </p:nvSpPr>
            <p:spPr>
              <a:xfrm flipH="1">
                <a:off x="1352744" y="1401459"/>
                <a:ext cx="80413" cy="79782"/>
              </a:xfrm>
              <a:custGeom>
                <a:avLst/>
                <a:gdLst/>
                <a:ahLst/>
                <a:cxnLst/>
                <a:rect l="l" t="t" r="r" b="b"/>
                <a:pathLst>
                  <a:path w="5225" h="5184" extrusionOk="0">
                    <a:moveTo>
                      <a:pt x="2654" y="0"/>
                    </a:moveTo>
                    <a:cubicBezTo>
                      <a:pt x="1203" y="0"/>
                      <a:pt x="42" y="1120"/>
                      <a:pt x="42" y="2571"/>
                    </a:cubicBezTo>
                    <a:cubicBezTo>
                      <a:pt x="0" y="3981"/>
                      <a:pt x="1161" y="5142"/>
                      <a:pt x="2571" y="5183"/>
                    </a:cubicBezTo>
                    <a:cubicBezTo>
                      <a:pt x="4022" y="5183"/>
                      <a:pt x="5183" y="4064"/>
                      <a:pt x="5183" y="2612"/>
                    </a:cubicBezTo>
                    <a:cubicBezTo>
                      <a:pt x="5224" y="1203"/>
                      <a:pt x="4063" y="42"/>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69"/>
              <p:cNvSpPr/>
              <p:nvPr/>
            </p:nvSpPr>
            <p:spPr>
              <a:xfrm flipH="1">
                <a:off x="1413365" y="1421866"/>
                <a:ext cx="79782" cy="79166"/>
              </a:xfrm>
              <a:custGeom>
                <a:avLst/>
                <a:gdLst/>
                <a:ahLst/>
                <a:cxnLst/>
                <a:rect l="l" t="t" r="r" b="b"/>
                <a:pathLst>
                  <a:path w="5184" h="5144" extrusionOk="0">
                    <a:moveTo>
                      <a:pt x="2540" y="0"/>
                    </a:moveTo>
                    <a:cubicBezTo>
                      <a:pt x="1163" y="0"/>
                      <a:pt x="41" y="1145"/>
                      <a:pt x="1" y="2530"/>
                    </a:cubicBezTo>
                    <a:cubicBezTo>
                      <a:pt x="1" y="3981"/>
                      <a:pt x="1120" y="5142"/>
                      <a:pt x="2571" y="5142"/>
                    </a:cubicBezTo>
                    <a:cubicBezTo>
                      <a:pt x="2596" y="5143"/>
                      <a:pt x="2620" y="5144"/>
                      <a:pt x="2645" y="5144"/>
                    </a:cubicBezTo>
                    <a:cubicBezTo>
                      <a:pt x="4021" y="5144"/>
                      <a:pt x="5143" y="3998"/>
                      <a:pt x="5183" y="2613"/>
                    </a:cubicBezTo>
                    <a:cubicBezTo>
                      <a:pt x="5183" y="1204"/>
                      <a:pt x="4064" y="1"/>
                      <a:pt x="2613" y="1"/>
                    </a:cubicBezTo>
                    <a:cubicBezTo>
                      <a:pt x="2588" y="0"/>
                      <a:pt x="2564"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69"/>
              <p:cNvSpPr/>
              <p:nvPr/>
            </p:nvSpPr>
            <p:spPr>
              <a:xfrm flipH="1">
                <a:off x="1462506" y="1438457"/>
                <a:ext cx="79766" cy="79166"/>
              </a:xfrm>
              <a:custGeom>
                <a:avLst/>
                <a:gdLst/>
                <a:ahLst/>
                <a:cxnLst/>
                <a:rect l="l" t="t" r="r" b="b"/>
                <a:pathLst>
                  <a:path w="5183" h="5144" extrusionOk="0">
                    <a:moveTo>
                      <a:pt x="2539" y="0"/>
                    </a:moveTo>
                    <a:cubicBezTo>
                      <a:pt x="1161" y="0"/>
                      <a:pt x="0" y="1145"/>
                      <a:pt x="0" y="2530"/>
                    </a:cubicBezTo>
                    <a:cubicBezTo>
                      <a:pt x="0" y="3982"/>
                      <a:pt x="1120" y="5142"/>
                      <a:pt x="2529" y="5142"/>
                    </a:cubicBezTo>
                    <a:cubicBezTo>
                      <a:pt x="2555" y="5143"/>
                      <a:pt x="2580" y="5144"/>
                      <a:pt x="2605" y="5144"/>
                    </a:cubicBezTo>
                    <a:cubicBezTo>
                      <a:pt x="4020" y="5144"/>
                      <a:pt x="5141" y="3998"/>
                      <a:pt x="5141" y="2613"/>
                    </a:cubicBezTo>
                    <a:cubicBezTo>
                      <a:pt x="5183" y="1162"/>
                      <a:pt x="4022" y="1"/>
                      <a:pt x="2612" y="1"/>
                    </a:cubicBezTo>
                    <a:cubicBezTo>
                      <a:pt x="2588" y="0"/>
                      <a:pt x="2563" y="0"/>
                      <a:pt x="25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69"/>
              <p:cNvSpPr/>
              <p:nvPr/>
            </p:nvSpPr>
            <p:spPr>
              <a:xfrm flipH="1">
                <a:off x="1505259" y="1468436"/>
                <a:ext cx="79766" cy="79182"/>
              </a:xfrm>
              <a:custGeom>
                <a:avLst/>
                <a:gdLst/>
                <a:ahLst/>
                <a:cxnLst/>
                <a:rect l="l" t="t" r="r" b="b"/>
                <a:pathLst>
                  <a:path w="5183" h="5145" extrusionOk="0">
                    <a:moveTo>
                      <a:pt x="2539" y="1"/>
                    </a:moveTo>
                    <a:cubicBezTo>
                      <a:pt x="1163" y="1"/>
                      <a:pt x="41" y="1146"/>
                      <a:pt x="0" y="2531"/>
                    </a:cubicBezTo>
                    <a:cubicBezTo>
                      <a:pt x="0" y="3982"/>
                      <a:pt x="1120" y="5143"/>
                      <a:pt x="2571" y="5143"/>
                    </a:cubicBezTo>
                    <a:cubicBezTo>
                      <a:pt x="2595" y="5144"/>
                      <a:pt x="2620" y="5144"/>
                      <a:pt x="2644" y="5144"/>
                    </a:cubicBezTo>
                    <a:cubicBezTo>
                      <a:pt x="4021" y="5144"/>
                      <a:pt x="5142" y="3999"/>
                      <a:pt x="5183" y="2614"/>
                    </a:cubicBezTo>
                    <a:cubicBezTo>
                      <a:pt x="5183" y="1204"/>
                      <a:pt x="4064" y="2"/>
                      <a:pt x="2612" y="2"/>
                    </a:cubicBezTo>
                    <a:cubicBezTo>
                      <a:pt x="2588" y="1"/>
                      <a:pt x="2563" y="1"/>
                      <a:pt x="25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69"/>
              <p:cNvSpPr/>
              <p:nvPr/>
            </p:nvSpPr>
            <p:spPr>
              <a:xfrm flipH="1">
                <a:off x="1522480" y="1499062"/>
                <a:ext cx="80413" cy="79182"/>
              </a:xfrm>
              <a:custGeom>
                <a:avLst/>
                <a:gdLst/>
                <a:ahLst/>
                <a:cxnLst/>
                <a:rect l="l" t="t" r="r" b="b"/>
                <a:pathLst>
                  <a:path w="5225" h="5145" extrusionOk="0">
                    <a:moveTo>
                      <a:pt x="2579" y="1"/>
                    </a:moveTo>
                    <a:cubicBezTo>
                      <a:pt x="1163" y="1"/>
                      <a:pt x="42" y="1146"/>
                      <a:pt x="42" y="2531"/>
                    </a:cubicBezTo>
                    <a:cubicBezTo>
                      <a:pt x="0" y="3941"/>
                      <a:pt x="1161" y="5143"/>
                      <a:pt x="2571" y="5143"/>
                    </a:cubicBezTo>
                    <a:cubicBezTo>
                      <a:pt x="2595" y="5144"/>
                      <a:pt x="2620" y="5144"/>
                      <a:pt x="2644" y="5144"/>
                    </a:cubicBezTo>
                    <a:cubicBezTo>
                      <a:pt x="4022" y="5144"/>
                      <a:pt x="5183" y="3999"/>
                      <a:pt x="5183" y="2614"/>
                    </a:cubicBezTo>
                    <a:cubicBezTo>
                      <a:pt x="5225" y="1163"/>
                      <a:pt x="4064" y="2"/>
                      <a:pt x="2654" y="2"/>
                    </a:cubicBezTo>
                    <a:cubicBezTo>
                      <a:pt x="2629" y="1"/>
                      <a:pt x="2604" y="1"/>
                      <a:pt x="25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69"/>
              <p:cNvSpPr/>
              <p:nvPr/>
            </p:nvSpPr>
            <p:spPr>
              <a:xfrm flipH="1">
                <a:off x="1549274" y="1560961"/>
                <a:ext cx="51064" cy="51079"/>
              </a:xfrm>
              <a:custGeom>
                <a:avLst/>
                <a:gdLst/>
                <a:ahLst/>
                <a:cxnLst/>
                <a:rect l="l" t="t" r="r" b="b"/>
                <a:pathLst>
                  <a:path w="3318" h="3319" extrusionOk="0">
                    <a:moveTo>
                      <a:pt x="1586" y="0"/>
                    </a:moveTo>
                    <a:cubicBezTo>
                      <a:pt x="707" y="0"/>
                      <a:pt x="0" y="731"/>
                      <a:pt x="0" y="1619"/>
                    </a:cubicBezTo>
                    <a:cubicBezTo>
                      <a:pt x="0" y="2531"/>
                      <a:pt x="705" y="3319"/>
                      <a:pt x="1617" y="3319"/>
                    </a:cubicBezTo>
                    <a:cubicBezTo>
                      <a:pt x="2529" y="3319"/>
                      <a:pt x="3317" y="2573"/>
                      <a:pt x="3317" y="1660"/>
                    </a:cubicBezTo>
                    <a:cubicBezTo>
                      <a:pt x="3317" y="748"/>
                      <a:pt x="2571" y="2"/>
                      <a:pt x="1659" y="2"/>
                    </a:cubicBezTo>
                    <a:cubicBezTo>
                      <a:pt x="1634" y="1"/>
                      <a:pt x="1610" y="0"/>
                      <a:pt x="15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69"/>
              <p:cNvSpPr/>
              <p:nvPr/>
            </p:nvSpPr>
            <p:spPr>
              <a:xfrm flipH="1">
                <a:off x="1186840" y="1446767"/>
                <a:ext cx="51710" cy="51079"/>
              </a:xfrm>
              <a:custGeom>
                <a:avLst/>
                <a:gdLst/>
                <a:ahLst/>
                <a:cxnLst/>
                <a:rect l="l" t="t" r="r" b="b"/>
                <a:pathLst>
                  <a:path w="3360" h="3319" extrusionOk="0">
                    <a:moveTo>
                      <a:pt x="1701" y="0"/>
                    </a:moveTo>
                    <a:cubicBezTo>
                      <a:pt x="789" y="0"/>
                      <a:pt x="1" y="746"/>
                      <a:pt x="1" y="1659"/>
                    </a:cubicBezTo>
                    <a:cubicBezTo>
                      <a:pt x="1" y="2571"/>
                      <a:pt x="747" y="3317"/>
                      <a:pt x="1659" y="3317"/>
                    </a:cubicBezTo>
                    <a:cubicBezTo>
                      <a:pt x="1684" y="3318"/>
                      <a:pt x="1708" y="3319"/>
                      <a:pt x="1732" y="3319"/>
                    </a:cubicBezTo>
                    <a:cubicBezTo>
                      <a:pt x="2611" y="3319"/>
                      <a:pt x="3318" y="2588"/>
                      <a:pt x="3318" y="1700"/>
                    </a:cubicBezTo>
                    <a:cubicBezTo>
                      <a:pt x="3359" y="788"/>
                      <a:pt x="2613" y="0"/>
                      <a:pt x="17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69"/>
              <p:cNvSpPr/>
              <p:nvPr/>
            </p:nvSpPr>
            <p:spPr>
              <a:xfrm flipH="1">
                <a:off x="1406978" y="1407169"/>
                <a:ext cx="51064" cy="51095"/>
              </a:xfrm>
              <a:custGeom>
                <a:avLst/>
                <a:gdLst/>
                <a:ahLst/>
                <a:cxnLst/>
                <a:rect l="l" t="t" r="r" b="b"/>
                <a:pathLst>
                  <a:path w="3318" h="3320" extrusionOk="0">
                    <a:moveTo>
                      <a:pt x="1586" y="1"/>
                    </a:moveTo>
                    <a:cubicBezTo>
                      <a:pt x="707" y="1"/>
                      <a:pt x="0" y="732"/>
                      <a:pt x="0" y="1620"/>
                    </a:cubicBezTo>
                    <a:cubicBezTo>
                      <a:pt x="0" y="2532"/>
                      <a:pt x="705" y="3319"/>
                      <a:pt x="1617" y="3319"/>
                    </a:cubicBezTo>
                    <a:cubicBezTo>
                      <a:pt x="2571" y="3319"/>
                      <a:pt x="3317" y="2573"/>
                      <a:pt x="3317" y="1661"/>
                    </a:cubicBezTo>
                    <a:cubicBezTo>
                      <a:pt x="3317" y="749"/>
                      <a:pt x="2612" y="2"/>
                      <a:pt x="1659" y="2"/>
                    </a:cubicBezTo>
                    <a:cubicBezTo>
                      <a:pt x="1634" y="1"/>
                      <a:pt x="1610" y="1"/>
                      <a:pt x="15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69"/>
              <p:cNvSpPr/>
              <p:nvPr/>
            </p:nvSpPr>
            <p:spPr>
              <a:xfrm flipH="1">
                <a:off x="1364225" y="1388701"/>
                <a:ext cx="26178" cy="26178"/>
              </a:xfrm>
              <a:custGeom>
                <a:avLst/>
                <a:gdLst/>
                <a:ahLst/>
                <a:cxnLst/>
                <a:rect l="l" t="t" r="r" b="b"/>
                <a:pathLst>
                  <a:path w="1701" h="1701" extrusionOk="0">
                    <a:moveTo>
                      <a:pt x="871" y="0"/>
                    </a:moveTo>
                    <a:cubicBezTo>
                      <a:pt x="415" y="0"/>
                      <a:pt x="42" y="373"/>
                      <a:pt x="0" y="829"/>
                    </a:cubicBezTo>
                    <a:cubicBezTo>
                      <a:pt x="0" y="1285"/>
                      <a:pt x="373" y="1700"/>
                      <a:pt x="829" y="1700"/>
                    </a:cubicBezTo>
                    <a:cubicBezTo>
                      <a:pt x="1285" y="1700"/>
                      <a:pt x="1700" y="1327"/>
                      <a:pt x="1700" y="871"/>
                    </a:cubicBezTo>
                    <a:cubicBezTo>
                      <a:pt x="1700" y="415"/>
                      <a:pt x="1327" y="42"/>
                      <a:pt x="8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69"/>
              <p:cNvSpPr/>
              <p:nvPr/>
            </p:nvSpPr>
            <p:spPr>
              <a:xfrm flipH="1">
                <a:off x="1175359" y="1524610"/>
                <a:ext cx="26178" cy="25547"/>
              </a:xfrm>
              <a:custGeom>
                <a:avLst/>
                <a:gdLst/>
                <a:ahLst/>
                <a:cxnLst/>
                <a:rect l="l" t="t" r="r" b="b"/>
                <a:pathLst>
                  <a:path w="1701" h="1660" extrusionOk="0">
                    <a:moveTo>
                      <a:pt x="871" y="1"/>
                    </a:moveTo>
                    <a:cubicBezTo>
                      <a:pt x="374" y="1"/>
                      <a:pt x="1" y="374"/>
                      <a:pt x="1" y="830"/>
                    </a:cubicBezTo>
                    <a:cubicBezTo>
                      <a:pt x="1" y="1286"/>
                      <a:pt x="374" y="1659"/>
                      <a:pt x="830" y="1659"/>
                    </a:cubicBezTo>
                    <a:cubicBezTo>
                      <a:pt x="1286" y="1659"/>
                      <a:pt x="1659" y="1327"/>
                      <a:pt x="1659" y="830"/>
                    </a:cubicBezTo>
                    <a:cubicBezTo>
                      <a:pt x="1701" y="374"/>
                      <a:pt x="1328" y="1"/>
                      <a:pt x="8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69"/>
              <p:cNvSpPr/>
              <p:nvPr/>
            </p:nvSpPr>
            <p:spPr>
              <a:xfrm flipH="1">
                <a:off x="1551198" y="1627938"/>
                <a:ext cx="25532" cy="25578"/>
              </a:xfrm>
              <a:custGeom>
                <a:avLst/>
                <a:gdLst/>
                <a:ahLst/>
                <a:cxnLst/>
                <a:rect l="l" t="t" r="r" b="b"/>
                <a:pathLst>
                  <a:path w="1659" h="1662" extrusionOk="0">
                    <a:moveTo>
                      <a:pt x="760" y="0"/>
                    </a:moveTo>
                    <a:cubicBezTo>
                      <a:pt x="336" y="0"/>
                      <a:pt x="0" y="358"/>
                      <a:pt x="0" y="791"/>
                    </a:cubicBezTo>
                    <a:cubicBezTo>
                      <a:pt x="0" y="1289"/>
                      <a:pt x="332" y="1662"/>
                      <a:pt x="829" y="1662"/>
                    </a:cubicBezTo>
                    <a:cubicBezTo>
                      <a:pt x="1286" y="1662"/>
                      <a:pt x="1659" y="1289"/>
                      <a:pt x="1659" y="833"/>
                    </a:cubicBezTo>
                    <a:cubicBezTo>
                      <a:pt x="1659" y="377"/>
                      <a:pt x="1286" y="3"/>
                      <a:pt x="829" y="3"/>
                    </a:cubicBezTo>
                    <a:cubicBezTo>
                      <a:pt x="806" y="1"/>
                      <a:pt x="783" y="0"/>
                      <a:pt x="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69"/>
              <p:cNvSpPr/>
              <p:nvPr/>
            </p:nvSpPr>
            <p:spPr>
              <a:xfrm flipH="1">
                <a:off x="1562679" y="1604376"/>
                <a:ext cx="25547" cy="25532"/>
              </a:xfrm>
              <a:custGeom>
                <a:avLst/>
                <a:gdLst/>
                <a:ahLst/>
                <a:cxnLst/>
                <a:rect l="l" t="t" r="r" b="b"/>
                <a:pathLst>
                  <a:path w="1660" h="1659" extrusionOk="0">
                    <a:moveTo>
                      <a:pt x="830" y="0"/>
                    </a:moveTo>
                    <a:cubicBezTo>
                      <a:pt x="374" y="0"/>
                      <a:pt x="1" y="332"/>
                      <a:pt x="1" y="830"/>
                    </a:cubicBezTo>
                    <a:cubicBezTo>
                      <a:pt x="1" y="1286"/>
                      <a:pt x="374" y="1659"/>
                      <a:pt x="830" y="1659"/>
                    </a:cubicBezTo>
                    <a:cubicBezTo>
                      <a:pt x="1286" y="1659"/>
                      <a:pt x="1659" y="1286"/>
                      <a:pt x="1659" y="830"/>
                    </a:cubicBezTo>
                    <a:cubicBezTo>
                      <a:pt x="1659" y="373"/>
                      <a:pt x="1328" y="0"/>
                      <a:pt x="8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69"/>
              <p:cNvSpPr/>
              <p:nvPr/>
            </p:nvSpPr>
            <p:spPr>
              <a:xfrm flipH="1">
                <a:off x="1180453" y="1486320"/>
                <a:ext cx="51710" cy="51710"/>
              </a:xfrm>
              <a:custGeom>
                <a:avLst/>
                <a:gdLst/>
                <a:ahLst/>
                <a:cxnLst/>
                <a:rect l="l" t="t" r="r" b="b"/>
                <a:pathLst>
                  <a:path w="3360" h="3360" extrusionOk="0">
                    <a:moveTo>
                      <a:pt x="1701" y="1"/>
                    </a:moveTo>
                    <a:cubicBezTo>
                      <a:pt x="788" y="1"/>
                      <a:pt x="1" y="747"/>
                      <a:pt x="1" y="1659"/>
                    </a:cubicBezTo>
                    <a:cubicBezTo>
                      <a:pt x="1" y="2571"/>
                      <a:pt x="747" y="3318"/>
                      <a:pt x="1659" y="3359"/>
                    </a:cubicBezTo>
                    <a:cubicBezTo>
                      <a:pt x="2571" y="3359"/>
                      <a:pt x="3318" y="2613"/>
                      <a:pt x="3318" y="1701"/>
                    </a:cubicBezTo>
                    <a:cubicBezTo>
                      <a:pt x="3359" y="789"/>
                      <a:pt x="2613" y="42"/>
                      <a:pt x="17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69"/>
              <p:cNvSpPr/>
              <p:nvPr/>
            </p:nvSpPr>
            <p:spPr>
              <a:xfrm flipH="1">
                <a:off x="1243629" y="1384207"/>
                <a:ext cx="80413" cy="79182"/>
              </a:xfrm>
              <a:custGeom>
                <a:avLst/>
                <a:gdLst/>
                <a:ahLst/>
                <a:cxnLst/>
                <a:rect l="l" t="t" r="r" b="b"/>
                <a:pathLst>
                  <a:path w="5225" h="5145" extrusionOk="0">
                    <a:moveTo>
                      <a:pt x="2578" y="1"/>
                    </a:moveTo>
                    <a:cubicBezTo>
                      <a:pt x="1163" y="1"/>
                      <a:pt x="42" y="1146"/>
                      <a:pt x="42" y="2531"/>
                    </a:cubicBezTo>
                    <a:cubicBezTo>
                      <a:pt x="0" y="3982"/>
                      <a:pt x="1161" y="5143"/>
                      <a:pt x="2571" y="5143"/>
                    </a:cubicBezTo>
                    <a:cubicBezTo>
                      <a:pt x="2595" y="5144"/>
                      <a:pt x="2620" y="5144"/>
                      <a:pt x="2644" y="5144"/>
                    </a:cubicBezTo>
                    <a:cubicBezTo>
                      <a:pt x="4022" y="5144"/>
                      <a:pt x="5183" y="3999"/>
                      <a:pt x="5183" y="2614"/>
                    </a:cubicBezTo>
                    <a:cubicBezTo>
                      <a:pt x="5224" y="1204"/>
                      <a:pt x="4063" y="2"/>
                      <a:pt x="2654" y="2"/>
                    </a:cubicBezTo>
                    <a:cubicBezTo>
                      <a:pt x="2628" y="1"/>
                      <a:pt x="2603" y="1"/>
                      <a:pt x="2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69"/>
              <p:cNvSpPr/>
              <p:nvPr/>
            </p:nvSpPr>
            <p:spPr>
              <a:xfrm flipH="1">
                <a:off x="1292123" y="1383668"/>
                <a:ext cx="87446" cy="79382"/>
              </a:xfrm>
              <a:custGeom>
                <a:avLst/>
                <a:gdLst/>
                <a:ahLst/>
                <a:cxnLst/>
                <a:rect l="l" t="t" r="r" b="b"/>
                <a:pathLst>
                  <a:path w="5682" h="5158" extrusionOk="0">
                    <a:moveTo>
                      <a:pt x="2857" y="0"/>
                    </a:moveTo>
                    <a:cubicBezTo>
                      <a:pt x="2206" y="0"/>
                      <a:pt x="1550" y="249"/>
                      <a:pt x="1037" y="742"/>
                    </a:cubicBezTo>
                    <a:cubicBezTo>
                      <a:pt x="42" y="1737"/>
                      <a:pt x="1" y="3354"/>
                      <a:pt x="996" y="4390"/>
                    </a:cubicBezTo>
                    <a:cubicBezTo>
                      <a:pt x="1504" y="4898"/>
                      <a:pt x="2185" y="5158"/>
                      <a:pt x="2862" y="5158"/>
                    </a:cubicBezTo>
                    <a:cubicBezTo>
                      <a:pt x="3511" y="5158"/>
                      <a:pt x="4157" y="4919"/>
                      <a:pt x="4645" y="4432"/>
                    </a:cubicBezTo>
                    <a:cubicBezTo>
                      <a:pt x="5681" y="3437"/>
                      <a:pt x="5681" y="1778"/>
                      <a:pt x="4686" y="783"/>
                    </a:cubicBezTo>
                    <a:cubicBezTo>
                      <a:pt x="4184" y="260"/>
                      <a:pt x="3522" y="0"/>
                      <a:pt x="28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69"/>
              <p:cNvSpPr/>
              <p:nvPr/>
            </p:nvSpPr>
            <p:spPr>
              <a:xfrm flipH="1">
                <a:off x="1297232" y="1670061"/>
                <a:ext cx="24901" cy="40876"/>
              </a:xfrm>
              <a:custGeom>
                <a:avLst/>
                <a:gdLst/>
                <a:ahLst/>
                <a:cxnLst/>
                <a:rect l="l" t="t" r="r" b="b"/>
                <a:pathLst>
                  <a:path w="1618" h="2656" extrusionOk="0">
                    <a:moveTo>
                      <a:pt x="751" y="1"/>
                    </a:moveTo>
                    <a:cubicBezTo>
                      <a:pt x="736" y="1"/>
                      <a:pt x="721" y="2"/>
                      <a:pt x="705" y="3"/>
                    </a:cubicBezTo>
                    <a:cubicBezTo>
                      <a:pt x="540" y="3"/>
                      <a:pt x="374" y="127"/>
                      <a:pt x="249" y="335"/>
                    </a:cubicBezTo>
                    <a:lnTo>
                      <a:pt x="457" y="708"/>
                    </a:lnTo>
                    <a:lnTo>
                      <a:pt x="83" y="666"/>
                    </a:lnTo>
                    <a:cubicBezTo>
                      <a:pt x="42" y="874"/>
                      <a:pt x="1" y="1122"/>
                      <a:pt x="1" y="1371"/>
                    </a:cubicBezTo>
                    <a:cubicBezTo>
                      <a:pt x="37" y="2091"/>
                      <a:pt x="385" y="2655"/>
                      <a:pt x="775" y="2655"/>
                    </a:cubicBezTo>
                    <a:cubicBezTo>
                      <a:pt x="834" y="2655"/>
                      <a:pt x="894" y="2642"/>
                      <a:pt x="954" y="2615"/>
                    </a:cubicBezTo>
                    <a:cubicBezTo>
                      <a:pt x="1369" y="2449"/>
                      <a:pt x="1618" y="2035"/>
                      <a:pt x="1576" y="1288"/>
                    </a:cubicBezTo>
                    <a:cubicBezTo>
                      <a:pt x="1536" y="567"/>
                      <a:pt x="1186" y="1"/>
                      <a:pt x="7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69"/>
              <p:cNvSpPr/>
              <p:nvPr/>
            </p:nvSpPr>
            <p:spPr>
              <a:xfrm flipH="1">
                <a:off x="1320841" y="1655317"/>
                <a:ext cx="69563" cy="64099"/>
              </a:xfrm>
              <a:custGeom>
                <a:avLst/>
                <a:gdLst/>
                <a:ahLst/>
                <a:cxnLst/>
                <a:rect l="l" t="t" r="r" b="b"/>
                <a:pathLst>
                  <a:path w="4520" h="4165" extrusionOk="0">
                    <a:moveTo>
                      <a:pt x="4186" y="1"/>
                    </a:moveTo>
                    <a:cubicBezTo>
                      <a:pt x="3711" y="1"/>
                      <a:pt x="3269" y="153"/>
                      <a:pt x="2861" y="339"/>
                    </a:cubicBezTo>
                    <a:cubicBezTo>
                      <a:pt x="2405" y="588"/>
                      <a:pt x="2032" y="878"/>
                      <a:pt x="1700" y="1251"/>
                    </a:cubicBezTo>
                    <a:cubicBezTo>
                      <a:pt x="1327" y="1583"/>
                      <a:pt x="1037" y="1997"/>
                      <a:pt x="788" y="2412"/>
                    </a:cubicBezTo>
                    <a:cubicBezTo>
                      <a:pt x="663" y="2619"/>
                      <a:pt x="498" y="2827"/>
                      <a:pt x="415" y="3075"/>
                    </a:cubicBezTo>
                    <a:lnTo>
                      <a:pt x="83" y="3697"/>
                    </a:lnTo>
                    <a:cubicBezTo>
                      <a:pt x="83" y="3739"/>
                      <a:pt x="83" y="3739"/>
                      <a:pt x="83" y="3739"/>
                    </a:cubicBezTo>
                    <a:cubicBezTo>
                      <a:pt x="0" y="3905"/>
                      <a:pt x="83" y="4071"/>
                      <a:pt x="249" y="4154"/>
                    </a:cubicBezTo>
                    <a:cubicBezTo>
                      <a:pt x="278" y="4161"/>
                      <a:pt x="308" y="4164"/>
                      <a:pt x="337" y="4164"/>
                    </a:cubicBezTo>
                    <a:cubicBezTo>
                      <a:pt x="471" y="4164"/>
                      <a:pt x="595" y="4090"/>
                      <a:pt x="663" y="3988"/>
                    </a:cubicBezTo>
                    <a:lnTo>
                      <a:pt x="663" y="3946"/>
                    </a:lnTo>
                    <a:lnTo>
                      <a:pt x="912" y="3324"/>
                    </a:lnTo>
                    <a:cubicBezTo>
                      <a:pt x="1037" y="3117"/>
                      <a:pt x="1161" y="2910"/>
                      <a:pt x="1244" y="2702"/>
                    </a:cubicBezTo>
                    <a:cubicBezTo>
                      <a:pt x="1493" y="2288"/>
                      <a:pt x="1741" y="1915"/>
                      <a:pt x="2032" y="1583"/>
                    </a:cubicBezTo>
                    <a:cubicBezTo>
                      <a:pt x="2322" y="1210"/>
                      <a:pt x="2654" y="919"/>
                      <a:pt x="3068" y="671"/>
                    </a:cubicBezTo>
                    <a:cubicBezTo>
                      <a:pt x="3402" y="485"/>
                      <a:pt x="3803" y="333"/>
                      <a:pt x="4181" y="333"/>
                    </a:cubicBezTo>
                    <a:cubicBezTo>
                      <a:pt x="4225" y="333"/>
                      <a:pt x="4269" y="335"/>
                      <a:pt x="4312" y="339"/>
                    </a:cubicBezTo>
                    <a:lnTo>
                      <a:pt x="4354" y="339"/>
                    </a:lnTo>
                    <a:cubicBezTo>
                      <a:pt x="4437" y="339"/>
                      <a:pt x="4478" y="256"/>
                      <a:pt x="4519" y="173"/>
                    </a:cubicBezTo>
                    <a:cubicBezTo>
                      <a:pt x="4519" y="90"/>
                      <a:pt x="4437" y="49"/>
                      <a:pt x="4354" y="7"/>
                    </a:cubicBezTo>
                    <a:cubicBezTo>
                      <a:pt x="4297" y="3"/>
                      <a:pt x="4242" y="1"/>
                      <a:pt x="4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69"/>
              <p:cNvSpPr/>
              <p:nvPr/>
            </p:nvSpPr>
            <p:spPr>
              <a:xfrm flipH="1">
                <a:off x="1175359" y="1618797"/>
                <a:ext cx="51695" cy="16252"/>
              </a:xfrm>
              <a:custGeom>
                <a:avLst/>
                <a:gdLst/>
                <a:ahLst/>
                <a:cxnLst/>
                <a:rect l="l" t="t" r="r" b="b"/>
                <a:pathLst>
                  <a:path w="3359" h="1056" extrusionOk="0">
                    <a:moveTo>
                      <a:pt x="1808" y="1"/>
                    </a:moveTo>
                    <a:cubicBezTo>
                      <a:pt x="1731" y="1"/>
                      <a:pt x="1654" y="6"/>
                      <a:pt x="1576" y="17"/>
                    </a:cubicBezTo>
                    <a:cubicBezTo>
                      <a:pt x="1286" y="58"/>
                      <a:pt x="1037" y="100"/>
                      <a:pt x="788" y="224"/>
                    </a:cubicBezTo>
                    <a:cubicBezTo>
                      <a:pt x="498" y="307"/>
                      <a:pt x="291" y="473"/>
                      <a:pt x="83" y="639"/>
                    </a:cubicBezTo>
                    <a:lnTo>
                      <a:pt x="42" y="597"/>
                    </a:lnTo>
                    <a:cubicBezTo>
                      <a:pt x="0" y="680"/>
                      <a:pt x="0" y="763"/>
                      <a:pt x="42" y="805"/>
                    </a:cubicBezTo>
                    <a:cubicBezTo>
                      <a:pt x="67" y="856"/>
                      <a:pt x="109" y="891"/>
                      <a:pt x="156" y="891"/>
                    </a:cubicBezTo>
                    <a:cubicBezTo>
                      <a:pt x="186" y="891"/>
                      <a:pt x="217" y="878"/>
                      <a:pt x="249" y="846"/>
                    </a:cubicBezTo>
                    <a:cubicBezTo>
                      <a:pt x="664" y="639"/>
                      <a:pt x="1120" y="473"/>
                      <a:pt x="1576" y="473"/>
                    </a:cubicBezTo>
                    <a:cubicBezTo>
                      <a:pt x="1825" y="473"/>
                      <a:pt x="2032" y="514"/>
                      <a:pt x="2239" y="597"/>
                    </a:cubicBezTo>
                    <a:cubicBezTo>
                      <a:pt x="2447" y="680"/>
                      <a:pt x="2612" y="846"/>
                      <a:pt x="2778" y="971"/>
                    </a:cubicBezTo>
                    <a:lnTo>
                      <a:pt x="2820" y="1012"/>
                    </a:lnTo>
                    <a:cubicBezTo>
                      <a:pt x="2878" y="1041"/>
                      <a:pt x="2937" y="1055"/>
                      <a:pt x="2994" y="1055"/>
                    </a:cubicBezTo>
                    <a:cubicBezTo>
                      <a:pt x="3098" y="1055"/>
                      <a:pt x="3195" y="1009"/>
                      <a:pt x="3276" y="929"/>
                    </a:cubicBezTo>
                    <a:cubicBezTo>
                      <a:pt x="3359" y="805"/>
                      <a:pt x="3317" y="597"/>
                      <a:pt x="3193" y="514"/>
                    </a:cubicBezTo>
                    <a:cubicBezTo>
                      <a:pt x="2944" y="349"/>
                      <a:pt x="2695" y="183"/>
                      <a:pt x="2405" y="100"/>
                    </a:cubicBezTo>
                    <a:cubicBezTo>
                      <a:pt x="2223" y="39"/>
                      <a:pt x="2019" y="1"/>
                      <a:pt x="1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69"/>
              <p:cNvSpPr/>
              <p:nvPr/>
            </p:nvSpPr>
            <p:spPr>
              <a:xfrm flipH="1">
                <a:off x="1179191" y="1631139"/>
                <a:ext cx="24901" cy="40368"/>
              </a:xfrm>
              <a:custGeom>
                <a:avLst/>
                <a:gdLst/>
                <a:ahLst/>
                <a:cxnLst/>
                <a:rect l="l" t="t" r="r" b="b"/>
                <a:pathLst>
                  <a:path w="1618" h="2623" extrusionOk="0">
                    <a:moveTo>
                      <a:pt x="675" y="0"/>
                    </a:moveTo>
                    <a:cubicBezTo>
                      <a:pt x="658" y="0"/>
                      <a:pt x="640" y="1"/>
                      <a:pt x="623" y="3"/>
                    </a:cubicBezTo>
                    <a:cubicBezTo>
                      <a:pt x="416" y="44"/>
                      <a:pt x="291" y="169"/>
                      <a:pt x="167" y="376"/>
                    </a:cubicBezTo>
                    <a:lnTo>
                      <a:pt x="457" y="749"/>
                    </a:lnTo>
                    <a:lnTo>
                      <a:pt x="42" y="749"/>
                    </a:lnTo>
                    <a:cubicBezTo>
                      <a:pt x="1" y="956"/>
                      <a:pt x="1" y="1164"/>
                      <a:pt x="42" y="1412"/>
                    </a:cubicBezTo>
                    <a:cubicBezTo>
                      <a:pt x="159" y="2072"/>
                      <a:pt x="348" y="2623"/>
                      <a:pt x="711" y="2623"/>
                    </a:cubicBezTo>
                    <a:cubicBezTo>
                      <a:pt x="736" y="2623"/>
                      <a:pt x="762" y="2620"/>
                      <a:pt x="789" y="2615"/>
                    </a:cubicBezTo>
                    <a:cubicBezTo>
                      <a:pt x="1203" y="2573"/>
                      <a:pt x="1618" y="1827"/>
                      <a:pt x="1494" y="1122"/>
                    </a:cubicBezTo>
                    <a:cubicBezTo>
                      <a:pt x="1414" y="447"/>
                      <a:pt x="1068" y="0"/>
                      <a:pt x="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69"/>
              <p:cNvSpPr/>
              <p:nvPr/>
            </p:nvSpPr>
            <p:spPr>
              <a:xfrm flipH="1">
                <a:off x="1202153" y="1675201"/>
                <a:ext cx="49156" cy="81690"/>
              </a:xfrm>
              <a:custGeom>
                <a:avLst/>
                <a:gdLst/>
                <a:ahLst/>
                <a:cxnLst/>
                <a:rect l="l" t="t" r="r" b="b"/>
                <a:pathLst>
                  <a:path w="3194" h="5308" fill="none" extrusionOk="0">
                    <a:moveTo>
                      <a:pt x="1" y="1"/>
                    </a:moveTo>
                    <a:cubicBezTo>
                      <a:pt x="1" y="1"/>
                      <a:pt x="1162" y="2986"/>
                      <a:pt x="1701" y="3566"/>
                    </a:cubicBezTo>
                    <a:cubicBezTo>
                      <a:pt x="2654" y="4644"/>
                      <a:pt x="3193" y="5018"/>
                      <a:pt x="540" y="5308"/>
                    </a:cubicBezTo>
                  </a:path>
                </a:pathLst>
              </a:custGeom>
              <a:noFill/>
              <a:ln w="134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69"/>
              <p:cNvSpPr/>
              <p:nvPr/>
            </p:nvSpPr>
            <p:spPr>
              <a:xfrm flipH="1">
                <a:off x="1286382" y="1746826"/>
                <a:ext cx="76596" cy="47478"/>
              </a:xfrm>
              <a:custGeom>
                <a:avLst/>
                <a:gdLst/>
                <a:ahLst/>
                <a:cxnLst/>
                <a:rect l="l" t="t" r="r" b="b"/>
                <a:pathLst>
                  <a:path w="4977" h="3085" extrusionOk="0">
                    <a:moveTo>
                      <a:pt x="3863" y="1"/>
                    </a:moveTo>
                    <a:cubicBezTo>
                      <a:pt x="3740" y="1"/>
                      <a:pt x="3612" y="24"/>
                      <a:pt x="3484" y="73"/>
                    </a:cubicBezTo>
                    <a:lnTo>
                      <a:pt x="789" y="1068"/>
                    </a:lnTo>
                    <a:cubicBezTo>
                      <a:pt x="250" y="1276"/>
                      <a:pt x="1" y="1856"/>
                      <a:pt x="208" y="2354"/>
                    </a:cubicBezTo>
                    <a:lnTo>
                      <a:pt x="250" y="2437"/>
                    </a:lnTo>
                    <a:cubicBezTo>
                      <a:pt x="379" y="2823"/>
                      <a:pt x="758" y="3085"/>
                      <a:pt x="1154" y="3085"/>
                    </a:cubicBezTo>
                    <a:cubicBezTo>
                      <a:pt x="1268" y="3085"/>
                      <a:pt x="1383" y="3063"/>
                      <a:pt x="1494" y="3017"/>
                    </a:cubicBezTo>
                    <a:lnTo>
                      <a:pt x="4230" y="1981"/>
                    </a:lnTo>
                    <a:cubicBezTo>
                      <a:pt x="4728" y="1815"/>
                      <a:pt x="4976" y="1234"/>
                      <a:pt x="4811" y="737"/>
                    </a:cubicBezTo>
                    <a:lnTo>
                      <a:pt x="4769" y="654"/>
                    </a:lnTo>
                    <a:cubicBezTo>
                      <a:pt x="4611" y="243"/>
                      <a:pt x="4260" y="1"/>
                      <a:pt x="3863"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69"/>
              <p:cNvSpPr/>
              <p:nvPr/>
            </p:nvSpPr>
            <p:spPr>
              <a:xfrm flipH="1">
                <a:off x="1146641" y="1694977"/>
                <a:ext cx="41491" cy="33242"/>
              </a:xfrm>
              <a:custGeom>
                <a:avLst/>
                <a:gdLst/>
                <a:ahLst/>
                <a:cxnLst/>
                <a:rect l="l" t="t" r="r" b="b"/>
                <a:pathLst>
                  <a:path w="2696" h="2160" extrusionOk="0">
                    <a:moveTo>
                      <a:pt x="1659" y="1"/>
                    </a:moveTo>
                    <a:lnTo>
                      <a:pt x="954" y="125"/>
                    </a:lnTo>
                    <a:cubicBezTo>
                      <a:pt x="415" y="125"/>
                      <a:pt x="0" y="581"/>
                      <a:pt x="0" y="1120"/>
                    </a:cubicBezTo>
                    <a:lnTo>
                      <a:pt x="0" y="1203"/>
                    </a:lnTo>
                    <a:cubicBezTo>
                      <a:pt x="40" y="1719"/>
                      <a:pt x="460" y="2160"/>
                      <a:pt x="969" y="2160"/>
                    </a:cubicBezTo>
                    <a:cubicBezTo>
                      <a:pt x="991" y="2160"/>
                      <a:pt x="1014" y="2159"/>
                      <a:pt x="1037" y="2157"/>
                    </a:cubicBezTo>
                    <a:lnTo>
                      <a:pt x="1700" y="2074"/>
                    </a:lnTo>
                    <a:cubicBezTo>
                      <a:pt x="2239" y="2033"/>
                      <a:pt x="2695" y="1577"/>
                      <a:pt x="2654" y="1038"/>
                    </a:cubicBezTo>
                    <a:lnTo>
                      <a:pt x="2654" y="955"/>
                    </a:lnTo>
                    <a:cubicBezTo>
                      <a:pt x="2654" y="416"/>
                      <a:pt x="2198" y="1"/>
                      <a:pt x="1659"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69"/>
              <p:cNvSpPr/>
              <p:nvPr/>
            </p:nvSpPr>
            <p:spPr>
              <a:xfrm flipH="1">
                <a:off x="1297863" y="1685420"/>
                <a:ext cx="52988" cy="28718"/>
              </a:xfrm>
              <a:custGeom>
                <a:avLst/>
                <a:gdLst/>
                <a:ahLst/>
                <a:cxnLst/>
                <a:rect l="l" t="t" r="r" b="b"/>
                <a:pathLst>
                  <a:path w="3443" h="1866" fill="none" extrusionOk="0">
                    <a:moveTo>
                      <a:pt x="1" y="1866"/>
                    </a:moveTo>
                    <a:cubicBezTo>
                      <a:pt x="1" y="1866"/>
                      <a:pt x="1410" y="0"/>
                      <a:pt x="3442" y="83"/>
                    </a:cubicBezTo>
                  </a:path>
                </a:pathLst>
              </a:custGeom>
              <a:solidFill>
                <a:schemeClr val="accent4"/>
              </a:solidFill>
              <a:ln w="10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69"/>
              <p:cNvSpPr/>
              <p:nvPr/>
            </p:nvSpPr>
            <p:spPr>
              <a:xfrm flipH="1">
                <a:off x="1182377" y="1649038"/>
                <a:ext cx="37659" cy="21715"/>
              </a:xfrm>
              <a:custGeom>
                <a:avLst/>
                <a:gdLst/>
                <a:ahLst/>
                <a:cxnLst/>
                <a:rect l="l" t="t" r="r" b="b"/>
                <a:pathLst>
                  <a:path w="2447" h="1411" fill="none" extrusionOk="0">
                    <a:moveTo>
                      <a:pt x="0" y="1410"/>
                    </a:moveTo>
                    <a:cubicBezTo>
                      <a:pt x="0" y="1410"/>
                      <a:pt x="498" y="84"/>
                      <a:pt x="2447" y="1"/>
                    </a:cubicBezTo>
                  </a:path>
                </a:pathLst>
              </a:custGeom>
              <a:solidFill>
                <a:schemeClr val="accent4"/>
              </a:solidFill>
              <a:ln w="103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69"/>
              <p:cNvSpPr/>
              <p:nvPr/>
            </p:nvSpPr>
            <p:spPr>
              <a:xfrm flipH="1">
                <a:off x="1450378" y="1730082"/>
                <a:ext cx="51064" cy="40845"/>
              </a:xfrm>
              <a:custGeom>
                <a:avLst/>
                <a:gdLst/>
                <a:ahLst/>
                <a:cxnLst/>
                <a:rect l="l" t="t" r="r" b="b"/>
                <a:pathLst>
                  <a:path w="3318" h="2654" fill="none" extrusionOk="0">
                    <a:moveTo>
                      <a:pt x="1" y="0"/>
                    </a:moveTo>
                    <a:cubicBezTo>
                      <a:pt x="1" y="0"/>
                      <a:pt x="3152" y="1700"/>
                      <a:pt x="3318" y="2654"/>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69"/>
              <p:cNvSpPr/>
              <p:nvPr/>
            </p:nvSpPr>
            <p:spPr>
              <a:xfrm flipH="1">
                <a:off x="1410180" y="1627338"/>
                <a:ext cx="33827" cy="132108"/>
              </a:xfrm>
              <a:custGeom>
                <a:avLst/>
                <a:gdLst/>
                <a:ahLst/>
                <a:cxnLst/>
                <a:rect l="l" t="t" r="r" b="b"/>
                <a:pathLst>
                  <a:path w="2198" h="8584" fill="none" extrusionOk="0">
                    <a:moveTo>
                      <a:pt x="0" y="8584"/>
                    </a:moveTo>
                    <a:cubicBezTo>
                      <a:pt x="0" y="8584"/>
                      <a:pt x="664" y="6967"/>
                      <a:pt x="581" y="5018"/>
                    </a:cubicBezTo>
                    <a:cubicBezTo>
                      <a:pt x="581" y="5018"/>
                      <a:pt x="2198" y="2613"/>
                      <a:pt x="581" y="1"/>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69"/>
              <p:cNvSpPr/>
              <p:nvPr/>
            </p:nvSpPr>
            <p:spPr>
              <a:xfrm flipH="1">
                <a:off x="1205985" y="1531628"/>
                <a:ext cx="207396" cy="82967"/>
              </a:xfrm>
              <a:custGeom>
                <a:avLst/>
                <a:gdLst/>
                <a:ahLst/>
                <a:cxnLst/>
                <a:rect l="l" t="t" r="r" b="b"/>
                <a:pathLst>
                  <a:path w="13476" h="5391" fill="none" extrusionOk="0">
                    <a:moveTo>
                      <a:pt x="13476" y="1"/>
                    </a:moveTo>
                    <a:cubicBezTo>
                      <a:pt x="13476" y="1"/>
                      <a:pt x="10324" y="3193"/>
                      <a:pt x="0" y="5391"/>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69"/>
              <p:cNvSpPr/>
              <p:nvPr/>
            </p:nvSpPr>
            <p:spPr>
              <a:xfrm flipH="1">
                <a:off x="1190026" y="1537368"/>
                <a:ext cx="11512" cy="35120"/>
              </a:xfrm>
              <a:custGeom>
                <a:avLst/>
                <a:gdLst/>
                <a:ahLst/>
                <a:cxnLst/>
                <a:rect l="l" t="t" r="r" b="b"/>
                <a:pathLst>
                  <a:path w="748" h="2282" fill="none" extrusionOk="0">
                    <a:moveTo>
                      <a:pt x="747" y="2281"/>
                    </a:moveTo>
                    <a:lnTo>
                      <a:pt x="1" y="1"/>
                    </a:ln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69"/>
              <p:cNvSpPr/>
              <p:nvPr/>
            </p:nvSpPr>
            <p:spPr>
              <a:xfrm flipH="1">
                <a:off x="1135791" y="1681588"/>
                <a:ext cx="104021" cy="247594"/>
              </a:xfrm>
              <a:custGeom>
                <a:avLst/>
                <a:gdLst/>
                <a:ahLst/>
                <a:cxnLst/>
                <a:rect l="l" t="t" r="r" b="b"/>
                <a:pathLst>
                  <a:path w="6759" h="16088" fill="none" extrusionOk="0">
                    <a:moveTo>
                      <a:pt x="5888" y="0"/>
                    </a:moveTo>
                    <a:cubicBezTo>
                      <a:pt x="6758" y="4976"/>
                      <a:pt x="6302" y="15217"/>
                      <a:pt x="0" y="16088"/>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69"/>
              <p:cNvSpPr/>
              <p:nvPr/>
            </p:nvSpPr>
            <p:spPr>
              <a:xfrm flipH="1">
                <a:off x="1253848" y="1812387"/>
                <a:ext cx="223340" cy="135293"/>
              </a:xfrm>
              <a:custGeom>
                <a:avLst/>
                <a:gdLst/>
                <a:ahLst/>
                <a:cxnLst/>
                <a:rect l="l" t="t" r="r" b="b"/>
                <a:pathLst>
                  <a:path w="14512" h="8791" fill="none" extrusionOk="0">
                    <a:moveTo>
                      <a:pt x="14512" y="7754"/>
                    </a:moveTo>
                    <a:cubicBezTo>
                      <a:pt x="14512" y="7754"/>
                      <a:pt x="5224" y="8791"/>
                      <a:pt x="0" y="1"/>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69"/>
              <p:cNvSpPr/>
              <p:nvPr/>
            </p:nvSpPr>
            <p:spPr>
              <a:xfrm flipH="1">
                <a:off x="1468246" y="1800907"/>
                <a:ext cx="67008" cy="45955"/>
              </a:xfrm>
              <a:custGeom>
                <a:avLst/>
                <a:gdLst/>
                <a:ahLst/>
                <a:cxnLst/>
                <a:rect l="l" t="t" r="r" b="b"/>
                <a:pathLst>
                  <a:path w="4354" h="2986" fill="none" extrusionOk="0">
                    <a:moveTo>
                      <a:pt x="4354" y="1"/>
                    </a:moveTo>
                    <a:cubicBezTo>
                      <a:pt x="4354" y="1"/>
                      <a:pt x="2364" y="2986"/>
                      <a:pt x="0" y="167"/>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69"/>
              <p:cNvSpPr/>
              <p:nvPr/>
            </p:nvSpPr>
            <p:spPr>
              <a:xfrm flipH="1">
                <a:off x="1537793" y="1629893"/>
                <a:ext cx="45324" cy="109130"/>
              </a:xfrm>
              <a:custGeom>
                <a:avLst/>
                <a:gdLst/>
                <a:ahLst/>
                <a:cxnLst/>
                <a:rect l="l" t="t" r="r" b="b"/>
                <a:pathLst>
                  <a:path w="2945" h="7091" fill="none" extrusionOk="0">
                    <a:moveTo>
                      <a:pt x="2944" y="7091"/>
                    </a:moveTo>
                    <a:cubicBezTo>
                      <a:pt x="2944" y="7091"/>
                      <a:pt x="996" y="3608"/>
                      <a:pt x="871" y="1452"/>
                    </a:cubicBezTo>
                    <a:cubicBezTo>
                      <a:pt x="871" y="1452"/>
                      <a:pt x="1" y="913"/>
                      <a:pt x="498" y="1"/>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69"/>
              <p:cNvSpPr/>
              <p:nvPr/>
            </p:nvSpPr>
            <p:spPr>
              <a:xfrm flipH="1">
                <a:off x="1486745" y="1427622"/>
                <a:ext cx="125721" cy="138479"/>
              </a:xfrm>
              <a:custGeom>
                <a:avLst/>
                <a:gdLst/>
                <a:ahLst/>
                <a:cxnLst/>
                <a:rect l="l" t="t" r="r" b="b"/>
                <a:pathLst>
                  <a:path w="8169" h="8998" fill="none" extrusionOk="0">
                    <a:moveTo>
                      <a:pt x="1286" y="8998"/>
                    </a:moveTo>
                    <a:cubicBezTo>
                      <a:pt x="1286" y="8998"/>
                      <a:pt x="0" y="7546"/>
                      <a:pt x="954" y="5929"/>
                    </a:cubicBezTo>
                    <a:cubicBezTo>
                      <a:pt x="954" y="5929"/>
                      <a:pt x="1203" y="5515"/>
                      <a:pt x="1783" y="5183"/>
                    </a:cubicBezTo>
                    <a:cubicBezTo>
                      <a:pt x="1783" y="5183"/>
                      <a:pt x="1825" y="2695"/>
                      <a:pt x="4395" y="2654"/>
                    </a:cubicBezTo>
                    <a:cubicBezTo>
                      <a:pt x="4395" y="2654"/>
                      <a:pt x="5722" y="0"/>
                      <a:pt x="8168" y="830"/>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69"/>
              <p:cNvSpPr/>
              <p:nvPr/>
            </p:nvSpPr>
            <p:spPr>
              <a:xfrm flipH="1">
                <a:off x="1311268" y="1370833"/>
                <a:ext cx="107853" cy="40214"/>
              </a:xfrm>
              <a:custGeom>
                <a:avLst/>
                <a:gdLst/>
                <a:ahLst/>
                <a:cxnLst/>
                <a:rect l="l" t="t" r="r" b="b"/>
                <a:pathLst>
                  <a:path w="7008" h="2613" fill="none" extrusionOk="0">
                    <a:moveTo>
                      <a:pt x="0" y="2612"/>
                    </a:moveTo>
                    <a:cubicBezTo>
                      <a:pt x="0" y="2612"/>
                      <a:pt x="788" y="1700"/>
                      <a:pt x="1866" y="1990"/>
                    </a:cubicBezTo>
                    <a:cubicBezTo>
                      <a:pt x="1866" y="1990"/>
                      <a:pt x="2115" y="539"/>
                      <a:pt x="3607" y="1576"/>
                    </a:cubicBezTo>
                    <a:cubicBezTo>
                      <a:pt x="3607" y="1576"/>
                      <a:pt x="5432" y="0"/>
                      <a:pt x="7007" y="1410"/>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69"/>
              <p:cNvSpPr/>
              <p:nvPr/>
            </p:nvSpPr>
            <p:spPr>
              <a:xfrm flipH="1">
                <a:off x="1170896" y="1380406"/>
                <a:ext cx="82967" cy="144220"/>
              </a:xfrm>
              <a:custGeom>
                <a:avLst/>
                <a:gdLst/>
                <a:ahLst/>
                <a:cxnLst/>
                <a:rect l="l" t="t" r="r" b="b"/>
                <a:pathLst>
                  <a:path w="5391" h="9371" fill="none" extrusionOk="0">
                    <a:moveTo>
                      <a:pt x="1" y="1078"/>
                    </a:moveTo>
                    <a:cubicBezTo>
                      <a:pt x="1" y="1078"/>
                      <a:pt x="2115" y="0"/>
                      <a:pt x="3359" y="2115"/>
                    </a:cubicBezTo>
                    <a:cubicBezTo>
                      <a:pt x="3359" y="2115"/>
                      <a:pt x="4230" y="3276"/>
                      <a:pt x="3484" y="4478"/>
                    </a:cubicBezTo>
                    <a:cubicBezTo>
                      <a:pt x="3484" y="4478"/>
                      <a:pt x="5184" y="5722"/>
                      <a:pt x="3898" y="7049"/>
                    </a:cubicBezTo>
                    <a:cubicBezTo>
                      <a:pt x="3898" y="7049"/>
                      <a:pt x="5391" y="8293"/>
                      <a:pt x="4271" y="9371"/>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69"/>
              <p:cNvSpPr/>
              <p:nvPr/>
            </p:nvSpPr>
            <p:spPr>
              <a:xfrm flipH="1">
                <a:off x="1223853" y="1806016"/>
                <a:ext cx="75950" cy="22993"/>
              </a:xfrm>
              <a:custGeom>
                <a:avLst/>
                <a:gdLst/>
                <a:ahLst/>
                <a:cxnLst/>
                <a:rect l="l" t="t" r="r" b="b"/>
                <a:pathLst>
                  <a:path w="4935" h="1494" fill="none" extrusionOk="0">
                    <a:moveTo>
                      <a:pt x="1" y="1493"/>
                    </a:moveTo>
                    <a:cubicBezTo>
                      <a:pt x="1493" y="0"/>
                      <a:pt x="3318" y="208"/>
                      <a:pt x="4935" y="1120"/>
                    </a:cubicBezTo>
                  </a:path>
                </a:pathLst>
              </a:custGeom>
              <a:noFill/>
              <a:ln w="134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69"/>
              <p:cNvSpPr/>
              <p:nvPr/>
            </p:nvSpPr>
            <p:spPr>
              <a:xfrm flipH="1">
                <a:off x="992218" y="1957238"/>
                <a:ext cx="524537" cy="1591649"/>
              </a:xfrm>
              <a:custGeom>
                <a:avLst/>
                <a:gdLst/>
                <a:ahLst/>
                <a:cxnLst/>
                <a:rect l="l" t="t" r="r" b="b"/>
                <a:pathLst>
                  <a:path w="34083" h="103421" extrusionOk="0">
                    <a:moveTo>
                      <a:pt x="18493" y="1"/>
                    </a:moveTo>
                    <a:lnTo>
                      <a:pt x="11817" y="4064"/>
                    </a:lnTo>
                    <a:lnTo>
                      <a:pt x="1286" y="33171"/>
                    </a:lnTo>
                    <a:cubicBezTo>
                      <a:pt x="1286" y="33171"/>
                      <a:pt x="1" y="64558"/>
                      <a:pt x="5971" y="100174"/>
                    </a:cubicBezTo>
                    <a:cubicBezTo>
                      <a:pt x="5971" y="100174"/>
                      <a:pt x="5310" y="103421"/>
                      <a:pt x="11791" y="103421"/>
                    </a:cubicBezTo>
                    <a:cubicBezTo>
                      <a:pt x="14631" y="103421"/>
                      <a:pt x="18844" y="102797"/>
                      <a:pt x="25085" y="101003"/>
                    </a:cubicBezTo>
                    <a:cubicBezTo>
                      <a:pt x="25085" y="101003"/>
                      <a:pt x="34082" y="98101"/>
                      <a:pt x="33046" y="88606"/>
                    </a:cubicBezTo>
                    <a:cubicBezTo>
                      <a:pt x="33046" y="88606"/>
                      <a:pt x="28153" y="16171"/>
                      <a:pt x="30268" y="8625"/>
                    </a:cubicBezTo>
                    <a:cubicBezTo>
                      <a:pt x="30268" y="8625"/>
                      <a:pt x="30392" y="5930"/>
                      <a:pt x="27822" y="4769"/>
                    </a:cubicBezTo>
                    <a:lnTo>
                      <a:pt x="184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69"/>
              <p:cNvSpPr/>
              <p:nvPr/>
            </p:nvSpPr>
            <p:spPr>
              <a:xfrm flipH="1">
                <a:off x="988401" y="2130807"/>
                <a:ext cx="457529" cy="1471484"/>
              </a:xfrm>
              <a:custGeom>
                <a:avLst/>
                <a:gdLst/>
                <a:ahLst/>
                <a:cxnLst/>
                <a:rect l="l" t="t" r="r" b="b"/>
                <a:pathLst>
                  <a:path w="29729" h="95613" extrusionOk="0">
                    <a:moveTo>
                      <a:pt x="1328" y="88605"/>
                    </a:moveTo>
                    <a:cubicBezTo>
                      <a:pt x="2364" y="88896"/>
                      <a:pt x="3442" y="89144"/>
                      <a:pt x="4479" y="89393"/>
                    </a:cubicBezTo>
                    <a:cubicBezTo>
                      <a:pt x="12025" y="90927"/>
                      <a:pt x="18120" y="87527"/>
                      <a:pt x="24132" y="82925"/>
                    </a:cubicBezTo>
                    <a:cubicBezTo>
                      <a:pt x="25956" y="81598"/>
                      <a:pt x="27697" y="79650"/>
                      <a:pt x="26993" y="77162"/>
                    </a:cubicBezTo>
                    <a:cubicBezTo>
                      <a:pt x="26536" y="67252"/>
                      <a:pt x="29729" y="55270"/>
                      <a:pt x="22556" y="48138"/>
                    </a:cubicBezTo>
                    <a:cubicBezTo>
                      <a:pt x="20607" y="46355"/>
                      <a:pt x="15756" y="49050"/>
                      <a:pt x="14347" y="45360"/>
                    </a:cubicBezTo>
                    <a:cubicBezTo>
                      <a:pt x="12232" y="39846"/>
                      <a:pt x="19032" y="38312"/>
                      <a:pt x="21976" y="35078"/>
                    </a:cubicBezTo>
                    <a:cubicBezTo>
                      <a:pt x="29729" y="27241"/>
                      <a:pt x="21022" y="13310"/>
                      <a:pt x="17415" y="2903"/>
                    </a:cubicBezTo>
                    <a:cubicBezTo>
                      <a:pt x="19944" y="2281"/>
                      <a:pt x="22390" y="1"/>
                      <a:pt x="25334" y="125"/>
                    </a:cubicBezTo>
                    <a:cubicBezTo>
                      <a:pt x="24256" y="15466"/>
                      <a:pt x="28444" y="77328"/>
                      <a:pt x="28444" y="77328"/>
                    </a:cubicBezTo>
                    <a:cubicBezTo>
                      <a:pt x="29480" y="86823"/>
                      <a:pt x="20483" y="89725"/>
                      <a:pt x="20483" y="89725"/>
                    </a:cubicBezTo>
                    <a:cubicBezTo>
                      <a:pt x="1" y="95612"/>
                      <a:pt x="1369" y="88896"/>
                      <a:pt x="1369" y="88896"/>
                    </a:cubicBezTo>
                    <a:cubicBezTo>
                      <a:pt x="1328" y="88813"/>
                      <a:pt x="1328" y="88730"/>
                      <a:pt x="1328" y="88605"/>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69"/>
              <p:cNvSpPr/>
              <p:nvPr/>
            </p:nvSpPr>
            <p:spPr>
              <a:xfrm flipH="1">
                <a:off x="995419" y="1957238"/>
                <a:ext cx="521336" cy="1645052"/>
              </a:xfrm>
              <a:custGeom>
                <a:avLst/>
                <a:gdLst/>
                <a:ahLst/>
                <a:cxnLst/>
                <a:rect l="l" t="t" r="r" b="b"/>
                <a:pathLst>
                  <a:path w="33875" h="106891" fill="none" extrusionOk="0">
                    <a:moveTo>
                      <a:pt x="1286" y="33171"/>
                    </a:moveTo>
                    <a:cubicBezTo>
                      <a:pt x="1286" y="33171"/>
                      <a:pt x="1" y="64558"/>
                      <a:pt x="5971" y="100174"/>
                    </a:cubicBezTo>
                    <a:cubicBezTo>
                      <a:pt x="5971" y="100174"/>
                      <a:pt x="4603" y="106890"/>
                      <a:pt x="25085" y="101003"/>
                    </a:cubicBezTo>
                    <a:cubicBezTo>
                      <a:pt x="25085" y="101003"/>
                      <a:pt x="33875" y="97686"/>
                      <a:pt x="33046" y="88606"/>
                    </a:cubicBezTo>
                    <a:cubicBezTo>
                      <a:pt x="33046" y="88606"/>
                      <a:pt x="28153" y="16171"/>
                      <a:pt x="30268" y="8625"/>
                    </a:cubicBezTo>
                    <a:cubicBezTo>
                      <a:pt x="30268" y="8625"/>
                      <a:pt x="30392" y="5930"/>
                      <a:pt x="27822" y="4769"/>
                    </a:cubicBezTo>
                    <a:lnTo>
                      <a:pt x="18493" y="1"/>
                    </a:lnTo>
                    <a:lnTo>
                      <a:pt x="11817" y="4064"/>
                    </a:lnTo>
                    <a:close/>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69"/>
              <p:cNvSpPr/>
              <p:nvPr/>
            </p:nvSpPr>
            <p:spPr>
              <a:xfrm flipH="1">
                <a:off x="1161954" y="1961717"/>
                <a:ext cx="333748" cy="525168"/>
              </a:xfrm>
              <a:custGeom>
                <a:avLst/>
                <a:gdLst/>
                <a:ahLst/>
                <a:cxnLst/>
                <a:rect l="l" t="t" r="r" b="b"/>
                <a:pathLst>
                  <a:path w="21686" h="34124" extrusionOk="0">
                    <a:moveTo>
                      <a:pt x="16088" y="0"/>
                    </a:moveTo>
                    <a:lnTo>
                      <a:pt x="21685" y="4105"/>
                    </a:lnTo>
                    <a:lnTo>
                      <a:pt x="12813" y="5722"/>
                    </a:lnTo>
                    <a:lnTo>
                      <a:pt x="16212" y="11817"/>
                    </a:lnTo>
                    <a:lnTo>
                      <a:pt x="1" y="34124"/>
                    </a:lnTo>
                    <a:lnTo>
                      <a:pt x="10242" y="3773"/>
                    </a:lnTo>
                    <a:cubicBezTo>
                      <a:pt x="10242" y="3773"/>
                      <a:pt x="14554" y="2322"/>
                      <a:pt x="16088"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69"/>
              <p:cNvSpPr/>
              <p:nvPr/>
            </p:nvSpPr>
            <p:spPr>
              <a:xfrm flipH="1">
                <a:off x="1163232" y="1942572"/>
                <a:ext cx="333748" cy="525168"/>
              </a:xfrm>
              <a:custGeom>
                <a:avLst/>
                <a:gdLst/>
                <a:ahLst/>
                <a:cxnLst/>
                <a:rect l="l" t="t" r="r" b="b"/>
                <a:pathLst>
                  <a:path w="21686" h="34124" extrusionOk="0">
                    <a:moveTo>
                      <a:pt x="16130" y="0"/>
                    </a:moveTo>
                    <a:cubicBezTo>
                      <a:pt x="14554" y="2322"/>
                      <a:pt x="9910" y="2654"/>
                      <a:pt x="9910" y="2654"/>
                    </a:cubicBezTo>
                    <a:lnTo>
                      <a:pt x="1" y="34124"/>
                    </a:lnTo>
                    <a:lnTo>
                      <a:pt x="16254" y="11817"/>
                    </a:lnTo>
                    <a:lnTo>
                      <a:pt x="12854" y="5722"/>
                    </a:lnTo>
                    <a:lnTo>
                      <a:pt x="21685" y="4105"/>
                    </a:lnTo>
                    <a:lnTo>
                      <a:pt x="161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69"/>
              <p:cNvSpPr/>
              <p:nvPr/>
            </p:nvSpPr>
            <p:spPr>
              <a:xfrm flipH="1">
                <a:off x="1163232" y="1942572"/>
                <a:ext cx="333748" cy="525168"/>
              </a:xfrm>
              <a:custGeom>
                <a:avLst/>
                <a:gdLst/>
                <a:ahLst/>
                <a:cxnLst/>
                <a:rect l="l" t="t" r="r" b="b"/>
                <a:pathLst>
                  <a:path w="21686" h="34124" fill="none" extrusionOk="0">
                    <a:moveTo>
                      <a:pt x="16130" y="0"/>
                    </a:moveTo>
                    <a:lnTo>
                      <a:pt x="21685" y="4105"/>
                    </a:lnTo>
                    <a:lnTo>
                      <a:pt x="12854" y="5722"/>
                    </a:lnTo>
                    <a:lnTo>
                      <a:pt x="16254" y="11817"/>
                    </a:lnTo>
                    <a:lnTo>
                      <a:pt x="1" y="34124"/>
                    </a:lnTo>
                    <a:lnTo>
                      <a:pt x="9910" y="2654"/>
                    </a:lnTo>
                    <a:cubicBezTo>
                      <a:pt x="9910" y="2654"/>
                      <a:pt x="14554" y="2322"/>
                      <a:pt x="16130" y="0"/>
                    </a:cubicBezTo>
                    <a:close/>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69"/>
              <p:cNvSpPr/>
              <p:nvPr/>
            </p:nvSpPr>
            <p:spPr>
              <a:xfrm flipH="1">
                <a:off x="1098778" y="2758703"/>
                <a:ext cx="185065" cy="234205"/>
              </a:xfrm>
              <a:custGeom>
                <a:avLst/>
                <a:gdLst/>
                <a:ahLst/>
                <a:cxnLst/>
                <a:rect l="l" t="t" r="r" b="b"/>
                <a:pathLst>
                  <a:path w="12025" h="15218" extrusionOk="0">
                    <a:moveTo>
                      <a:pt x="1742" y="0"/>
                    </a:moveTo>
                    <a:lnTo>
                      <a:pt x="0" y="2239"/>
                    </a:lnTo>
                    <a:lnTo>
                      <a:pt x="9288" y="15217"/>
                    </a:lnTo>
                    <a:lnTo>
                      <a:pt x="12024" y="13559"/>
                    </a:lnTo>
                    <a:lnTo>
                      <a:pt x="1742" y="0"/>
                    </a:lnTo>
                    <a:close/>
                  </a:path>
                </a:pathLst>
              </a:custGeom>
              <a:solidFill>
                <a:srgbClr val="376C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69"/>
              <p:cNvSpPr/>
              <p:nvPr/>
            </p:nvSpPr>
            <p:spPr>
              <a:xfrm flipH="1">
                <a:off x="1089206" y="2758057"/>
                <a:ext cx="185065" cy="234205"/>
              </a:xfrm>
              <a:custGeom>
                <a:avLst/>
                <a:gdLst/>
                <a:ahLst/>
                <a:cxnLst/>
                <a:rect l="l" t="t" r="r" b="b"/>
                <a:pathLst>
                  <a:path w="12025" h="15218" fill="none" extrusionOk="0">
                    <a:moveTo>
                      <a:pt x="0" y="2281"/>
                    </a:moveTo>
                    <a:lnTo>
                      <a:pt x="1742" y="1"/>
                    </a:lnTo>
                    <a:lnTo>
                      <a:pt x="12024" y="13559"/>
                    </a:lnTo>
                    <a:lnTo>
                      <a:pt x="9288" y="15218"/>
                    </a:lnTo>
                    <a:close/>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69"/>
              <p:cNvSpPr/>
              <p:nvPr/>
            </p:nvSpPr>
            <p:spPr>
              <a:xfrm flipH="1">
                <a:off x="1500780" y="1979584"/>
                <a:ext cx="272480" cy="1543617"/>
              </a:xfrm>
              <a:custGeom>
                <a:avLst/>
                <a:gdLst/>
                <a:ahLst/>
                <a:cxnLst/>
                <a:rect l="l" t="t" r="r" b="b"/>
                <a:pathLst>
                  <a:path w="17705" h="100300" extrusionOk="0">
                    <a:moveTo>
                      <a:pt x="17704" y="0"/>
                    </a:moveTo>
                    <a:cubicBezTo>
                      <a:pt x="14760" y="373"/>
                      <a:pt x="11443" y="3276"/>
                      <a:pt x="11443" y="3276"/>
                    </a:cubicBezTo>
                    <a:cubicBezTo>
                      <a:pt x="4436" y="13227"/>
                      <a:pt x="829" y="87485"/>
                      <a:pt x="829" y="87485"/>
                    </a:cubicBezTo>
                    <a:cubicBezTo>
                      <a:pt x="0" y="96483"/>
                      <a:pt x="5473" y="98224"/>
                      <a:pt x="5473" y="98224"/>
                    </a:cubicBezTo>
                    <a:cubicBezTo>
                      <a:pt x="8784" y="99734"/>
                      <a:pt x="10037" y="100300"/>
                      <a:pt x="10498" y="100300"/>
                    </a:cubicBezTo>
                    <a:cubicBezTo>
                      <a:pt x="10822" y="100300"/>
                      <a:pt x="10756" y="100020"/>
                      <a:pt x="10739" y="99592"/>
                    </a:cubicBezTo>
                    <a:cubicBezTo>
                      <a:pt x="8914" y="52367"/>
                      <a:pt x="14056" y="29770"/>
                      <a:pt x="14056" y="29770"/>
                    </a:cubicBezTo>
                    <a:lnTo>
                      <a:pt x="177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69"/>
              <p:cNvSpPr/>
              <p:nvPr/>
            </p:nvSpPr>
            <p:spPr>
              <a:xfrm flipH="1">
                <a:off x="1500780" y="1979584"/>
                <a:ext cx="272480" cy="1551881"/>
              </a:xfrm>
              <a:custGeom>
                <a:avLst/>
                <a:gdLst/>
                <a:ahLst/>
                <a:cxnLst/>
                <a:rect l="l" t="t" r="r" b="b"/>
                <a:pathLst>
                  <a:path w="17705" h="100837" fill="none" extrusionOk="0">
                    <a:moveTo>
                      <a:pt x="17704" y="0"/>
                    </a:moveTo>
                    <a:cubicBezTo>
                      <a:pt x="14760" y="373"/>
                      <a:pt x="11443" y="3276"/>
                      <a:pt x="11443" y="3276"/>
                    </a:cubicBezTo>
                    <a:cubicBezTo>
                      <a:pt x="4436" y="13185"/>
                      <a:pt x="829" y="87485"/>
                      <a:pt x="829" y="87485"/>
                    </a:cubicBezTo>
                    <a:cubicBezTo>
                      <a:pt x="0" y="96483"/>
                      <a:pt x="5473" y="98224"/>
                      <a:pt x="5473" y="98224"/>
                    </a:cubicBezTo>
                    <a:cubicBezTo>
                      <a:pt x="11112" y="100795"/>
                      <a:pt x="10780" y="100836"/>
                      <a:pt x="10780" y="100836"/>
                    </a:cubicBezTo>
                    <a:cubicBezTo>
                      <a:pt x="10780" y="100836"/>
                      <a:pt x="9578" y="57508"/>
                      <a:pt x="12978" y="37399"/>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69"/>
              <p:cNvSpPr/>
              <p:nvPr/>
            </p:nvSpPr>
            <p:spPr>
              <a:xfrm flipH="1">
                <a:off x="1483559" y="1977030"/>
                <a:ext cx="93817" cy="490710"/>
              </a:xfrm>
              <a:custGeom>
                <a:avLst/>
                <a:gdLst/>
                <a:ahLst/>
                <a:cxnLst/>
                <a:rect l="l" t="t" r="r" b="b"/>
                <a:pathLst>
                  <a:path w="6096" h="31885" extrusionOk="0">
                    <a:moveTo>
                      <a:pt x="6096" y="0"/>
                    </a:moveTo>
                    <a:lnTo>
                      <a:pt x="2198" y="1742"/>
                    </a:lnTo>
                    <a:lnTo>
                      <a:pt x="4023" y="4188"/>
                    </a:lnTo>
                    <a:lnTo>
                      <a:pt x="1" y="8251"/>
                    </a:lnTo>
                    <a:lnTo>
                      <a:pt x="415" y="31885"/>
                    </a:ln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69"/>
              <p:cNvSpPr/>
              <p:nvPr/>
            </p:nvSpPr>
            <p:spPr>
              <a:xfrm flipH="1">
                <a:off x="1469523" y="1947035"/>
                <a:ext cx="93817" cy="490710"/>
              </a:xfrm>
              <a:custGeom>
                <a:avLst/>
                <a:gdLst/>
                <a:ahLst/>
                <a:cxnLst/>
                <a:rect l="l" t="t" r="r" b="b"/>
                <a:pathLst>
                  <a:path w="6096" h="31885" extrusionOk="0">
                    <a:moveTo>
                      <a:pt x="6096" y="1"/>
                    </a:moveTo>
                    <a:lnTo>
                      <a:pt x="2198" y="1783"/>
                    </a:lnTo>
                    <a:lnTo>
                      <a:pt x="4023" y="4230"/>
                    </a:lnTo>
                    <a:lnTo>
                      <a:pt x="1" y="8251"/>
                    </a:lnTo>
                    <a:lnTo>
                      <a:pt x="416" y="31885"/>
                    </a:lnTo>
                    <a:lnTo>
                      <a:pt x="60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69"/>
              <p:cNvSpPr/>
              <p:nvPr/>
            </p:nvSpPr>
            <p:spPr>
              <a:xfrm flipH="1">
                <a:off x="1470154" y="1947035"/>
                <a:ext cx="93186" cy="490710"/>
              </a:xfrm>
              <a:custGeom>
                <a:avLst/>
                <a:gdLst/>
                <a:ahLst/>
                <a:cxnLst/>
                <a:rect l="l" t="t" r="r" b="b"/>
                <a:pathLst>
                  <a:path w="6055" h="31885" fill="none" extrusionOk="0">
                    <a:moveTo>
                      <a:pt x="6054" y="1"/>
                    </a:moveTo>
                    <a:lnTo>
                      <a:pt x="2198" y="1783"/>
                    </a:lnTo>
                    <a:lnTo>
                      <a:pt x="4023" y="4230"/>
                    </a:lnTo>
                    <a:lnTo>
                      <a:pt x="1" y="8293"/>
                    </a:lnTo>
                    <a:lnTo>
                      <a:pt x="416" y="31885"/>
                    </a:lnTo>
                    <a:close/>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69"/>
              <p:cNvSpPr/>
              <p:nvPr/>
            </p:nvSpPr>
            <p:spPr>
              <a:xfrm flipH="1">
                <a:off x="1556939" y="2437729"/>
                <a:ext cx="12143" cy="98296"/>
              </a:xfrm>
              <a:custGeom>
                <a:avLst/>
                <a:gdLst/>
                <a:ahLst/>
                <a:cxnLst/>
                <a:rect l="l" t="t" r="r" b="b"/>
                <a:pathLst>
                  <a:path w="789" h="6387" fill="none" extrusionOk="0">
                    <a:moveTo>
                      <a:pt x="789" y="1"/>
                    </a:moveTo>
                    <a:lnTo>
                      <a:pt x="1" y="6386"/>
                    </a:ln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69"/>
              <p:cNvSpPr/>
              <p:nvPr/>
            </p:nvSpPr>
            <p:spPr>
              <a:xfrm flipH="1">
                <a:off x="1682644" y="2752316"/>
                <a:ext cx="70209" cy="188897"/>
              </a:xfrm>
              <a:custGeom>
                <a:avLst/>
                <a:gdLst/>
                <a:ahLst/>
                <a:cxnLst/>
                <a:rect l="l" t="t" r="r" b="b"/>
                <a:pathLst>
                  <a:path w="4562" h="12274" extrusionOk="0">
                    <a:moveTo>
                      <a:pt x="3691" y="1"/>
                    </a:moveTo>
                    <a:lnTo>
                      <a:pt x="1" y="11154"/>
                    </a:lnTo>
                    <a:lnTo>
                      <a:pt x="1245" y="12274"/>
                    </a:lnTo>
                    <a:lnTo>
                      <a:pt x="4562" y="1659"/>
                    </a:lnTo>
                    <a:lnTo>
                      <a:pt x="36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69"/>
              <p:cNvSpPr/>
              <p:nvPr/>
            </p:nvSpPr>
            <p:spPr>
              <a:xfrm flipH="1">
                <a:off x="1687107" y="2752316"/>
                <a:ext cx="69563" cy="189543"/>
              </a:xfrm>
              <a:custGeom>
                <a:avLst/>
                <a:gdLst/>
                <a:ahLst/>
                <a:cxnLst/>
                <a:rect l="l" t="t" r="r" b="b"/>
                <a:pathLst>
                  <a:path w="4520" h="12316" fill="none" extrusionOk="0">
                    <a:moveTo>
                      <a:pt x="4519" y="1659"/>
                    </a:moveTo>
                    <a:lnTo>
                      <a:pt x="3690" y="1"/>
                    </a:lnTo>
                    <a:lnTo>
                      <a:pt x="0" y="11154"/>
                    </a:lnTo>
                    <a:lnTo>
                      <a:pt x="1202" y="12315"/>
                    </a:lnTo>
                    <a:close/>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69"/>
              <p:cNvSpPr/>
              <p:nvPr/>
            </p:nvSpPr>
            <p:spPr>
              <a:xfrm flipH="1">
                <a:off x="1475895" y="2142919"/>
                <a:ext cx="263554" cy="216353"/>
              </a:xfrm>
              <a:custGeom>
                <a:avLst/>
                <a:gdLst/>
                <a:ahLst/>
                <a:cxnLst/>
                <a:rect l="l" t="t" r="r" b="b"/>
                <a:pathLst>
                  <a:path w="17125" h="14058" extrusionOk="0">
                    <a:moveTo>
                      <a:pt x="6547" y="1"/>
                    </a:moveTo>
                    <a:cubicBezTo>
                      <a:pt x="6402" y="1"/>
                      <a:pt x="6282" y="22"/>
                      <a:pt x="6220" y="84"/>
                    </a:cubicBezTo>
                    <a:cubicBezTo>
                      <a:pt x="6012" y="292"/>
                      <a:pt x="4354" y="955"/>
                      <a:pt x="4354" y="955"/>
                    </a:cubicBezTo>
                    <a:cubicBezTo>
                      <a:pt x="3566" y="1577"/>
                      <a:pt x="4064" y="2075"/>
                      <a:pt x="4064" y="2075"/>
                    </a:cubicBezTo>
                    <a:lnTo>
                      <a:pt x="3110" y="2282"/>
                    </a:lnTo>
                    <a:lnTo>
                      <a:pt x="1452" y="2821"/>
                    </a:lnTo>
                    <a:cubicBezTo>
                      <a:pt x="166" y="3235"/>
                      <a:pt x="415" y="3857"/>
                      <a:pt x="415" y="3857"/>
                    </a:cubicBezTo>
                    <a:cubicBezTo>
                      <a:pt x="699" y="4047"/>
                      <a:pt x="1045" y="4115"/>
                      <a:pt x="1393" y="4115"/>
                    </a:cubicBezTo>
                    <a:cubicBezTo>
                      <a:pt x="2263" y="4115"/>
                      <a:pt x="3152" y="3692"/>
                      <a:pt x="3152" y="3692"/>
                    </a:cubicBezTo>
                    <a:lnTo>
                      <a:pt x="4644" y="3857"/>
                    </a:lnTo>
                    <a:cubicBezTo>
                      <a:pt x="4437" y="4065"/>
                      <a:pt x="1037" y="5226"/>
                      <a:pt x="1037" y="5226"/>
                    </a:cubicBezTo>
                    <a:cubicBezTo>
                      <a:pt x="0" y="5392"/>
                      <a:pt x="166" y="5848"/>
                      <a:pt x="166" y="5848"/>
                    </a:cubicBezTo>
                    <a:cubicBezTo>
                      <a:pt x="463" y="6237"/>
                      <a:pt x="1049" y="6344"/>
                      <a:pt x="1607" y="6344"/>
                    </a:cubicBezTo>
                    <a:cubicBezTo>
                      <a:pt x="2297" y="6344"/>
                      <a:pt x="2944" y="6179"/>
                      <a:pt x="2944" y="6179"/>
                    </a:cubicBezTo>
                    <a:cubicBezTo>
                      <a:pt x="3449" y="6431"/>
                      <a:pt x="3960" y="6506"/>
                      <a:pt x="4389" y="6506"/>
                    </a:cubicBezTo>
                    <a:cubicBezTo>
                      <a:pt x="5019" y="6506"/>
                      <a:pt x="5473" y="6345"/>
                      <a:pt x="5473" y="6345"/>
                    </a:cubicBezTo>
                    <a:cubicBezTo>
                      <a:pt x="6095" y="6594"/>
                      <a:pt x="7215" y="6677"/>
                      <a:pt x="7215" y="6677"/>
                    </a:cubicBezTo>
                    <a:cubicBezTo>
                      <a:pt x="8293" y="7050"/>
                      <a:pt x="8790" y="10160"/>
                      <a:pt x="8790" y="10160"/>
                    </a:cubicBezTo>
                    <a:cubicBezTo>
                      <a:pt x="9661" y="12025"/>
                      <a:pt x="11651" y="11735"/>
                      <a:pt x="12190" y="12938"/>
                    </a:cubicBezTo>
                    <a:cubicBezTo>
                      <a:pt x="12398" y="13352"/>
                      <a:pt x="13268" y="14057"/>
                      <a:pt x="13268" y="14057"/>
                    </a:cubicBezTo>
                    <a:cubicBezTo>
                      <a:pt x="17124" y="12191"/>
                      <a:pt x="15549" y="8294"/>
                      <a:pt x="15549" y="8294"/>
                    </a:cubicBezTo>
                    <a:cubicBezTo>
                      <a:pt x="15549" y="8294"/>
                      <a:pt x="14885" y="7879"/>
                      <a:pt x="14305" y="7009"/>
                    </a:cubicBezTo>
                    <a:cubicBezTo>
                      <a:pt x="13724" y="6138"/>
                      <a:pt x="12273" y="2821"/>
                      <a:pt x="12273" y="2821"/>
                    </a:cubicBezTo>
                    <a:cubicBezTo>
                      <a:pt x="12190" y="2240"/>
                      <a:pt x="10946" y="1660"/>
                      <a:pt x="10946" y="1660"/>
                    </a:cubicBezTo>
                    <a:lnTo>
                      <a:pt x="9661" y="955"/>
                    </a:lnTo>
                    <a:cubicBezTo>
                      <a:pt x="9205" y="375"/>
                      <a:pt x="7920" y="84"/>
                      <a:pt x="7588" y="84"/>
                    </a:cubicBezTo>
                    <a:cubicBezTo>
                      <a:pt x="7562" y="88"/>
                      <a:pt x="7532" y="89"/>
                      <a:pt x="7500" y="89"/>
                    </a:cubicBezTo>
                    <a:cubicBezTo>
                      <a:pt x="7250" y="89"/>
                      <a:pt x="6844" y="1"/>
                      <a:pt x="6547" y="1"/>
                    </a:cubicBezTo>
                    <a:close/>
                  </a:path>
                </a:pathLst>
              </a:custGeom>
              <a:solidFill>
                <a:srgbClr val="CB8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69"/>
              <p:cNvSpPr/>
              <p:nvPr/>
            </p:nvSpPr>
            <p:spPr>
              <a:xfrm flipH="1">
                <a:off x="1537162" y="2241199"/>
                <a:ext cx="112947" cy="110408"/>
              </a:xfrm>
              <a:custGeom>
                <a:avLst/>
                <a:gdLst/>
                <a:ahLst/>
                <a:cxnLst/>
                <a:rect l="l" t="t" r="r" b="b"/>
                <a:pathLst>
                  <a:path w="7339" h="7174" fill="none" extrusionOk="0">
                    <a:moveTo>
                      <a:pt x="7339" y="7174"/>
                    </a:moveTo>
                    <a:cubicBezTo>
                      <a:pt x="7339" y="7174"/>
                      <a:pt x="5888" y="5805"/>
                      <a:pt x="5556" y="5805"/>
                    </a:cubicBezTo>
                    <a:cubicBezTo>
                      <a:pt x="5224" y="5847"/>
                      <a:pt x="3649" y="5308"/>
                      <a:pt x="2985" y="3774"/>
                    </a:cubicBezTo>
                    <a:cubicBezTo>
                      <a:pt x="2985" y="3774"/>
                      <a:pt x="2363" y="705"/>
                      <a:pt x="1866" y="415"/>
                    </a:cubicBezTo>
                    <a:cubicBezTo>
                      <a:pt x="1866" y="415"/>
                      <a:pt x="373" y="249"/>
                      <a:pt x="0" y="1"/>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69"/>
              <p:cNvSpPr/>
              <p:nvPr/>
            </p:nvSpPr>
            <p:spPr>
              <a:xfrm flipH="1">
                <a:off x="1600969" y="2190150"/>
                <a:ext cx="140388" cy="56174"/>
              </a:xfrm>
              <a:custGeom>
                <a:avLst/>
                <a:gdLst/>
                <a:ahLst/>
                <a:cxnLst/>
                <a:rect l="l" t="t" r="r" b="b"/>
                <a:pathLst>
                  <a:path w="9122" h="3650" fill="none" extrusionOk="0">
                    <a:moveTo>
                      <a:pt x="5266" y="3401"/>
                    </a:moveTo>
                    <a:cubicBezTo>
                      <a:pt x="5266" y="3401"/>
                      <a:pt x="4146" y="3608"/>
                      <a:pt x="3193" y="3069"/>
                    </a:cubicBezTo>
                    <a:cubicBezTo>
                      <a:pt x="3193" y="3069"/>
                      <a:pt x="1203" y="3649"/>
                      <a:pt x="373" y="2696"/>
                    </a:cubicBezTo>
                    <a:cubicBezTo>
                      <a:pt x="373" y="2696"/>
                      <a:pt x="0" y="2157"/>
                      <a:pt x="2073" y="1701"/>
                    </a:cubicBezTo>
                    <a:cubicBezTo>
                      <a:pt x="2073" y="1701"/>
                      <a:pt x="4976" y="788"/>
                      <a:pt x="5432" y="415"/>
                    </a:cubicBezTo>
                    <a:cubicBezTo>
                      <a:pt x="5432" y="415"/>
                      <a:pt x="6593" y="1"/>
                      <a:pt x="7712" y="291"/>
                    </a:cubicBezTo>
                    <a:lnTo>
                      <a:pt x="9122" y="788"/>
                    </a:ln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69"/>
              <p:cNvSpPr/>
              <p:nvPr/>
            </p:nvSpPr>
            <p:spPr>
              <a:xfrm flipH="1">
                <a:off x="1590750" y="2218222"/>
                <a:ext cx="114886" cy="19161"/>
              </a:xfrm>
              <a:custGeom>
                <a:avLst/>
                <a:gdLst/>
                <a:ahLst/>
                <a:cxnLst/>
                <a:rect l="l" t="t" r="r" b="b"/>
                <a:pathLst>
                  <a:path w="7465" h="1245" fill="none" extrusionOk="0">
                    <a:moveTo>
                      <a:pt x="872" y="1245"/>
                    </a:moveTo>
                    <a:cubicBezTo>
                      <a:pt x="872" y="1245"/>
                      <a:pt x="1" y="581"/>
                      <a:pt x="1535" y="457"/>
                    </a:cubicBezTo>
                    <a:cubicBezTo>
                      <a:pt x="1535" y="457"/>
                      <a:pt x="3359" y="1"/>
                      <a:pt x="4189" y="42"/>
                    </a:cubicBezTo>
                    <a:cubicBezTo>
                      <a:pt x="4189" y="42"/>
                      <a:pt x="5847" y="333"/>
                      <a:pt x="6428" y="416"/>
                    </a:cubicBezTo>
                    <a:lnTo>
                      <a:pt x="7464" y="1203"/>
                    </a:ln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69"/>
              <p:cNvSpPr/>
              <p:nvPr/>
            </p:nvSpPr>
            <p:spPr>
              <a:xfrm flipH="1">
                <a:off x="1560124" y="2232904"/>
                <a:ext cx="4478" cy="10865"/>
              </a:xfrm>
              <a:custGeom>
                <a:avLst/>
                <a:gdLst/>
                <a:ahLst/>
                <a:cxnLst/>
                <a:rect l="l" t="t" r="r" b="b"/>
                <a:pathLst>
                  <a:path w="291" h="706" fill="none" extrusionOk="0">
                    <a:moveTo>
                      <a:pt x="0" y="705"/>
                    </a:moveTo>
                    <a:lnTo>
                      <a:pt x="290" y="1"/>
                    </a:ln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69"/>
              <p:cNvSpPr/>
              <p:nvPr/>
            </p:nvSpPr>
            <p:spPr>
              <a:xfrm flipH="1">
                <a:off x="1560124" y="2198446"/>
                <a:ext cx="4478" cy="10865"/>
              </a:xfrm>
              <a:custGeom>
                <a:avLst/>
                <a:gdLst/>
                <a:ahLst/>
                <a:cxnLst/>
                <a:rect l="l" t="t" r="r" b="b"/>
                <a:pathLst>
                  <a:path w="291" h="706" fill="none" extrusionOk="0">
                    <a:moveTo>
                      <a:pt x="0" y="705"/>
                    </a:moveTo>
                    <a:lnTo>
                      <a:pt x="290" y="1"/>
                    </a:ln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69"/>
              <p:cNvSpPr/>
              <p:nvPr/>
            </p:nvSpPr>
            <p:spPr>
              <a:xfrm flipH="1">
                <a:off x="1589473" y="2164634"/>
                <a:ext cx="149345" cy="47232"/>
              </a:xfrm>
              <a:custGeom>
                <a:avLst/>
                <a:gdLst/>
                <a:ahLst/>
                <a:cxnLst/>
                <a:rect l="l" t="t" r="r" b="b"/>
                <a:pathLst>
                  <a:path w="9704" h="3069" fill="none" extrusionOk="0">
                    <a:moveTo>
                      <a:pt x="4396" y="2322"/>
                    </a:moveTo>
                    <a:lnTo>
                      <a:pt x="2737" y="2446"/>
                    </a:lnTo>
                    <a:cubicBezTo>
                      <a:pt x="2737" y="2446"/>
                      <a:pt x="581" y="3068"/>
                      <a:pt x="457" y="2156"/>
                    </a:cubicBezTo>
                    <a:cubicBezTo>
                      <a:pt x="457" y="2156"/>
                      <a:pt x="1" y="1990"/>
                      <a:pt x="2240" y="1037"/>
                    </a:cubicBezTo>
                    <a:lnTo>
                      <a:pt x="3111" y="788"/>
                    </a:lnTo>
                    <a:lnTo>
                      <a:pt x="6303" y="0"/>
                    </a:lnTo>
                    <a:cubicBezTo>
                      <a:pt x="6303" y="0"/>
                      <a:pt x="7298" y="125"/>
                      <a:pt x="8335" y="498"/>
                    </a:cubicBezTo>
                    <a:lnTo>
                      <a:pt x="9703" y="954"/>
                    </a:ln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69"/>
              <p:cNvSpPr/>
              <p:nvPr/>
            </p:nvSpPr>
            <p:spPr>
              <a:xfrm flipH="1">
                <a:off x="1500149" y="2139748"/>
                <a:ext cx="184418" cy="135924"/>
              </a:xfrm>
              <a:custGeom>
                <a:avLst/>
                <a:gdLst/>
                <a:ahLst/>
                <a:cxnLst/>
                <a:rect l="l" t="t" r="r" b="b"/>
                <a:pathLst>
                  <a:path w="11983" h="8832" fill="none" extrusionOk="0">
                    <a:moveTo>
                      <a:pt x="664" y="2032"/>
                    </a:moveTo>
                    <a:cubicBezTo>
                      <a:pt x="664" y="2032"/>
                      <a:pt x="0" y="1990"/>
                      <a:pt x="1203" y="1078"/>
                    </a:cubicBezTo>
                    <a:lnTo>
                      <a:pt x="2115" y="539"/>
                    </a:lnTo>
                    <a:cubicBezTo>
                      <a:pt x="2115" y="539"/>
                      <a:pt x="3442" y="0"/>
                      <a:pt x="4478" y="249"/>
                    </a:cubicBezTo>
                    <a:cubicBezTo>
                      <a:pt x="4478" y="249"/>
                      <a:pt x="5515" y="705"/>
                      <a:pt x="6095" y="1161"/>
                    </a:cubicBezTo>
                    <a:cubicBezTo>
                      <a:pt x="6717" y="1576"/>
                      <a:pt x="7380" y="2073"/>
                      <a:pt x="7629" y="2198"/>
                    </a:cubicBezTo>
                    <a:cubicBezTo>
                      <a:pt x="7878" y="2322"/>
                      <a:pt x="8583" y="2612"/>
                      <a:pt x="8832" y="3483"/>
                    </a:cubicBezTo>
                    <a:cubicBezTo>
                      <a:pt x="8832" y="3483"/>
                      <a:pt x="10117" y="6676"/>
                      <a:pt x="10905" y="7380"/>
                    </a:cubicBezTo>
                    <a:cubicBezTo>
                      <a:pt x="11651" y="8127"/>
                      <a:pt x="11983" y="8832"/>
                      <a:pt x="11983" y="8832"/>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69"/>
              <p:cNvSpPr/>
              <p:nvPr/>
            </p:nvSpPr>
            <p:spPr>
              <a:xfrm flipH="1">
                <a:off x="1557570" y="2172929"/>
                <a:ext cx="1293" cy="8311"/>
              </a:xfrm>
              <a:custGeom>
                <a:avLst/>
                <a:gdLst/>
                <a:ahLst/>
                <a:cxnLst/>
                <a:rect l="l" t="t" r="r" b="b"/>
                <a:pathLst>
                  <a:path w="84" h="540" fill="none" extrusionOk="0">
                    <a:moveTo>
                      <a:pt x="0" y="539"/>
                    </a:moveTo>
                    <a:lnTo>
                      <a:pt x="83" y="0"/>
                    </a:ln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69"/>
              <p:cNvSpPr/>
              <p:nvPr/>
            </p:nvSpPr>
            <p:spPr>
              <a:xfrm flipH="1">
                <a:off x="1711993" y="2185041"/>
                <a:ext cx="19161" cy="15344"/>
              </a:xfrm>
              <a:custGeom>
                <a:avLst/>
                <a:gdLst/>
                <a:ahLst/>
                <a:cxnLst/>
                <a:rect l="l" t="t" r="r" b="b"/>
                <a:pathLst>
                  <a:path w="1245" h="997" fill="none" extrusionOk="0">
                    <a:moveTo>
                      <a:pt x="1" y="996"/>
                    </a:moveTo>
                    <a:cubicBezTo>
                      <a:pt x="1" y="996"/>
                      <a:pt x="1244" y="623"/>
                      <a:pt x="1079" y="1"/>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69"/>
              <p:cNvSpPr/>
              <p:nvPr/>
            </p:nvSpPr>
            <p:spPr>
              <a:xfrm flipH="1">
                <a:off x="1716456" y="2223978"/>
                <a:ext cx="17883" cy="10219"/>
              </a:xfrm>
              <a:custGeom>
                <a:avLst/>
                <a:gdLst/>
                <a:ahLst/>
                <a:cxnLst/>
                <a:rect l="l" t="t" r="r" b="b"/>
                <a:pathLst>
                  <a:path w="1162" h="664" fill="none" extrusionOk="0">
                    <a:moveTo>
                      <a:pt x="0" y="581"/>
                    </a:moveTo>
                    <a:cubicBezTo>
                      <a:pt x="0" y="581"/>
                      <a:pt x="1161" y="664"/>
                      <a:pt x="1037" y="0"/>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69"/>
              <p:cNvSpPr/>
              <p:nvPr/>
            </p:nvSpPr>
            <p:spPr>
              <a:xfrm flipH="1">
                <a:off x="1682644" y="2229072"/>
                <a:ext cx="10219" cy="5125"/>
              </a:xfrm>
              <a:custGeom>
                <a:avLst/>
                <a:gdLst/>
                <a:ahLst/>
                <a:cxnLst/>
                <a:rect l="l" t="t" r="r" b="b"/>
                <a:pathLst>
                  <a:path w="664" h="333" fill="none" extrusionOk="0">
                    <a:moveTo>
                      <a:pt x="664" y="1"/>
                    </a:moveTo>
                    <a:cubicBezTo>
                      <a:pt x="664" y="1"/>
                      <a:pt x="539" y="333"/>
                      <a:pt x="0" y="291"/>
                    </a:cubicBezTo>
                  </a:path>
                </a:pathLst>
              </a:custGeom>
              <a:noFill/>
              <a:ln w="6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69"/>
              <p:cNvSpPr/>
              <p:nvPr/>
            </p:nvSpPr>
            <p:spPr>
              <a:xfrm flipH="1">
                <a:off x="1008177" y="1906020"/>
                <a:ext cx="272480" cy="666325"/>
              </a:xfrm>
              <a:custGeom>
                <a:avLst/>
                <a:gdLst/>
                <a:ahLst/>
                <a:cxnLst/>
                <a:rect l="l" t="t" r="r" b="b"/>
                <a:pathLst>
                  <a:path w="17705" h="43296" extrusionOk="0">
                    <a:moveTo>
                      <a:pt x="8795" y="1"/>
                    </a:moveTo>
                    <a:cubicBezTo>
                      <a:pt x="6305" y="1"/>
                      <a:pt x="4230" y="1256"/>
                      <a:pt x="4230" y="1256"/>
                    </a:cubicBezTo>
                    <a:cubicBezTo>
                      <a:pt x="1" y="3619"/>
                      <a:pt x="2281" y="10709"/>
                      <a:pt x="2281" y="10709"/>
                    </a:cubicBezTo>
                    <a:cubicBezTo>
                      <a:pt x="4437" y="14068"/>
                      <a:pt x="7049" y="36084"/>
                      <a:pt x="7049" y="36084"/>
                    </a:cubicBezTo>
                    <a:cubicBezTo>
                      <a:pt x="6427" y="40894"/>
                      <a:pt x="9703" y="42801"/>
                      <a:pt x="9703" y="42801"/>
                    </a:cubicBezTo>
                    <a:cubicBezTo>
                      <a:pt x="10583" y="43153"/>
                      <a:pt x="11339" y="43295"/>
                      <a:pt x="11987" y="43295"/>
                    </a:cubicBezTo>
                    <a:cubicBezTo>
                      <a:pt x="14697" y="43295"/>
                      <a:pt x="15507" y="40811"/>
                      <a:pt x="15507" y="40811"/>
                    </a:cubicBezTo>
                    <a:cubicBezTo>
                      <a:pt x="16461" y="33140"/>
                      <a:pt x="17705" y="9341"/>
                      <a:pt x="14885" y="3992"/>
                    </a:cubicBezTo>
                    <a:cubicBezTo>
                      <a:pt x="13196" y="859"/>
                      <a:pt x="10854" y="1"/>
                      <a:pt x="8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69"/>
              <p:cNvSpPr/>
              <p:nvPr/>
            </p:nvSpPr>
            <p:spPr>
              <a:xfrm flipH="1">
                <a:off x="1003714" y="2250725"/>
                <a:ext cx="583235" cy="362404"/>
              </a:xfrm>
              <a:custGeom>
                <a:avLst/>
                <a:gdLst/>
                <a:ahLst/>
                <a:cxnLst/>
                <a:rect l="l" t="t" r="r" b="b"/>
                <a:pathLst>
                  <a:path w="37897" h="23548" extrusionOk="0">
                    <a:moveTo>
                      <a:pt x="7926" y="0"/>
                    </a:moveTo>
                    <a:cubicBezTo>
                      <a:pt x="5123" y="0"/>
                      <a:pt x="3215" y="3385"/>
                      <a:pt x="2074" y="5933"/>
                    </a:cubicBezTo>
                    <a:cubicBezTo>
                      <a:pt x="1" y="10452"/>
                      <a:pt x="4437" y="10825"/>
                      <a:pt x="7215" y="11903"/>
                    </a:cubicBezTo>
                    <a:cubicBezTo>
                      <a:pt x="9827" y="12940"/>
                      <a:pt x="12149" y="14930"/>
                      <a:pt x="14761" y="16215"/>
                    </a:cubicBezTo>
                    <a:cubicBezTo>
                      <a:pt x="18544" y="18069"/>
                      <a:pt x="25504" y="23548"/>
                      <a:pt x="30473" y="23548"/>
                    </a:cubicBezTo>
                    <a:cubicBezTo>
                      <a:pt x="30950" y="23548"/>
                      <a:pt x="31408" y="23497"/>
                      <a:pt x="31844" y="23388"/>
                    </a:cubicBezTo>
                    <a:cubicBezTo>
                      <a:pt x="33295" y="23015"/>
                      <a:pt x="34331" y="21232"/>
                      <a:pt x="35160" y="19449"/>
                    </a:cubicBezTo>
                    <a:cubicBezTo>
                      <a:pt x="37897" y="13354"/>
                      <a:pt x="21644" y="10203"/>
                      <a:pt x="19239" y="9250"/>
                    </a:cubicBezTo>
                    <a:cubicBezTo>
                      <a:pt x="16793" y="8296"/>
                      <a:pt x="14471" y="6762"/>
                      <a:pt x="12688" y="3403"/>
                    </a:cubicBezTo>
                    <a:cubicBezTo>
                      <a:pt x="10988" y="162"/>
                      <a:pt x="8911" y="86"/>
                      <a:pt x="8722" y="86"/>
                    </a:cubicBezTo>
                    <a:cubicBezTo>
                      <a:pt x="8713" y="86"/>
                      <a:pt x="8708" y="86"/>
                      <a:pt x="8708" y="86"/>
                    </a:cubicBezTo>
                    <a:cubicBezTo>
                      <a:pt x="8440" y="28"/>
                      <a:pt x="8179" y="0"/>
                      <a:pt x="79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69"/>
              <p:cNvSpPr/>
              <p:nvPr/>
            </p:nvSpPr>
            <p:spPr>
              <a:xfrm flipH="1">
                <a:off x="1454210" y="2239029"/>
                <a:ext cx="128260" cy="138741"/>
              </a:xfrm>
              <a:custGeom>
                <a:avLst/>
                <a:gdLst/>
                <a:ahLst/>
                <a:cxnLst/>
                <a:rect l="l" t="t" r="r" b="b"/>
                <a:pathLst>
                  <a:path w="8334" h="9015" extrusionOk="0">
                    <a:moveTo>
                      <a:pt x="5337" y="1"/>
                    </a:moveTo>
                    <a:cubicBezTo>
                      <a:pt x="4802" y="1"/>
                      <a:pt x="4269" y="162"/>
                      <a:pt x="3939" y="681"/>
                    </a:cubicBezTo>
                    <a:cubicBezTo>
                      <a:pt x="3939" y="681"/>
                      <a:pt x="4063" y="3749"/>
                      <a:pt x="1534" y="5863"/>
                    </a:cubicBezTo>
                    <a:cubicBezTo>
                      <a:pt x="1534" y="5863"/>
                      <a:pt x="42" y="6071"/>
                      <a:pt x="0" y="6983"/>
                    </a:cubicBezTo>
                    <a:cubicBezTo>
                      <a:pt x="0" y="6983"/>
                      <a:pt x="539" y="8061"/>
                      <a:pt x="2032" y="9015"/>
                    </a:cubicBezTo>
                    <a:cubicBezTo>
                      <a:pt x="2032" y="9015"/>
                      <a:pt x="2032" y="9015"/>
                      <a:pt x="2033" y="9015"/>
                    </a:cubicBezTo>
                    <a:cubicBezTo>
                      <a:pt x="2104" y="9015"/>
                      <a:pt x="4765" y="8974"/>
                      <a:pt x="7629" y="2920"/>
                    </a:cubicBezTo>
                    <a:cubicBezTo>
                      <a:pt x="7629" y="2920"/>
                      <a:pt x="8334" y="1427"/>
                      <a:pt x="7090" y="432"/>
                    </a:cubicBezTo>
                    <a:cubicBezTo>
                      <a:pt x="7090" y="432"/>
                      <a:pt x="6212" y="1"/>
                      <a:pt x="5337" y="1"/>
                    </a:cubicBezTo>
                    <a:close/>
                  </a:path>
                </a:pathLst>
              </a:custGeom>
              <a:solidFill>
                <a:srgbClr val="376C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69"/>
              <p:cNvSpPr/>
              <p:nvPr/>
            </p:nvSpPr>
            <p:spPr>
              <a:xfrm flipH="1">
                <a:off x="1031786" y="1862174"/>
                <a:ext cx="220800" cy="188250"/>
              </a:xfrm>
              <a:custGeom>
                <a:avLst/>
                <a:gdLst/>
                <a:ahLst/>
                <a:cxnLst/>
                <a:rect l="l" t="t" r="r" b="b"/>
                <a:pathLst>
                  <a:path w="14347" h="12232" fill="none" extrusionOk="0">
                    <a:moveTo>
                      <a:pt x="1" y="6261"/>
                    </a:moveTo>
                    <a:cubicBezTo>
                      <a:pt x="1" y="6261"/>
                      <a:pt x="1576" y="4271"/>
                      <a:pt x="4479" y="3358"/>
                    </a:cubicBezTo>
                    <a:cubicBezTo>
                      <a:pt x="4479" y="3358"/>
                      <a:pt x="13061" y="0"/>
                      <a:pt x="14347" y="12231"/>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69"/>
              <p:cNvSpPr/>
              <p:nvPr/>
            </p:nvSpPr>
            <p:spPr>
              <a:xfrm flipH="1">
                <a:off x="1015826" y="2070185"/>
                <a:ext cx="22993" cy="437753"/>
              </a:xfrm>
              <a:custGeom>
                <a:avLst/>
                <a:gdLst/>
                <a:ahLst/>
                <a:cxnLst/>
                <a:rect l="l" t="t" r="r" b="b"/>
                <a:pathLst>
                  <a:path w="1494" h="28444" fill="none" extrusionOk="0">
                    <a:moveTo>
                      <a:pt x="581" y="1"/>
                    </a:moveTo>
                    <a:cubicBezTo>
                      <a:pt x="581" y="1"/>
                      <a:pt x="1493" y="19447"/>
                      <a:pt x="1" y="28444"/>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69"/>
              <p:cNvSpPr/>
              <p:nvPr/>
            </p:nvSpPr>
            <p:spPr>
              <a:xfrm flipH="1">
                <a:off x="1084743" y="2455597"/>
                <a:ext cx="23624" cy="13420"/>
              </a:xfrm>
              <a:custGeom>
                <a:avLst/>
                <a:gdLst/>
                <a:ahLst/>
                <a:cxnLst/>
                <a:rect l="l" t="t" r="r" b="b"/>
                <a:pathLst>
                  <a:path w="1535" h="872" fill="none" extrusionOk="0">
                    <a:moveTo>
                      <a:pt x="0" y="1"/>
                    </a:moveTo>
                    <a:lnTo>
                      <a:pt x="1534" y="872"/>
                    </a:ln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69"/>
              <p:cNvSpPr/>
              <p:nvPr/>
            </p:nvSpPr>
            <p:spPr>
              <a:xfrm flipH="1">
                <a:off x="1041358" y="2372014"/>
                <a:ext cx="520705" cy="268017"/>
              </a:xfrm>
              <a:custGeom>
                <a:avLst/>
                <a:gdLst/>
                <a:ahLst/>
                <a:cxnLst/>
                <a:rect l="l" t="t" r="r" b="b"/>
                <a:pathLst>
                  <a:path w="33834" h="17415" fill="none" extrusionOk="0">
                    <a:moveTo>
                      <a:pt x="33834" y="10076"/>
                    </a:moveTo>
                    <a:cubicBezTo>
                      <a:pt x="33834" y="10076"/>
                      <a:pt x="33626" y="12232"/>
                      <a:pt x="32465" y="13558"/>
                    </a:cubicBezTo>
                    <a:cubicBezTo>
                      <a:pt x="32465" y="13558"/>
                      <a:pt x="30392" y="17414"/>
                      <a:pt x="25293" y="14968"/>
                    </a:cubicBezTo>
                    <a:lnTo>
                      <a:pt x="12274" y="7878"/>
                    </a:lnTo>
                    <a:cubicBezTo>
                      <a:pt x="12274" y="7878"/>
                      <a:pt x="6427" y="3939"/>
                      <a:pt x="4354" y="3442"/>
                    </a:cubicBezTo>
                    <a:cubicBezTo>
                      <a:pt x="4354" y="3442"/>
                      <a:pt x="167" y="2654"/>
                      <a:pt x="1" y="0"/>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69"/>
              <p:cNvSpPr/>
              <p:nvPr/>
            </p:nvSpPr>
            <p:spPr>
              <a:xfrm flipH="1">
                <a:off x="1119847" y="2289062"/>
                <a:ext cx="280129" cy="160810"/>
              </a:xfrm>
              <a:custGeom>
                <a:avLst/>
                <a:gdLst/>
                <a:ahLst/>
                <a:cxnLst/>
                <a:rect l="l" t="t" r="r" b="b"/>
                <a:pathLst>
                  <a:path w="18202" h="10449" fill="none" extrusionOk="0">
                    <a:moveTo>
                      <a:pt x="18202" y="10449"/>
                    </a:moveTo>
                    <a:cubicBezTo>
                      <a:pt x="18202" y="10449"/>
                      <a:pt x="16253" y="9246"/>
                      <a:pt x="13102" y="8417"/>
                    </a:cubicBezTo>
                    <a:cubicBezTo>
                      <a:pt x="7836" y="7049"/>
                      <a:pt x="2281" y="5515"/>
                      <a:pt x="0" y="0"/>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69"/>
              <p:cNvSpPr/>
              <p:nvPr/>
            </p:nvSpPr>
            <p:spPr>
              <a:xfrm flipH="1">
                <a:off x="1414012" y="2244385"/>
                <a:ext cx="72118" cy="78504"/>
              </a:xfrm>
              <a:custGeom>
                <a:avLst/>
                <a:gdLst/>
                <a:ahLst/>
                <a:cxnLst/>
                <a:rect l="l" t="t" r="r" b="b"/>
                <a:pathLst>
                  <a:path w="4686" h="5101" fill="none" extrusionOk="0">
                    <a:moveTo>
                      <a:pt x="4686" y="1784"/>
                    </a:moveTo>
                    <a:cubicBezTo>
                      <a:pt x="4686" y="1784"/>
                      <a:pt x="3152" y="1"/>
                      <a:pt x="1452" y="416"/>
                    </a:cubicBezTo>
                    <a:cubicBezTo>
                      <a:pt x="1452" y="416"/>
                      <a:pt x="1908" y="2779"/>
                      <a:pt x="1" y="5101"/>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69"/>
              <p:cNvSpPr/>
              <p:nvPr/>
            </p:nvSpPr>
            <p:spPr>
              <a:xfrm flipH="1">
                <a:off x="1463783" y="2224609"/>
                <a:ext cx="130815" cy="132108"/>
              </a:xfrm>
              <a:custGeom>
                <a:avLst/>
                <a:gdLst/>
                <a:ahLst/>
                <a:cxnLst/>
                <a:rect l="l" t="t" r="r" b="b"/>
                <a:pathLst>
                  <a:path w="8500" h="8584" fill="none" extrusionOk="0">
                    <a:moveTo>
                      <a:pt x="8500" y="1701"/>
                    </a:moveTo>
                    <a:cubicBezTo>
                      <a:pt x="8500" y="1701"/>
                      <a:pt x="6095" y="1"/>
                      <a:pt x="4727" y="1659"/>
                    </a:cubicBezTo>
                    <a:cubicBezTo>
                      <a:pt x="4727" y="1659"/>
                      <a:pt x="4561" y="5722"/>
                      <a:pt x="1949" y="6883"/>
                    </a:cubicBezTo>
                    <a:cubicBezTo>
                      <a:pt x="1949" y="6883"/>
                      <a:pt x="0" y="7630"/>
                      <a:pt x="1078" y="8583"/>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69"/>
              <p:cNvSpPr/>
              <p:nvPr/>
            </p:nvSpPr>
            <p:spPr>
              <a:xfrm flipH="1">
                <a:off x="1495040" y="2339464"/>
                <a:ext cx="72764" cy="41491"/>
              </a:xfrm>
              <a:custGeom>
                <a:avLst/>
                <a:gdLst/>
                <a:ahLst/>
                <a:cxnLst/>
                <a:rect l="l" t="t" r="r" b="b"/>
                <a:pathLst>
                  <a:path w="4728" h="2696" fill="none" extrusionOk="0">
                    <a:moveTo>
                      <a:pt x="1" y="1618"/>
                    </a:moveTo>
                    <a:cubicBezTo>
                      <a:pt x="1" y="1618"/>
                      <a:pt x="457" y="2696"/>
                      <a:pt x="1784" y="2115"/>
                    </a:cubicBezTo>
                    <a:cubicBezTo>
                      <a:pt x="1784" y="2115"/>
                      <a:pt x="3152" y="1659"/>
                      <a:pt x="4727" y="1"/>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69"/>
              <p:cNvSpPr/>
              <p:nvPr/>
            </p:nvSpPr>
            <p:spPr>
              <a:xfrm flipH="1">
                <a:off x="1486114" y="2256512"/>
                <a:ext cx="37013" cy="7680"/>
              </a:xfrm>
              <a:custGeom>
                <a:avLst/>
                <a:gdLst/>
                <a:ahLst/>
                <a:cxnLst/>
                <a:rect l="l" t="t" r="r" b="b"/>
                <a:pathLst>
                  <a:path w="2405" h="499" fill="none" extrusionOk="0">
                    <a:moveTo>
                      <a:pt x="0" y="498"/>
                    </a:moveTo>
                    <a:cubicBezTo>
                      <a:pt x="622" y="84"/>
                      <a:pt x="829" y="1"/>
                      <a:pt x="2405" y="498"/>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69"/>
              <p:cNvSpPr/>
              <p:nvPr/>
            </p:nvSpPr>
            <p:spPr>
              <a:xfrm flipH="1">
                <a:off x="1486114" y="2273103"/>
                <a:ext cx="40845" cy="24901"/>
              </a:xfrm>
              <a:custGeom>
                <a:avLst/>
                <a:gdLst/>
                <a:ahLst/>
                <a:cxnLst/>
                <a:rect l="l" t="t" r="r" b="b"/>
                <a:pathLst>
                  <a:path w="2654" h="1618" fill="none" extrusionOk="0">
                    <a:moveTo>
                      <a:pt x="0" y="540"/>
                    </a:moveTo>
                    <a:cubicBezTo>
                      <a:pt x="291" y="788"/>
                      <a:pt x="1410" y="1"/>
                      <a:pt x="2654" y="1618"/>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69"/>
              <p:cNvSpPr/>
              <p:nvPr/>
            </p:nvSpPr>
            <p:spPr>
              <a:xfrm flipH="1">
                <a:off x="1514185" y="2304375"/>
                <a:ext cx="22993" cy="33196"/>
              </a:xfrm>
              <a:custGeom>
                <a:avLst/>
                <a:gdLst/>
                <a:ahLst/>
                <a:cxnLst/>
                <a:rect l="l" t="t" r="r" b="b"/>
                <a:pathLst>
                  <a:path w="1494" h="2157" fill="none" extrusionOk="0">
                    <a:moveTo>
                      <a:pt x="1" y="0"/>
                    </a:moveTo>
                    <a:cubicBezTo>
                      <a:pt x="1" y="0"/>
                      <a:pt x="664" y="1617"/>
                      <a:pt x="1494" y="2156"/>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69"/>
              <p:cNvSpPr/>
              <p:nvPr/>
            </p:nvSpPr>
            <p:spPr>
              <a:xfrm flipH="1">
                <a:off x="1545458" y="2330538"/>
                <a:ext cx="19792" cy="33827"/>
              </a:xfrm>
              <a:custGeom>
                <a:avLst/>
                <a:gdLst/>
                <a:ahLst/>
                <a:cxnLst/>
                <a:rect l="l" t="t" r="r" b="b"/>
                <a:pathLst>
                  <a:path w="1286" h="2198" fill="none" extrusionOk="0">
                    <a:moveTo>
                      <a:pt x="42" y="0"/>
                    </a:moveTo>
                    <a:cubicBezTo>
                      <a:pt x="42" y="0"/>
                      <a:pt x="1" y="1659"/>
                      <a:pt x="1286" y="2198"/>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69"/>
              <p:cNvSpPr/>
              <p:nvPr/>
            </p:nvSpPr>
            <p:spPr>
              <a:xfrm flipH="1">
                <a:off x="1177267" y="2156970"/>
                <a:ext cx="42769" cy="261645"/>
              </a:xfrm>
              <a:custGeom>
                <a:avLst/>
                <a:gdLst/>
                <a:ahLst/>
                <a:cxnLst/>
                <a:rect l="l" t="t" r="r" b="b"/>
                <a:pathLst>
                  <a:path w="2779" h="17001" fill="none" extrusionOk="0">
                    <a:moveTo>
                      <a:pt x="0" y="1"/>
                    </a:moveTo>
                    <a:cubicBezTo>
                      <a:pt x="0" y="1"/>
                      <a:pt x="2488" y="13310"/>
                      <a:pt x="2778" y="17000"/>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69"/>
              <p:cNvSpPr/>
              <p:nvPr/>
            </p:nvSpPr>
            <p:spPr>
              <a:xfrm flipH="1">
                <a:off x="1225761" y="2036374"/>
                <a:ext cx="14697" cy="91894"/>
              </a:xfrm>
              <a:custGeom>
                <a:avLst/>
                <a:gdLst/>
                <a:ahLst/>
                <a:cxnLst/>
                <a:rect l="l" t="t" r="r" b="b"/>
                <a:pathLst>
                  <a:path w="955" h="5971" fill="none" extrusionOk="0">
                    <a:moveTo>
                      <a:pt x="954" y="5971"/>
                    </a:moveTo>
                    <a:cubicBezTo>
                      <a:pt x="954" y="5971"/>
                      <a:pt x="125" y="1286"/>
                      <a:pt x="1" y="0"/>
                    </a:cubicBezTo>
                  </a:path>
                </a:pathLst>
              </a:custGeom>
              <a:noFill/>
              <a:ln w="72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13"/>
        <p:cNvGrpSpPr/>
        <p:nvPr/>
      </p:nvGrpSpPr>
      <p:grpSpPr>
        <a:xfrm>
          <a:off x="0" y="0"/>
          <a:ext cx="0" cy="0"/>
          <a:chOff x="0" y="0"/>
          <a:chExt cx="0" cy="0"/>
        </a:xfrm>
      </p:grpSpPr>
      <p:sp>
        <p:nvSpPr>
          <p:cNvPr id="4314" name="Google Shape;4314;p65"/>
          <p:cNvSpPr txBox="1">
            <a:spLocks noGrp="1"/>
          </p:cNvSpPr>
          <p:nvPr>
            <p:ph type="title"/>
          </p:nvPr>
        </p:nvSpPr>
        <p:spPr>
          <a:xfrm>
            <a:off x="2071276" y="-32704"/>
            <a:ext cx="4460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Comic Sans MS" panose="030F0902030302020204" pitchFamily="66" charset="0"/>
              </a:rPr>
              <a:t>Planning Approach</a:t>
            </a:r>
            <a:endParaRPr sz="3600" dirty="0">
              <a:latin typeface="Comic Sans MS" panose="030F0902030302020204" pitchFamily="66" charset="0"/>
            </a:endParaRPr>
          </a:p>
        </p:txBody>
      </p:sp>
      <p:sp>
        <p:nvSpPr>
          <p:cNvPr id="4459" name="Google Shape;4459;p65"/>
          <p:cNvSpPr/>
          <p:nvPr/>
        </p:nvSpPr>
        <p:spPr>
          <a:xfrm>
            <a:off x="2283710" y="728662"/>
            <a:ext cx="3492725"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txBody>
          <a:bodyPr/>
          <a:lstStyle/>
          <a:p>
            <a:endParaRPr lang="en-CN" sz="900">
              <a:latin typeface="Comic Sans MS" panose="030F0902030302020204" pitchFamily="66" charset="0"/>
            </a:endParaRPr>
          </a:p>
        </p:txBody>
      </p:sp>
      <p:grpSp>
        <p:nvGrpSpPr>
          <p:cNvPr id="4507" name="Google Shape;4507;p65"/>
          <p:cNvGrpSpPr/>
          <p:nvPr/>
        </p:nvGrpSpPr>
        <p:grpSpPr>
          <a:xfrm>
            <a:off x="8060145" y="152396"/>
            <a:ext cx="235800" cy="235800"/>
            <a:chOff x="8059920" y="4755421"/>
            <a:chExt cx="235800" cy="235800"/>
          </a:xfrm>
        </p:grpSpPr>
        <p:sp>
          <p:nvSpPr>
            <p:cNvPr id="4508" name="Google Shape;4508;p65">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65">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510" name="Google Shape;4510;p65"/>
          <p:cNvGrpSpPr/>
          <p:nvPr/>
        </p:nvGrpSpPr>
        <p:grpSpPr>
          <a:xfrm>
            <a:off x="8755804" y="152396"/>
            <a:ext cx="235800" cy="235800"/>
            <a:chOff x="8755579" y="4755421"/>
            <a:chExt cx="235800" cy="235800"/>
          </a:xfrm>
        </p:grpSpPr>
        <p:sp>
          <p:nvSpPr>
            <p:cNvPr id="4511" name="Google Shape;4511;p65">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65">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513" name="Google Shape;4513;p65"/>
          <p:cNvGrpSpPr/>
          <p:nvPr/>
        </p:nvGrpSpPr>
        <p:grpSpPr>
          <a:xfrm>
            <a:off x="8407984" y="152396"/>
            <a:ext cx="235800" cy="235800"/>
            <a:chOff x="8407759" y="4755421"/>
            <a:chExt cx="235800" cy="235800"/>
          </a:xfrm>
        </p:grpSpPr>
        <p:sp>
          <p:nvSpPr>
            <p:cNvPr id="4514" name="Google Shape;4514;p65">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15" name="Google Shape;4515;p65"/>
            <p:cNvGrpSpPr/>
            <p:nvPr/>
          </p:nvGrpSpPr>
          <p:grpSpPr>
            <a:xfrm>
              <a:off x="8467588" y="4833464"/>
              <a:ext cx="116211" cy="79806"/>
              <a:chOff x="8467588" y="4833464"/>
              <a:chExt cx="116211" cy="79806"/>
            </a:xfrm>
          </p:grpSpPr>
          <p:cxnSp>
            <p:nvCxnSpPr>
              <p:cNvPr id="4516" name="Google Shape;4516;p65">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4517" name="Google Shape;4517;p65">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4518" name="Google Shape;4518;p65">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sp>
        <p:nvSpPr>
          <p:cNvPr id="12" name="Google Shape;4314;p65">
            <a:extLst>
              <a:ext uri="{FF2B5EF4-FFF2-40B4-BE49-F238E27FC236}">
                <a16:creationId xmlns:a16="http://schemas.microsoft.com/office/drawing/2014/main" id="{9438FD18-E0B5-4296-5528-5C01DF35F1E2}"/>
              </a:ext>
            </a:extLst>
          </p:cNvPr>
          <p:cNvSpPr txBox="1">
            <a:spLocks/>
          </p:cNvSpPr>
          <p:nvPr/>
        </p:nvSpPr>
        <p:spPr>
          <a:xfrm>
            <a:off x="613396" y="905083"/>
            <a:ext cx="2915760" cy="765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Nanum Pen Script"/>
              <a:buNone/>
              <a:defRPr sz="5500" b="1" i="0" u="none" strike="noStrike" cap="none">
                <a:solidFill>
                  <a:schemeClr val="dk1"/>
                </a:solidFill>
                <a:latin typeface="Nanum Pen Script"/>
                <a:ea typeface="Nanum Pen Script"/>
                <a:cs typeface="Nanum Pen Script"/>
                <a:sym typeface="Nanum Pen Scrip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marL="342900" indent="-342900" algn="l">
              <a:lnSpc>
                <a:spcPct val="150000"/>
              </a:lnSpc>
              <a:buFont typeface="Arial" panose="020B0604020202020204" pitchFamily="34" charset="0"/>
              <a:buChar char="•"/>
            </a:pPr>
            <a:r>
              <a:rPr lang="en-US" sz="2400" dirty="0">
                <a:solidFill>
                  <a:schemeClr val="bg2"/>
                </a:solidFill>
                <a:latin typeface="Comic Sans MS" panose="030F0902030302020204" pitchFamily="66" charset="0"/>
              </a:rPr>
              <a:t>Spider Diagram</a:t>
            </a:r>
          </a:p>
        </p:txBody>
      </p:sp>
      <p:pic>
        <p:nvPicPr>
          <p:cNvPr id="3" name="Picture 2">
            <a:extLst>
              <a:ext uri="{FF2B5EF4-FFF2-40B4-BE49-F238E27FC236}">
                <a16:creationId xmlns:a16="http://schemas.microsoft.com/office/drawing/2014/main" id="{C947D1CE-FC42-6B6A-2A34-B2A963291EA9}"/>
              </a:ext>
            </a:extLst>
          </p:cNvPr>
          <p:cNvPicPr>
            <a:picLocks noChangeAspect="1"/>
          </p:cNvPicPr>
          <p:nvPr/>
        </p:nvPicPr>
        <p:blipFill>
          <a:blip r:embed="rId4"/>
          <a:stretch>
            <a:fillRect/>
          </a:stretch>
        </p:blipFill>
        <p:spPr>
          <a:xfrm>
            <a:off x="4147545" y="2029954"/>
            <a:ext cx="4377568" cy="3113546"/>
          </a:xfrm>
          <a:prstGeom prst="rect">
            <a:avLst/>
          </a:prstGeom>
          <a:effectLst>
            <a:outerShdw blurRad="300642" dist="50800" dir="5400000" algn="ctr" rotWithShape="0">
              <a:srgbClr val="000000">
                <a:alpha val="43137"/>
              </a:srgbClr>
            </a:outerShdw>
          </a:effectLst>
        </p:spPr>
      </p:pic>
      <p:pic>
        <p:nvPicPr>
          <p:cNvPr id="1026" name="Picture 2">
            <a:extLst>
              <a:ext uri="{FF2B5EF4-FFF2-40B4-BE49-F238E27FC236}">
                <a16:creationId xmlns:a16="http://schemas.microsoft.com/office/drawing/2014/main" id="{FF0AE121-CC71-4FB7-A8D0-E3CC8BBD2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937" y="2029954"/>
            <a:ext cx="3113546" cy="3113546"/>
          </a:xfrm>
          <a:prstGeom prst="rect">
            <a:avLst/>
          </a:prstGeom>
          <a:effectLst>
            <a:outerShdw blurRad="300642"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F5A7A0-8D14-1B4B-1C06-F6BE31D30969}"/>
              </a:ext>
            </a:extLst>
          </p:cNvPr>
          <p:cNvSpPr txBox="1"/>
          <p:nvPr/>
        </p:nvSpPr>
        <p:spPr>
          <a:xfrm>
            <a:off x="3840483" y="866059"/>
            <a:ext cx="5521331" cy="1026115"/>
          </a:xfrm>
          <a:prstGeom prst="rect">
            <a:avLst/>
          </a:prstGeom>
          <a:noFill/>
        </p:spPr>
        <p:txBody>
          <a:bodyPr wrap="square" rtlCol="0">
            <a:spAutoFit/>
          </a:bodyPr>
          <a:lstStyle/>
          <a:p>
            <a:pPr>
              <a:lnSpc>
                <a:spcPct val="150000"/>
              </a:lnSpc>
            </a:pPr>
            <a:r>
              <a:rPr lang="en-GB" dirty="0">
                <a:solidFill>
                  <a:schemeClr val="bg2"/>
                </a:solidFill>
                <a:latin typeface="Comic Sans MS" panose="030F0902030302020204" pitchFamily="66" charset="0"/>
                <a:ea typeface="Nanum Pen Script"/>
                <a:sym typeface="Nanum Pen Script"/>
              </a:rPr>
              <a:t>Dump every idea that pops into your head without judging. Put the topic in the centre bubble, shoot branches for sub-ideas, then smaller bubbles for facts, examples, and sources.</a:t>
            </a:r>
            <a:endParaRPr lang="en-CN" dirty="0">
              <a:solidFill>
                <a:schemeClr val="bg2"/>
              </a:solidFill>
              <a:latin typeface="Comic Sans MS" panose="030F0902030302020204" pitchFamily="66" charset="0"/>
              <a:ea typeface="Nanum Pen Script"/>
              <a:sym typeface="Nanum Pen Script"/>
            </a:endParaRPr>
          </a:p>
        </p:txBody>
      </p:sp>
    </p:spTree>
    <p:extLst>
      <p:ext uri="{BB962C8B-B14F-4D97-AF65-F5344CB8AC3E}">
        <p14:creationId xmlns:p14="http://schemas.microsoft.com/office/powerpoint/2010/main" val="255239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62"/>
        <p:cNvGrpSpPr/>
        <p:nvPr/>
      </p:nvGrpSpPr>
      <p:grpSpPr>
        <a:xfrm>
          <a:off x="0" y="0"/>
          <a:ext cx="0" cy="0"/>
          <a:chOff x="0" y="0"/>
          <a:chExt cx="0" cy="0"/>
        </a:xfrm>
      </p:grpSpPr>
      <p:sp>
        <p:nvSpPr>
          <p:cNvPr id="7663" name="Google Shape;7663;p89"/>
          <p:cNvSpPr txBox="1">
            <a:spLocks noGrp="1"/>
          </p:cNvSpPr>
          <p:nvPr>
            <p:ph type="title"/>
          </p:nvPr>
        </p:nvSpPr>
        <p:spPr>
          <a:xfrm>
            <a:off x="1027019" y="839239"/>
            <a:ext cx="6814636" cy="346502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9600" dirty="0"/>
              <a:t>Let’s try </a:t>
            </a:r>
            <a:br>
              <a:rPr lang="en" sz="9600" dirty="0"/>
            </a:br>
            <a:r>
              <a:rPr lang="en" sz="9600" dirty="0">
                <a:solidFill>
                  <a:schemeClr val="lt2"/>
                </a:solidFill>
              </a:rPr>
              <a:t>Spider Diagram (1 min)</a:t>
            </a:r>
            <a:endParaRPr sz="9600" dirty="0">
              <a:solidFill>
                <a:schemeClr val="lt2"/>
              </a:solidFill>
            </a:endParaRPr>
          </a:p>
        </p:txBody>
      </p:sp>
      <p:grpSp>
        <p:nvGrpSpPr>
          <p:cNvPr id="7664" name="Google Shape;7664;p89"/>
          <p:cNvGrpSpPr/>
          <p:nvPr/>
        </p:nvGrpSpPr>
        <p:grpSpPr>
          <a:xfrm>
            <a:off x="8060145" y="152396"/>
            <a:ext cx="235800" cy="235800"/>
            <a:chOff x="8059920" y="4755421"/>
            <a:chExt cx="235800" cy="235800"/>
          </a:xfrm>
        </p:grpSpPr>
        <p:sp>
          <p:nvSpPr>
            <p:cNvPr id="7665" name="Google Shape;7665;p89">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89">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7667" name="Google Shape;7667;p89"/>
          <p:cNvGrpSpPr/>
          <p:nvPr/>
        </p:nvGrpSpPr>
        <p:grpSpPr>
          <a:xfrm>
            <a:off x="8755804" y="152396"/>
            <a:ext cx="235800" cy="235800"/>
            <a:chOff x="8755579" y="4755421"/>
            <a:chExt cx="235800" cy="235800"/>
          </a:xfrm>
        </p:grpSpPr>
        <p:sp>
          <p:nvSpPr>
            <p:cNvPr id="7668" name="Google Shape;7668;p89">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89">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7670" name="Google Shape;7670;p89"/>
          <p:cNvGrpSpPr/>
          <p:nvPr/>
        </p:nvGrpSpPr>
        <p:grpSpPr>
          <a:xfrm>
            <a:off x="8407984" y="152396"/>
            <a:ext cx="235800" cy="235800"/>
            <a:chOff x="8407759" y="4755421"/>
            <a:chExt cx="235800" cy="235800"/>
          </a:xfrm>
        </p:grpSpPr>
        <p:sp>
          <p:nvSpPr>
            <p:cNvPr id="7671" name="Google Shape;7671;p89">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2" name="Google Shape;7672;p89"/>
            <p:cNvGrpSpPr/>
            <p:nvPr/>
          </p:nvGrpSpPr>
          <p:grpSpPr>
            <a:xfrm>
              <a:off x="8467588" y="4833464"/>
              <a:ext cx="116211" cy="79806"/>
              <a:chOff x="8467588" y="4833464"/>
              <a:chExt cx="116211" cy="79806"/>
            </a:xfrm>
          </p:grpSpPr>
          <p:cxnSp>
            <p:nvCxnSpPr>
              <p:cNvPr id="7673" name="Google Shape;7673;p89">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7674" name="Google Shape;7674;p89">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7675" name="Google Shape;7675;p89">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1456E-4B1F-E5B8-E299-88822AFCA02E}"/>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4DB39C7C-8F86-F43C-8981-B17574BBBDDF}"/>
              </a:ext>
            </a:extLst>
          </p:cNvPr>
          <p:cNvSpPr>
            <a:spLocks noGrp="1"/>
          </p:cNvSpPr>
          <p:nvPr>
            <p:ph type="title" idx="15"/>
          </p:nvPr>
        </p:nvSpPr>
        <p:spPr>
          <a:xfrm>
            <a:off x="869470" y="277972"/>
            <a:ext cx="7704000" cy="572700"/>
          </a:xfrm>
        </p:spPr>
        <p:txBody>
          <a:bodyPr/>
          <a:lstStyle/>
          <a:p>
            <a:r>
              <a:rPr lang="en-CN" sz="4800" dirty="0"/>
              <a:t>Game</a:t>
            </a:r>
            <a:r>
              <a:rPr lang="zh-CN" altLang="en-US" sz="4800" dirty="0"/>
              <a:t> </a:t>
            </a:r>
            <a:r>
              <a:rPr lang="en-US" altLang="zh-CN" sz="4800" dirty="0"/>
              <a:t>Time!</a:t>
            </a:r>
            <a:endParaRPr lang="en-CN" sz="4800" dirty="0"/>
          </a:p>
        </p:txBody>
      </p:sp>
      <p:pic>
        <p:nvPicPr>
          <p:cNvPr id="2" name="图片 1">
            <a:extLst>
              <a:ext uri="{FF2B5EF4-FFF2-40B4-BE49-F238E27FC236}">
                <a16:creationId xmlns:a16="http://schemas.microsoft.com/office/drawing/2014/main" id="{503B1D94-071B-B20B-C591-2D394BE19D1C}"/>
              </a:ext>
            </a:extLst>
          </p:cNvPr>
          <p:cNvPicPr>
            <a:picLocks noChangeAspect="1"/>
          </p:cNvPicPr>
          <p:nvPr/>
        </p:nvPicPr>
        <p:blipFill>
          <a:blip r:embed="rId2"/>
          <a:stretch>
            <a:fillRect/>
          </a:stretch>
        </p:blipFill>
        <p:spPr>
          <a:xfrm>
            <a:off x="493059" y="1336753"/>
            <a:ext cx="4078941" cy="2284207"/>
          </a:xfrm>
          <a:prstGeom prst="rect">
            <a:avLst/>
          </a:prstGeom>
        </p:spPr>
      </p:pic>
      <p:sp>
        <p:nvSpPr>
          <p:cNvPr id="3" name="TextBox 2">
            <a:extLst>
              <a:ext uri="{FF2B5EF4-FFF2-40B4-BE49-F238E27FC236}">
                <a16:creationId xmlns:a16="http://schemas.microsoft.com/office/drawing/2014/main" id="{3C941E06-27C4-349B-5574-9C6A97E4F5C5}"/>
              </a:ext>
            </a:extLst>
          </p:cNvPr>
          <p:cNvSpPr txBox="1"/>
          <p:nvPr/>
        </p:nvSpPr>
        <p:spPr>
          <a:xfrm>
            <a:off x="4820426" y="2310140"/>
            <a:ext cx="3753044" cy="523220"/>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hlinkClick r:id="rId3"/>
              </a:rPr>
              <a:t>https://quizizz.com/admin/quiz/6827817b8138e46a067e0736</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564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13">
          <a:extLst>
            <a:ext uri="{FF2B5EF4-FFF2-40B4-BE49-F238E27FC236}">
              <a16:creationId xmlns:a16="http://schemas.microsoft.com/office/drawing/2014/main" id="{F5364A08-94FC-CA12-BC67-299306C7173D}"/>
            </a:ext>
          </a:extLst>
        </p:cNvPr>
        <p:cNvGrpSpPr/>
        <p:nvPr/>
      </p:nvGrpSpPr>
      <p:grpSpPr>
        <a:xfrm>
          <a:off x="0" y="0"/>
          <a:ext cx="0" cy="0"/>
          <a:chOff x="0" y="0"/>
          <a:chExt cx="0" cy="0"/>
        </a:xfrm>
      </p:grpSpPr>
      <p:sp>
        <p:nvSpPr>
          <p:cNvPr id="4314" name="Google Shape;4314;p65">
            <a:extLst>
              <a:ext uri="{FF2B5EF4-FFF2-40B4-BE49-F238E27FC236}">
                <a16:creationId xmlns:a16="http://schemas.microsoft.com/office/drawing/2014/main" id="{982F9A4B-EAC6-C855-9378-52778A658F8D}"/>
              </a:ext>
            </a:extLst>
          </p:cNvPr>
          <p:cNvSpPr txBox="1">
            <a:spLocks noGrp="1"/>
          </p:cNvSpPr>
          <p:nvPr>
            <p:ph type="title"/>
          </p:nvPr>
        </p:nvSpPr>
        <p:spPr>
          <a:xfrm>
            <a:off x="1799873" y="70732"/>
            <a:ext cx="4460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Comic Sans MS" panose="030F0902030302020204" pitchFamily="66" charset="0"/>
              </a:rPr>
              <a:t>Planning Approach</a:t>
            </a:r>
            <a:endParaRPr sz="3600" dirty="0">
              <a:latin typeface="Comic Sans MS" panose="030F0902030302020204" pitchFamily="66" charset="0"/>
            </a:endParaRPr>
          </a:p>
        </p:txBody>
      </p:sp>
      <p:sp>
        <p:nvSpPr>
          <p:cNvPr id="4459" name="Google Shape;4459;p65">
            <a:extLst>
              <a:ext uri="{FF2B5EF4-FFF2-40B4-BE49-F238E27FC236}">
                <a16:creationId xmlns:a16="http://schemas.microsoft.com/office/drawing/2014/main" id="{D99DF2D2-4BA8-9B3F-1B1D-8E046FEF4AA2}"/>
              </a:ext>
            </a:extLst>
          </p:cNvPr>
          <p:cNvSpPr/>
          <p:nvPr/>
        </p:nvSpPr>
        <p:spPr>
          <a:xfrm>
            <a:off x="2283710" y="728662"/>
            <a:ext cx="3492725"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txBody>
          <a:bodyPr/>
          <a:lstStyle/>
          <a:p>
            <a:endParaRPr lang="en-CN" sz="900">
              <a:latin typeface="Comic Sans MS" panose="030F0902030302020204" pitchFamily="66" charset="0"/>
            </a:endParaRPr>
          </a:p>
        </p:txBody>
      </p:sp>
      <p:grpSp>
        <p:nvGrpSpPr>
          <p:cNvPr id="4507" name="Google Shape;4507;p65">
            <a:extLst>
              <a:ext uri="{FF2B5EF4-FFF2-40B4-BE49-F238E27FC236}">
                <a16:creationId xmlns:a16="http://schemas.microsoft.com/office/drawing/2014/main" id="{97F8D1C7-AE3A-9BC2-38ED-75E15A7F216F}"/>
              </a:ext>
            </a:extLst>
          </p:cNvPr>
          <p:cNvGrpSpPr/>
          <p:nvPr/>
        </p:nvGrpSpPr>
        <p:grpSpPr>
          <a:xfrm>
            <a:off x="8060145" y="152396"/>
            <a:ext cx="235800" cy="235800"/>
            <a:chOff x="8059920" y="4755421"/>
            <a:chExt cx="235800" cy="235800"/>
          </a:xfrm>
        </p:grpSpPr>
        <p:sp>
          <p:nvSpPr>
            <p:cNvPr id="4508" name="Google Shape;4508;p65">
              <a:hlinkClick r:id="" action="ppaction://hlinkshowjump?jump=nextslide"/>
              <a:extLst>
                <a:ext uri="{FF2B5EF4-FFF2-40B4-BE49-F238E27FC236}">
                  <a16:creationId xmlns:a16="http://schemas.microsoft.com/office/drawing/2014/main" id="{2F427A56-082B-92A8-1421-38A5C0AB0996}"/>
                </a:ext>
              </a:extLst>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65">
              <a:hlinkClick r:id="" action="ppaction://hlinkshowjump?jump=nextslide"/>
              <a:extLst>
                <a:ext uri="{FF2B5EF4-FFF2-40B4-BE49-F238E27FC236}">
                  <a16:creationId xmlns:a16="http://schemas.microsoft.com/office/drawing/2014/main" id="{53B9F3F9-7B87-D93C-2514-6B4A991C0024}"/>
                </a:ext>
              </a:extLst>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510" name="Google Shape;4510;p65">
            <a:extLst>
              <a:ext uri="{FF2B5EF4-FFF2-40B4-BE49-F238E27FC236}">
                <a16:creationId xmlns:a16="http://schemas.microsoft.com/office/drawing/2014/main" id="{CBC8021F-2529-0AB2-6900-650608740324}"/>
              </a:ext>
            </a:extLst>
          </p:cNvPr>
          <p:cNvGrpSpPr/>
          <p:nvPr/>
        </p:nvGrpSpPr>
        <p:grpSpPr>
          <a:xfrm>
            <a:off x="8755804" y="152396"/>
            <a:ext cx="235800" cy="235800"/>
            <a:chOff x="8755579" y="4755421"/>
            <a:chExt cx="235800" cy="235800"/>
          </a:xfrm>
        </p:grpSpPr>
        <p:sp>
          <p:nvSpPr>
            <p:cNvPr id="4511" name="Google Shape;4511;p65">
              <a:hlinkClick r:id="" action="ppaction://hlinkshowjump?jump=previousslide"/>
              <a:extLst>
                <a:ext uri="{FF2B5EF4-FFF2-40B4-BE49-F238E27FC236}">
                  <a16:creationId xmlns:a16="http://schemas.microsoft.com/office/drawing/2014/main" id="{AE94FE31-E029-217A-9BE8-D9DC12ECE5B8}"/>
                </a:ext>
              </a:extLst>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65">
              <a:hlinkClick r:id="" action="ppaction://hlinkshowjump?jump=previousslide"/>
              <a:extLst>
                <a:ext uri="{FF2B5EF4-FFF2-40B4-BE49-F238E27FC236}">
                  <a16:creationId xmlns:a16="http://schemas.microsoft.com/office/drawing/2014/main" id="{FE99B422-CB92-75A7-E5C5-B3E734351B48}"/>
                </a:ext>
              </a:extLst>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513" name="Google Shape;4513;p65">
            <a:extLst>
              <a:ext uri="{FF2B5EF4-FFF2-40B4-BE49-F238E27FC236}">
                <a16:creationId xmlns:a16="http://schemas.microsoft.com/office/drawing/2014/main" id="{9DDADFA5-DD9A-592C-BED1-45361633CA93}"/>
              </a:ext>
            </a:extLst>
          </p:cNvPr>
          <p:cNvGrpSpPr/>
          <p:nvPr/>
        </p:nvGrpSpPr>
        <p:grpSpPr>
          <a:xfrm>
            <a:off x="8407984" y="152396"/>
            <a:ext cx="235800" cy="235800"/>
            <a:chOff x="8407759" y="4755421"/>
            <a:chExt cx="235800" cy="235800"/>
          </a:xfrm>
        </p:grpSpPr>
        <p:sp>
          <p:nvSpPr>
            <p:cNvPr id="4514" name="Google Shape;4514;p65">
              <a:hlinkClick r:id="rId3" action="ppaction://hlinksldjump"/>
              <a:extLst>
                <a:ext uri="{FF2B5EF4-FFF2-40B4-BE49-F238E27FC236}">
                  <a16:creationId xmlns:a16="http://schemas.microsoft.com/office/drawing/2014/main" id="{608626EB-4FEE-FAC5-3924-9DF31D7110A0}"/>
                </a:ext>
              </a:extLst>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15" name="Google Shape;4515;p65">
              <a:extLst>
                <a:ext uri="{FF2B5EF4-FFF2-40B4-BE49-F238E27FC236}">
                  <a16:creationId xmlns:a16="http://schemas.microsoft.com/office/drawing/2014/main" id="{41E98648-A2CD-A209-BB5B-69E131F7605E}"/>
                </a:ext>
              </a:extLst>
            </p:cNvPr>
            <p:cNvGrpSpPr/>
            <p:nvPr/>
          </p:nvGrpSpPr>
          <p:grpSpPr>
            <a:xfrm>
              <a:off x="8467588" y="4833464"/>
              <a:ext cx="116211" cy="79806"/>
              <a:chOff x="8467588" y="4833464"/>
              <a:chExt cx="116211" cy="79806"/>
            </a:xfrm>
          </p:grpSpPr>
          <p:cxnSp>
            <p:nvCxnSpPr>
              <p:cNvPr id="4516" name="Google Shape;4516;p65">
                <a:hlinkClick r:id="rId3" action="ppaction://hlinksldjump"/>
                <a:extLst>
                  <a:ext uri="{FF2B5EF4-FFF2-40B4-BE49-F238E27FC236}">
                    <a16:creationId xmlns:a16="http://schemas.microsoft.com/office/drawing/2014/main" id="{2EBA3403-7B63-65B8-2CC9-D0C368BDEDB5}"/>
                  </a:ext>
                </a:extLst>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4517" name="Google Shape;4517;p65">
                <a:hlinkClick r:id="rId3" action="ppaction://hlinksldjump"/>
                <a:extLst>
                  <a:ext uri="{FF2B5EF4-FFF2-40B4-BE49-F238E27FC236}">
                    <a16:creationId xmlns:a16="http://schemas.microsoft.com/office/drawing/2014/main" id="{0E142D28-92A6-654A-6254-1C40E2C5B668}"/>
                  </a:ext>
                </a:extLst>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4518" name="Google Shape;4518;p65">
                <a:hlinkClick r:id="rId3" action="ppaction://hlinksldjump"/>
                <a:extLst>
                  <a:ext uri="{FF2B5EF4-FFF2-40B4-BE49-F238E27FC236}">
                    <a16:creationId xmlns:a16="http://schemas.microsoft.com/office/drawing/2014/main" id="{82AC08C4-03C7-9934-1B5B-FA4D9231A615}"/>
                  </a:ext>
                </a:extLst>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sp>
        <p:nvSpPr>
          <p:cNvPr id="12" name="Google Shape;4314;p65">
            <a:extLst>
              <a:ext uri="{FF2B5EF4-FFF2-40B4-BE49-F238E27FC236}">
                <a16:creationId xmlns:a16="http://schemas.microsoft.com/office/drawing/2014/main" id="{9B7AE4A4-AD76-542F-2128-2916A86AA611}"/>
              </a:ext>
            </a:extLst>
          </p:cNvPr>
          <p:cNvSpPr txBox="1">
            <a:spLocks/>
          </p:cNvSpPr>
          <p:nvPr/>
        </p:nvSpPr>
        <p:spPr>
          <a:xfrm>
            <a:off x="679087" y="681970"/>
            <a:ext cx="4692899" cy="12715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Nanum Pen Script"/>
              <a:buNone/>
              <a:defRPr sz="5500" b="1" i="0" u="none" strike="noStrike" cap="none">
                <a:solidFill>
                  <a:schemeClr val="dk1"/>
                </a:solidFill>
                <a:latin typeface="Nanum Pen Script"/>
                <a:ea typeface="Nanum Pen Script"/>
                <a:cs typeface="Nanum Pen Script"/>
                <a:sym typeface="Nanum Pen Scrip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marL="342900" indent="-342900" algn="l">
              <a:lnSpc>
                <a:spcPct val="150000"/>
              </a:lnSpc>
              <a:buFont typeface="Arial" panose="020B0604020202020204" pitchFamily="34" charset="0"/>
              <a:buChar char="•"/>
            </a:pPr>
            <a:r>
              <a:rPr lang="en-US" sz="2400" dirty="0">
                <a:solidFill>
                  <a:srgbClr val="9F9F9F"/>
                </a:solidFill>
                <a:latin typeface="Comic Sans MS" panose="030F0902030302020204" pitchFamily="66" charset="0"/>
              </a:rPr>
              <a:t>Spider Diagram</a:t>
            </a:r>
          </a:p>
          <a:p>
            <a:pPr marL="342900" indent="-342900" algn="l">
              <a:lnSpc>
                <a:spcPct val="150000"/>
              </a:lnSpc>
              <a:buFont typeface="Arial" panose="020B0604020202020204" pitchFamily="34" charset="0"/>
              <a:buChar char="•"/>
            </a:pPr>
            <a:r>
              <a:rPr lang="en-US" sz="2400" dirty="0">
                <a:solidFill>
                  <a:schemeClr val="bg2"/>
                </a:solidFill>
                <a:latin typeface="Comic Sans MS" panose="030F0902030302020204" pitchFamily="66" charset="0"/>
              </a:rPr>
              <a:t>Positive &amp; Negative Table</a:t>
            </a:r>
          </a:p>
        </p:txBody>
      </p:sp>
      <p:pic>
        <p:nvPicPr>
          <p:cNvPr id="5" name="Picture 4" descr="A white board with blue check marks&#10;&#10;Description automatically generated">
            <a:extLst>
              <a:ext uri="{FF2B5EF4-FFF2-40B4-BE49-F238E27FC236}">
                <a16:creationId xmlns:a16="http://schemas.microsoft.com/office/drawing/2014/main" id="{26950843-DFF4-953B-EDF4-08954B7620D1}"/>
              </a:ext>
            </a:extLst>
          </p:cNvPr>
          <p:cNvPicPr>
            <a:picLocks noChangeAspect="1"/>
          </p:cNvPicPr>
          <p:nvPr/>
        </p:nvPicPr>
        <p:blipFill rotWithShape="1">
          <a:blip r:embed="rId4"/>
          <a:srcRect t="7548" b="15078"/>
          <a:stretch/>
        </p:blipFill>
        <p:spPr>
          <a:xfrm>
            <a:off x="915256" y="2054310"/>
            <a:ext cx="3823987" cy="2903309"/>
          </a:xfrm>
          <a:prstGeom prst="rect">
            <a:avLst/>
          </a:prstGeom>
          <a:effectLst>
            <a:outerShdw blurRad="378904" dist="50800" dir="5400000" algn="ctr" rotWithShape="0">
              <a:srgbClr val="000000">
                <a:alpha val="43137"/>
              </a:srgbClr>
            </a:outerShdw>
          </a:effectLst>
        </p:spPr>
      </p:pic>
      <p:pic>
        <p:nvPicPr>
          <p:cNvPr id="2050" name="Picture 2">
            <a:extLst>
              <a:ext uri="{FF2B5EF4-FFF2-40B4-BE49-F238E27FC236}">
                <a16:creationId xmlns:a16="http://schemas.microsoft.com/office/drawing/2014/main" id="{07371EDC-5F3D-2369-D7F8-CE92FED74F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0421"/>
          <a:stretch>
            <a:fillRect/>
          </a:stretch>
        </p:blipFill>
        <p:spPr bwMode="auto">
          <a:xfrm>
            <a:off x="4852735" y="2054310"/>
            <a:ext cx="4217692" cy="29033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44C50E-31DC-13A8-EA64-E382846DDF98}"/>
              </a:ext>
            </a:extLst>
          </p:cNvPr>
          <p:cNvSpPr txBox="1"/>
          <p:nvPr/>
        </p:nvSpPr>
        <p:spPr>
          <a:xfrm>
            <a:off x="5328124" y="1175643"/>
            <a:ext cx="3666388" cy="307777"/>
          </a:xfrm>
          <a:prstGeom prst="rect">
            <a:avLst/>
          </a:prstGeom>
          <a:noFill/>
        </p:spPr>
        <p:txBody>
          <a:bodyPr wrap="none" rtlCol="0">
            <a:spAutoFit/>
          </a:bodyPr>
          <a:lstStyle/>
          <a:p>
            <a:r>
              <a:rPr lang="en-GB" dirty="0">
                <a:solidFill>
                  <a:schemeClr val="bg2"/>
                </a:solidFill>
                <a:latin typeface="Comic Sans MS" panose="030F0902030302020204" pitchFamily="66" charset="0"/>
                <a:ea typeface="Nanum Pen Script"/>
              </a:rPr>
              <a:t>List key points. Tick which side they help.</a:t>
            </a:r>
            <a:endParaRPr lang="en-CN" dirty="0">
              <a:solidFill>
                <a:schemeClr val="bg2"/>
              </a:solidFill>
              <a:latin typeface="Comic Sans MS" panose="030F0902030302020204" pitchFamily="66" charset="0"/>
              <a:ea typeface="Nanum Pen Script"/>
            </a:endParaRPr>
          </a:p>
        </p:txBody>
      </p:sp>
    </p:spTree>
    <p:extLst>
      <p:ext uri="{BB962C8B-B14F-4D97-AF65-F5344CB8AC3E}">
        <p14:creationId xmlns:p14="http://schemas.microsoft.com/office/powerpoint/2010/main" val="234145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25"/>
        <p:cNvGrpSpPr/>
        <p:nvPr/>
      </p:nvGrpSpPr>
      <p:grpSpPr>
        <a:xfrm>
          <a:off x="0" y="0"/>
          <a:ext cx="0" cy="0"/>
          <a:chOff x="0" y="0"/>
          <a:chExt cx="0" cy="0"/>
        </a:xfrm>
      </p:grpSpPr>
      <p:sp>
        <p:nvSpPr>
          <p:cNvPr id="5340" name="Google Shape;5340;p71"/>
          <p:cNvSpPr/>
          <p:nvPr/>
        </p:nvSpPr>
        <p:spPr>
          <a:xfrm>
            <a:off x="7236131" y="4808921"/>
            <a:ext cx="30700" cy="46375"/>
          </a:xfrm>
          <a:custGeom>
            <a:avLst/>
            <a:gdLst/>
            <a:ahLst/>
            <a:cxnLst/>
            <a:rect l="l" t="t" r="r" b="b"/>
            <a:pathLst>
              <a:path w="1228" h="1855" extrusionOk="0">
                <a:moveTo>
                  <a:pt x="1228" y="0"/>
                </a:moveTo>
                <a:cubicBezTo>
                  <a:pt x="640" y="381"/>
                  <a:pt x="237" y="664"/>
                  <a:pt x="55" y="792"/>
                </a:cubicBezTo>
                <a:lnTo>
                  <a:pt x="49" y="799"/>
                </a:lnTo>
                <a:cubicBezTo>
                  <a:pt x="38" y="810"/>
                  <a:pt x="30" y="825"/>
                  <a:pt x="30" y="843"/>
                </a:cubicBezTo>
                <a:lnTo>
                  <a:pt x="1" y="1789"/>
                </a:lnTo>
                <a:cubicBezTo>
                  <a:pt x="1" y="1811"/>
                  <a:pt x="11" y="1831"/>
                  <a:pt x="27" y="1843"/>
                </a:cubicBezTo>
                <a:cubicBezTo>
                  <a:pt x="39" y="1850"/>
                  <a:pt x="54" y="1855"/>
                  <a:pt x="67" y="1855"/>
                </a:cubicBezTo>
                <a:cubicBezTo>
                  <a:pt x="74" y="1855"/>
                  <a:pt x="81" y="1853"/>
                  <a:pt x="87" y="1851"/>
                </a:cubicBezTo>
                <a:lnTo>
                  <a:pt x="1181" y="1422"/>
                </a:lnTo>
                <a:lnTo>
                  <a:pt x="1228"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41" name="Google Shape;5341;p71"/>
          <p:cNvGrpSpPr/>
          <p:nvPr/>
        </p:nvGrpSpPr>
        <p:grpSpPr>
          <a:xfrm>
            <a:off x="7540270" y="3937074"/>
            <a:ext cx="1511350" cy="1149175"/>
            <a:chOff x="7187450" y="3610025"/>
            <a:chExt cx="1511350" cy="1149175"/>
          </a:xfrm>
        </p:grpSpPr>
        <p:sp>
          <p:nvSpPr>
            <p:cNvPr id="5342" name="Google Shape;5342;p71"/>
            <p:cNvSpPr/>
            <p:nvPr/>
          </p:nvSpPr>
          <p:spPr>
            <a:xfrm>
              <a:off x="7187450" y="3647325"/>
              <a:ext cx="1511325" cy="1111875"/>
            </a:xfrm>
            <a:custGeom>
              <a:avLst/>
              <a:gdLst/>
              <a:ahLst/>
              <a:cxnLst/>
              <a:rect l="l" t="t" r="r" b="b"/>
              <a:pathLst>
                <a:path w="60453" h="44475" extrusionOk="0">
                  <a:moveTo>
                    <a:pt x="47085" y="0"/>
                  </a:moveTo>
                  <a:cubicBezTo>
                    <a:pt x="46726" y="0"/>
                    <a:pt x="46435" y="248"/>
                    <a:pt x="46393" y="284"/>
                  </a:cubicBezTo>
                  <a:lnTo>
                    <a:pt x="45733" y="913"/>
                  </a:lnTo>
                  <a:lnTo>
                    <a:pt x="45147" y="640"/>
                  </a:lnTo>
                  <a:cubicBezTo>
                    <a:pt x="45112" y="625"/>
                    <a:pt x="45075" y="617"/>
                    <a:pt x="45037" y="617"/>
                  </a:cubicBezTo>
                  <a:cubicBezTo>
                    <a:pt x="44995" y="617"/>
                    <a:pt x="44953" y="627"/>
                    <a:pt x="44915" y="648"/>
                  </a:cubicBezTo>
                  <a:cubicBezTo>
                    <a:pt x="30517" y="8290"/>
                    <a:pt x="25548" y="18142"/>
                    <a:pt x="24926" y="19481"/>
                  </a:cubicBezTo>
                  <a:cubicBezTo>
                    <a:pt x="13538" y="19690"/>
                    <a:pt x="1410" y="28369"/>
                    <a:pt x="1289" y="28457"/>
                  </a:cubicBezTo>
                  <a:cubicBezTo>
                    <a:pt x="1223" y="28504"/>
                    <a:pt x="1183" y="28580"/>
                    <a:pt x="1181" y="28659"/>
                  </a:cubicBezTo>
                  <a:lnTo>
                    <a:pt x="1148" y="29767"/>
                  </a:lnTo>
                  <a:lnTo>
                    <a:pt x="395" y="30062"/>
                  </a:lnTo>
                  <a:cubicBezTo>
                    <a:pt x="395" y="30062"/>
                    <a:pt x="394" y="30062"/>
                    <a:pt x="394" y="30064"/>
                  </a:cubicBezTo>
                  <a:cubicBezTo>
                    <a:pt x="96" y="30183"/>
                    <a:pt x="39" y="30384"/>
                    <a:pt x="29" y="30491"/>
                  </a:cubicBezTo>
                  <a:cubicBezTo>
                    <a:pt x="0" y="30884"/>
                    <a:pt x="512" y="31234"/>
                    <a:pt x="718" y="31353"/>
                  </a:cubicBezTo>
                  <a:cubicBezTo>
                    <a:pt x="883" y="31469"/>
                    <a:pt x="17276" y="43009"/>
                    <a:pt x="18321" y="43813"/>
                  </a:cubicBezTo>
                  <a:cubicBezTo>
                    <a:pt x="19034" y="44362"/>
                    <a:pt x="19569" y="44474"/>
                    <a:pt x="19885" y="44474"/>
                  </a:cubicBezTo>
                  <a:cubicBezTo>
                    <a:pt x="20077" y="44474"/>
                    <a:pt x="20190" y="44432"/>
                    <a:pt x="20212" y="44423"/>
                  </a:cubicBezTo>
                  <a:lnTo>
                    <a:pt x="40222" y="37451"/>
                  </a:lnTo>
                  <a:cubicBezTo>
                    <a:pt x="43064" y="37199"/>
                    <a:pt x="43777" y="35378"/>
                    <a:pt x="43901" y="34979"/>
                  </a:cubicBezTo>
                  <a:lnTo>
                    <a:pt x="60353" y="18073"/>
                  </a:lnTo>
                  <a:cubicBezTo>
                    <a:pt x="60442" y="17982"/>
                    <a:pt x="60453" y="17840"/>
                    <a:pt x="60377" y="17738"/>
                  </a:cubicBezTo>
                  <a:cubicBezTo>
                    <a:pt x="56145" y="11957"/>
                    <a:pt x="48066" y="901"/>
                    <a:pt x="47773" y="421"/>
                  </a:cubicBezTo>
                  <a:cubicBezTo>
                    <a:pt x="47591" y="124"/>
                    <a:pt x="47361" y="32"/>
                    <a:pt x="47199" y="9"/>
                  </a:cubicBezTo>
                  <a:cubicBezTo>
                    <a:pt x="47161" y="3"/>
                    <a:pt x="47123" y="0"/>
                    <a:pt x="47085"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71"/>
            <p:cNvSpPr/>
            <p:nvPr/>
          </p:nvSpPr>
          <p:spPr>
            <a:xfrm>
              <a:off x="8156950" y="3672000"/>
              <a:ext cx="192175" cy="182000"/>
            </a:xfrm>
            <a:custGeom>
              <a:avLst/>
              <a:gdLst/>
              <a:ahLst/>
              <a:cxnLst/>
              <a:rect l="l" t="t" r="r" b="b"/>
              <a:pathLst>
                <a:path w="7687" h="7280" extrusionOk="0">
                  <a:moveTo>
                    <a:pt x="7549" y="1"/>
                  </a:moveTo>
                  <a:cubicBezTo>
                    <a:pt x="7519" y="1"/>
                    <a:pt x="7488" y="12"/>
                    <a:pt x="7465" y="34"/>
                  </a:cubicBezTo>
                  <a:lnTo>
                    <a:pt x="53" y="7065"/>
                  </a:lnTo>
                  <a:cubicBezTo>
                    <a:pt x="2" y="7112"/>
                    <a:pt x="1" y="7191"/>
                    <a:pt x="48" y="7241"/>
                  </a:cubicBezTo>
                  <a:cubicBezTo>
                    <a:pt x="72" y="7267"/>
                    <a:pt x="105" y="7280"/>
                    <a:pt x="138" y="7280"/>
                  </a:cubicBezTo>
                  <a:cubicBezTo>
                    <a:pt x="168" y="7280"/>
                    <a:pt x="200" y="7268"/>
                    <a:pt x="223" y="7246"/>
                  </a:cubicBezTo>
                  <a:lnTo>
                    <a:pt x="7634" y="216"/>
                  </a:lnTo>
                  <a:cubicBezTo>
                    <a:pt x="7686" y="168"/>
                    <a:pt x="7687" y="90"/>
                    <a:pt x="7640" y="40"/>
                  </a:cubicBezTo>
                  <a:cubicBezTo>
                    <a:pt x="7615" y="14"/>
                    <a:pt x="7582" y="1"/>
                    <a:pt x="75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71"/>
            <p:cNvSpPr/>
            <p:nvPr/>
          </p:nvSpPr>
          <p:spPr>
            <a:xfrm>
              <a:off x="7892700" y="3619050"/>
              <a:ext cx="795325" cy="857675"/>
            </a:xfrm>
            <a:custGeom>
              <a:avLst/>
              <a:gdLst/>
              <a:ahLst/>
              <a:cxnLst/>
              <a:rect l="l" t="t" r="r" b="b"/>
              <a:pathLst>
                <a:path w="31813" h="34307" extrusionOk="0">
                  <a:moveTo>
                    <a:pt x="19670" y="5496"/>
                  </a:moveTo>
                  <a:lnTo>
                    <a:pt x="19690" y="5521"/>
                  </a:lnTo>
                  <a:lnTo>
                    <a:pt x="18752" y="6323"/>
                  </a:lnTo>
                  <a:cubicBezTo>
                    <a:pt x="18749" y="6320"/>
                    <a:pt x="18742" y="6309"/>
                    <a:pt x="18750" y="6303"/>
                  </a:cubicBezTo>
                  <a:lnTo>
                    <a:pt x="18708" y="6260"/>
                  </a:lnTo>
                  <a:lnTo>
                    <a:pt x="18708" y="6260"/>
                  </a:lnTo>
                  <a:lnTo>
                    <a:pt x="18756" y="6301"/>
                  </a:lnTo>
                  <a:lnTo>
                    <a:pt x="19670" y="5496"/>
                  </a:lnTo>
                  <a:close/>
                  <a:moveTo>
                    <a:pt x="17944" y="4334"/>
                  </a:moveTo>
                  <a:cubicBezTo>
                    <a:pt x="17539" y="4666"/>
                    <a:pt x="17143" y="5020"/>
                    <a:pt x="16764" y="5388"/>
                  </a:cubicBezTo>
                  <a:cubicBezTo>
                    <a:pt x="16386" y="5755"/>
                    <a:pt x="16022" y="6140"/>
                    <a:pt x="15653" y="6516"/>
                  </a:cubicBezTo>
                  <a:cubicBezTo>
                    <a:pt x="15997" y="6119"/>
                    <a:pt x="16365" y="5733"/>
                    <a:pt x="16742" y="5366"/>
                  </a:cubicBezTo>
                  <a:cubicBezTo>
                    <a:pt x="17121" y="4998"/>
                    <a:pt x="17519" y="4643"/>
                    <a:pt x="17944" y="4334"/>
                  </a:cubicBezTo>
                  <a:close/>
                  <a:moveTo>
                    <a:pt x="18106" y="2231"/>
                  </a:moveTo>
                  <a:lnTo>
                    <a:pt x="18129" y="2253"/>
                  </a:lnTo>
                  <a:lnTo>
                    <a:pt x="17843" y="2522"/>
                  </a:lnTo>
                  <a:lnTo>
                    <a:pt x="10696" y="9287"/>
                  </a:lnTo>
                  <a:cubicBezTo>
                    <a:pt x="10689" y="9280"/>
                    <a:pt x="10689" y="9271"/>
                    <a:pt x="10696" y="9265"/>
                  </a:cubicBezTo>
                  <a:lnTo>
                    <a:pt x="17821" y="2503"/>
                  </a:lnTo>
                  <a:lnTo>
                    <a:pt x="17823" y="2500"/>
                  </a:lnTo>
                  <a:lnTo>
                    <a:pt x="18106" y="2231"/>
                  </a:lnTo>
                  <a:close/>
                  <a:moveTo>
                    <a:pt x="17302" y="26270"/>
                  </a:moveTo>
                  <a:lnTo>
                    <a:pt x="17363" y="26341"/>
                  </a:lnTo>
                  <a:lnTo>
                    <a:pt x="15771" y="27694"/>
                  </a:lnTo>
                  <a:cubicBezTo>
                    <a:pt x="15763" y="27684"/>
                    <a:pt x="15770" y="27673"/>
                    <a:pt x="15775" y="27668"/>
                  </a:cubicBezTo>
                  <a:lnTo>
                    <a:pt x="17341" y="26319"/>
                  </a:lnTo>
                  <a:lnTo>
                    <a:pt x="17302" y="26270"/>
                  </a:lnTo>
                  <a:close/>
                  <a:moveTo>
                    <a:pt x="19523" y="26728"/>
                  </a:moveTo>
                  <a:cubicBezTo>
                    <a:pt x="19526" y="26732"/>
                    <a:pt x="19543" y="26754"/>
                    <a:pt x="19543" y="26754"/>
                  </a:cubicBezTo>
                  <a:lnTo>
                    <a:pt x="16058" y="30234"/>
                  </a:lnTo>
                  <a:lnTo>
                    <a:pt x="16036" y="30212"/>
                  </a:lnTo>
                  <a:lnTo>
                    <a:pt x="19523" y="26728"/>
                  </a:lnTo>
                  <a:close/>
                  <a:moveTo>
                    <a:pt x="23590" y="24636"/>
                  </a:moveTo>
                  <a:lnTo>
                    <a:pt x="23612" y="24659"/>
                  </a:lnTo>
                  <a:lnTo>
                    <a:pt x="15681" y="32467"/>
                  </a:lnTo>
                  <a:lnTo>
                    <a:pt x="15659" y="32444"/>
                  </a:lnTo>
                  <a:lnTo>
                    <a:pt x="23590" y="24636"/>
                  </a:lnTo>
                  <a:close/>
                  <a:moveTo>
                    <a:pt x="18876" y="1"/>
                  </a:moveTo>
                  <a:cubicBezTo>
                    <a:pt x="18649" y="1"/>
                    <a:pt x="18433" y="188"/>
                    <a:pt x="18428" y="191"/>
                  </a:cubicBezTo>
                  <a:lnTo>
                    <a:pt x="16094" y="2409"/>
                  </a:lnTo>
                  <a:cubicBezTo>
                    <a:pt x="16094" y="2413"/>
                    <a:pt x="16091" y="2412"/>
                    <a:pt x="16090" y="2413"/>
                  </a:cubicBezTo>
                  <a:lnTo>
                    <a:pt x="910" y="16854"/>
                  </a:lnTo>
                  <a:cubicBezTo>
                    <a:pt x="544" y="17210"/>
                    <a:pt x="241" y="17654"/>
                    <a:pt x="13" y="18173"/>
                  </a:cubicBezTo>
                  <a:cubicBezTo>
                    <a:pt x="1" y="18198"/>
                    <a:pt x="10" y="18224"/>
                    <a:pt x="25" y="18246"/>
                  </a:cubicBezTo>
                  <a:lnTo>
                    <a:pt x="15414" y="34289"/>
                  </a:lnTo>
                  <a:cubicBezTo>
                    <a:pt x="15425" y="34300"/>
                    <a:pt x="15441" y="34307"/>
                    <a:pt x="15459" y="34307"/>
                  </a:cubicBezTo>
                  <a:cubicBezTo>
                    <a:pt x="15477" y="34307"/>
                    <a:pt x="15493" y="34300"/>
                    <a:pt x="15503" y="34290"/>
                  </a:cubicBezTo>
                  <a:lnTo>
                    <a:pt x="30007" y="19385"/>
                  </a:lnTo>
                  <a:lnTo>
                    <a:pt x="31787" y="17555"/>
                  </a:lnTo>
                  <a:cubicBezTo>
                    <a:pt x="31809" y="17532"/>
                    <a:pt x="31812" y="17499"/>
                    <a:pt x="31792" y="17474"/>
                  </a:cubicBezTo>
                  <a:cubicBezTo>
                    <a:pt x="31296" y="16797"/>
                    <a:pt x="19624" y="850"/>
                    <a:pt x="19255" y="248"/>
                  </a:cubicBezTo>
                  <a:cubicBezTo>
                    <a:pt x="19165" y="105"/>
                    <a:pt x="19062" y="25"/>
                    <a:pt x="18937" y="5"/>
                  </a:cubicBezTo>
                  <a:cubicBezTo>
                    <a:pt x="18917" y="2"/>
                    <a:pt x="18896" y="1"/>
                    <a:pt x="18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71"/>
            <p:cNvSpPr/>
            <p:nvPr/>
          </p:nvSpPr>
          <p:spPr>
            <a:xfrm>
              <a:off x="7423625" y="4122425"/>
              <a:ext cx="365425" cy="128725"/>
            </a:xfrm>
            <a:custGeom>
              <a:avLst/>
              <a:gdLst/>
              <a:ahLst/>
              <a:cxnLst/>
              <a:rect l="l" t="t" r="r" b="b"/>
              <a:pathLst>
                <a:path w="14617" h="5149" extrusionOk="0">
                  <a:moveTo>
                    <a:pt x="14487" y="1"/>
                  </a:moveTo>
                  <a:cubicBezTo>
                    <a:pt x="14480" y="1"/>
                    <a:pt x="14473" y="1"/>
                    <a:pt x="14465" y="2"/>
                  </a:cubicBezTo>
                  <a:cubicBezTo>
                    <a:pt x="9398" y="770"/>
                    <a:pt x="4560" y="2421"/>
                    <a:pt x="81" y="4915"/>
                  </a:cubicBezTo>
                  <a:cubicBezTo>
                    <a:pt x="22" y="4949"/>
                    <a:pt x="1" y="5025"/>
                    <a:pt x="33" y="5085"/>
                  </a:cubicBezTo>
                  <a:cubicBezTo>
                    <a:pt x="55" y="5127"/>
                    <a:pt x="98" y="5149"/>
                    <a:pt x="142" y="5149"/>
                  </a:cubicBezTo>
                  <a:cubicBezTo>
                    <a:pt x="163" y="5149"/>
                    <a:pt x="184" y="5143"/>
                    <a:pt x="203" y="5132"/>
                  </a:cubicBezTo>
                  <a:cubicBezTo>
                    <a:pt x="4655" y="2654"/>
                    <a:pt x="9465" y="1010"/>
                    <a:pt x="14502" y="248"/>
                  </a:cubicBezTo>
                  <a:cubicBezTo>
                    <a:pt x="14570" y="238"/>
                    <a:pt x="14617" y="175"/>
                    <a:pt x="14607" y="107"/>
                  </a:cubicBezTo>
                  <a:cubicBezTo>
                    <a:pt x="14597" y="46"/>
                    <a:pt x="14550" y="1"/>
                    <a:pt x="14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71"/>
            <p:cNvSpPr/>
            <p:nvPr/>
          </p:nvSpPr>
          <p:spPr>
            <a:xfrm>
              <a:off x="7848600" y="3801475"/>
              <a:ext cx="274275" cy="285800"/>
            </a:xfrm>
            <a:custGeom>
              <a:avLst/>
              <a:gdLst/>
              <a:ahLst/>
              <a:cxnLst/>
              <a:rect l="l" t="t" r="r" b="b"/>
              <a:pathLst>
                <a:path w="10971" h="11432" extrusionOk="0">
                  <a:moveTo>
                    <a:pt x="10831" y="1"/>
                  </a:moveTo>
                  <a:cubicBezTo>
                    <a:pt x="10805" y="1"/>
                    <a:pt x="10779" y="9"/>
                    <a:pt x="10757" y="25"/>
                  </a:cubicBezTo>
                  <a:cubicBezTo>
                    <a:pt x="6506" y="3080"/>
                    <a:pt x="2899" y="6853"/>
                    <a:pt x="38" y="11239"/>
                  </a:cubicBezTo>
                  <a:cubicBezTo>
                    <a:pt x="1" y="11296"/>
                    <a:pt x="16" y="11373"/>
                    <a:pt x="74" y="11410"/>
                  </a:cubicBezTo>
                  <a:cubicBezTo>
                    <a:pt x="95" y="11425"/>
                    <a:pt x="119" y="11431"/>
                    <a:pt x="142" y="11431"/>
                  </a:cubicBezTo>
                  <a:cubicBezTo>
                    <a:pt x="182" y="11431"/>
                    <a:pt x="223" y="11411"/>
                    <a:pt x="247" y="11376"/>
                  </a:cubicBezTo>
                  <a:cubicBezTo>
                    <a:pt x="3092" y="7016"/>
                    <a:pt x="6675" y="3266"/>
                    <a:pt x="10903" y="227"/>
                  </a:cubicBezTo>
                  <a:cubicBezTo>
                    <a:pt x="10959" y="187"/>
                    <a:pt x="10971" y="109"/>
                    <a:pt x="10931" y="53"/>
                  </a:cubicBezTo>
                  <a:cubicBezTo>
                    <a:pt x="10907" y="19"/>
                    <a:pt x="10869" y="1"/>
                    <a:pt x="108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71"/>
            <p:cNvSpPr/>
            <p:nvPr/>
          </p:nvSpPr>
          <p:spPr>
            <a:xfrm>
              <a:off x="7225200" y="4106125"/>
              <a:ext cx="582150" cy="248000"/>
            </a:xfrm>
            <a:custGeom>
              <a:avLst/>
              <a:gdLst/>
              <a:ahLst/>
              <a:cxnLst/>
              <a:rect l="l" t="t" r="r" b="b"/>
              <a:pathLst>
                <a:path w="23286" h="9920" extrusionOk="0">
                  <a:moveTo>
                    <a:pt x="6917" y="6056"/>
                  </a:moveTo>
                  <a:lnTo>
                    <a:pt x="6029" y="6553"/>
                  </a:lnTo>
                  <a:cubicBezTo>
                    <a:pt x="6027" y="6547"/>
                    <a:pt x="6025" y="6541"/>
                    <a:pt x="6029" y="6536"/>
                  </a:cubicBezTo>
                  <a:lnTo>
                    <a:pt x="6917" y="6056"/>
                  </a:lnTo>
                  <a:close/>
                  <a:moveTo>
                    <a:pt x="23217" y="0"/>
                  </a:moveTo>
                  <a:cubicBezTo>
                    <a:pt x="14081" y="249"/>
                    <a:pt x="4602" y="5867"/>
                    <a:pt x="1229" y="8065"/>
                  </a:cubicBezTo>
                  <a:cubicBezTo>
                    <a:pt x="641" y="8446"/>
                    <a:pt x="238" y="8729"/>
                    <a:pt x="56" y="8856"/>
                  </a:cubicBezTo>
                  <a:lnTo>
                    <a:pt x="50" y="8863"/>
                  </a:lnTo>
                  <a:cubicBezTo>
                    <a:pt x="37" y="8873"/>
                    <a:pt x="31" y="8889"/>
                    <a:pt x="31" y="8908"/>
                  </a:cubicBezTo>
                  <a:lnTo>
                    <a:pt x="1" y="9853"/>
                  </a:lnTo>
                  <a:cubicBezTo>
                    <a:pt x="1" y="9876"/>
                    <a:pt x="11" y="9897"/>
                    <a:pt x="27" y="9908"/>
                  </a:cubicBezTo>
                  <a:cubicBezTo>
                    <a:pt x="40" y="9915"/>
                    <a:pt x="53" y="9919"/>
                    <a:pt x="66" y="9919"/>
                  </a:cubicBezTo>
                  <a:cubicBezTo>
                    <a:pt x="74" y="9919"/>
                    <a:pt x="81" y="9918"/>
                    <a:pt x="88" y="9915"/>
                  </a:cubicBezTo>
                  <a:lnTo>
                    <a:pt x="1181" y="9486"/>
                  </a:lnTo>
                  <a:lnTo>
                    <a:pt x="19519" y="2281"/>
                  </a:lnTo>
                  <a:cubicBezTo>
                    <a:pt x="20048" y="2072"/>
                    <a:pt x="20584" y="1966"/>
                    <a:pt x="21114" y="1966"/>
                  </a:cubicBezTo>
                  <a:cubicBezTo>
                    <a:pt x="21256" y="1966"/>
                    <a:pt x="21398" y="1974"/>
                    <a:pt x="21539" y="1989"/>
                  </a:cubicBezTo>
                  <a:cubicBezTo>
                    <a:pt x="21542" y="1990"/>
                    <a:pt x="21545" y="1990"/>
                    <a:pt x="21548" y="1990"/>
                  </a:cubicBezTo>
                  <a:cubicBezTo>
                    <a:pt x="21565" y="1990"/>
                    <a:pt x="21581" y="1983"/>
                    <a:pt x="21592" y="1972"/>
                  </a:cubicBezTo>
                  <a:cubicBezTo>
                    <a:pt x="21596" y="1968"/>
                    <a:pt x="21599" y="1962"/>
                    <a:pt x="21605" y="1957"/>
                  </a:cubicBezTo>
                  <a:cubicBezTo>
                    <a:pt x="21709" y="1767"/>
                    <a:pt x="21947" y="1378"/>
                    <a:pt x="22375" y="913"/>
                  </a:cubicBezTo>
                  <a:cubicBezTo>
                    <a:pt x="22393" y="896"/>
                    <a:pt x="22396" y="866"/>
                    <a:pt x="22385" y="843"/>
                  </a:cubicBezTo>
                  <a:cubicBezTo>
                    <a:pt x="22372" y="821"/>
                    <a:pt x="22352" y="810"/>
                    <a:pt x="22329" y="810"/>
                  </a:cubicBezTo>
                  <a:cubicBezTo>
                    <a:pt x="22326" y="810"/>
                    <a:pt x="22322" y="810"/>
                    <a:pt x="22318" y="810"/>
                  </a:cubicBezTo>
                  <a:cubicBezTo>
                    <a:pt x="17304" y="1581"/>
                    <a:pt x="12516" y="3221"/>
                    <a:pt x="8072" y="5661"/>
                  </a:cubicBezTo>
                  <a:cubicBezTo>
                    <a:pt x="12537" y="3175"/>
                    <a:pt x="17363" y="1523"/>
                    <a:pt x="22429" y="767"/>
                  </a:cubicBezTo>
                  <a:cubicBezTo>
                    <a:pt x="22441" y="778"/>
                    <a:pt x="22456" y="784"/>
                    <a:pt x="22472" y="784"/>
                  </a:cubicBezTo>
                  <a:cubicBezTo>
                    <a:pt x="22487" y="784"/>
                    <a:pt x="22504" y="778"/>
                    <a:pt x="22516" y="765"/>
                  </a:cubicBezTo>
                  <a:cubicBezTo>
                    <a:pt x="22516" y="765"/>
                    <a:pt x="22596" y="685"/>
                    <a:pt x="22637" y="645"/>
                  </a:cubicBezTo>
                  <a:cubicBezTo>
                    <a:pt x="22829" y="459"/>
                    <a:pt x="23037" y="279"/>
                    <a:pt x="23255" y="110"/>
                  </a:cubicBezTo>
                  <a:cubicBezTo>
                    <a:pt x="23259" y="107"/>
                    <a:pt x="23262" y="107"/>
                    <a:pt x="23262" y="107"/>
                  </a:cubicBezTo>
                  <a:cubicBezTo>
                    <a:pt x="23281" y="90"/>
                    <a:pt x="23286" y="63"/>
                    <a:pt x="23279" y="38"/>
                  </a:cubicBezTo>
                  <a:cubicBezTo>
                    <a:pt x="23267" y="17"/>
                    <a:pt x="23244" y="1"/>
                    <a:pt x="23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71"/>
            <p:cNvSpPr/>
            <p:nvPr/>
          </p:nvSpPr>
          <p:spPr>
            <a:xfrm>
              <a:off x="7771050" y="4079125"/>
              <a:ext cx="113775" cy="80725"/>
            </a:xfrm>
            <a:custGeom>
              <a:avLst/>
              <a:gdLst/>
              <a:ahLst/>
              <a:cxnLst/>
              <a:rect l="l" t="t" r="r" b="b"/>
              <a:pathLst>
                <a:path w="4551" h="3229" extrusionOk="0">
                  <a:moveTo>
                    <a:pt x="4481" y="0"/>
                  </a:moveTo>
                  <a:cubicBezTo>
                    <a:pt x="4477" y="0"/>
                    <a:pt x="4472" y="1"/>
                    <a:pt x="4468" y="2"/>
                  </a:cubicBezTo>
                  <a:cubicBezTo>
                    <a:pt x="2739" y="411"/>
                    <a:pt x="1595" y="1257"/>
                    <a:pt x="940" y="1892"/>
                  </a:cubicBezTo>
                  <a:cubicBezTo>
                    <a:pt x="444" y="2374"/>
                    <a:pt x="147" y="2811"/>
                    <a:pt x="13" y="3027"/>
                  </a:cubicBezTo>
                  <a:cubicBezTo>
                    <a:pt x="3" y="3044"/>
                    <a:pt x="1" y="3067"/>
                    <a:pt x="9" y="3085"/>
                  </a:cubicBezTo>
                  <a:cubicBezTo>
                    <a:pt x="18" y="3104"/>
                    <a:pt x="34" y="3117"/>
                    <a:pt x="55" y="3121"/>
                  </a:cubicBezTo>
                  <a:lnTo>
                    <a:pt x="109" y="3132"/>
                  </a:lnTo>
                  <a:cubicBezTo>
                    <a:pt x="147" y="3141"/>
                    <a:pt x="185" y="3149"/>
                    <a:pt x="224" y="3159"/>
                  </a:cubicBezTo>
                  <a:cubicBezTo>
                    <a:pt x="388" y="3200"/>
                    <a:pt x="582" y="3228"/>
                    <a:pt x="804" y="3228"/>
                  </a:cubicBezTo>
                  <a:cubicBezTo>
                    <a:pt x="1404" y="3228"/>
                    <a:pt x="2211" y="3023"/>
                    <a:pt x="3207" y="2308"/>
                  </a:cubicBezTo>
                  <a:cubicBezTo>
                    <a:pt x="3337" y="2209"/>
                    <a:pt x="3459" y="2104"/>
                    <a:pt x="3568" y="1996"/>
                  </a:cubicBezTo>
                  <a:cubicBezTo>
                    <a:pt x="3998" y="1578"/>
                    <a:pt x="4274" y="1115"/>
                    <a:pt x="4389" y="613"/>
                  </a:cubicBezTo>
                  <a:cubicBezTo>
                    <a:pt x="4427" y="448"/>
                    <a:pt x="4476" y="280"/>
                    <a:pt x="4542" y="85"/>
                  </a:cubicBezTo>
                  <a:cubicBezTo>
                    <a:pt x="4550" y="63"/>
                    <a:pt x="4545" y="38"/>
                    <a:pt x="4530" y="22"/>
                  </a:cubicBezTo>
                  <a:cubicBezTo>
                    <a:pt x="4517" y="8"/>
                    <a:pt x="4499" y="0"/>
                    <a:pt x="4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71"/>
            <p:cNvSpPr/>
            <p:nvPr/>
          </p:nvSpPr>
          <p:spPr>
            <a:xfrm>
              <a:off x="7821175" y="3634925"/>
              <a:ext cx="505275" cy="462675"/>
            </a:xfrm>
            <a:custGeom>
              <a:avLst/>
              <a:gdLst/>
              <a:ahLst/>
              <a:cxnLst/>
              <a:rect l="l" t="t" r="r" b="b"/>
              <a:pathLst>
                <a:path w="20211" h="18507" extrusionOk="0">
                  <a:moveTo>
                    <a:pt x="14443" y="4999"/>
                  </a:moveTo>
                  <a:lnTo>
                    <a:pt x="14464" y="5024"/>
                  </a:lnTo>
                  <a:lnTo>
                    <a:pt x="13223" y="5865"/>
                  </a:lnTo>
                  <a:cubicBezTo>
                    <a:pt x="13219" y="5856"/>
                    <a:pt x="13219" y="5846"/>
                    <a:pt x="13223" y="5842"/>
                  </a:cubicBezTo>
                  <a:lnTo>
                    <a:pt x="14443" y="4999"/>
                  </a:lnTo>
                  <a:close/>
                  <a:moveTo>
                    <a:pt x="19689" y="0"/>
                  </a:moveTo>
                  <a:cubicBezTo>
                    <a:pt x="19680" y="0"/>
                    <a:pt x="19670" y="2"/>
                    <a:pt x="19663" y="6"/>
                  </a:cubicBezTo>
                  <a:cubicBezTo>
                    <a:pt x="18915" y="403"/>
                    <a:pt x="18182" y="816"/>
                    <a:pt x="17465" y="1240"/>
                  </a:cubicBezTo>
                  <a:cubicBezTo>
                    <a:pt x="13647" y="3476"/>
                    <a:pt x="10228" y="6054"/>
                    <a:pt x="7284" y="8914"/>
                  </a:cubicBezTo>
                  <a:cubicBezTo>
                    <a:pt x="2645" y="13419"/>
                    <a:pt x="545" y="17326"/>
                    <a:pt x="9" y="18417"/>
                  </a:cubicBezTo>
                  <a:cubicBezTo>
                    <a:pt x="1" y="18443"/>
                    <a:pt x="7" y="18472"/>
                    <a:pt x="24" y="18490"/>
                  </a:cubicBezTo>
                  <a:cubicBezTo>
                    <a:pt x="37" y="18501"/>
                    <a:pt x="53" y="18507"/>
                    <a:pt x="69" y="18507"/>
                  </a:cubicBezTo>
                  <a:cubicBezTo>
                    <a:pt x="81" y="18507"/>
                    <a:pt x="92" y="18504"/>
                    <a:pt x="102" y="18497"/>
                  </a:cubicBezTo>
                  <a:cubicBezTo>
                    <a:pt x="449" y="18288"/>
                    <a:pt x="825" y="18103"/>
                    <a:pt x="1225" y="17944"/>
                  </a:cubicBezTo>
                  <a:cubicBezTo>
                    <a:pt x="1232" y="17942"/>
                    <a:pt x="1241" y="17937"/>
                    <a:pt x="1244" y="17933"/>
                  </a:cubicBezTo>
                  <a:cubicBezTo>
                    <a:pt x="1248" y="17930"/>
                    <a:pt x="1248" y="17925"/>
                    <a:pt x="1254" y="17921"/>
                  </a:cubicBezTo>
                  <a:cubicBezTo>
                    <a:pt x="2955" y="15320"/>
                    <a:pt x="4940" y="12910"/>
                    <a:pt x="7153" y="10760"/>
                  </a:cubicBezTo>
                  <a:cubicBezTo>
                    <a:pt x="8632" y="9325"/>
                    <a:pt x="10234" y="7985"/>
                    <a:pt x="11937" y="6799"/>
                  </a:cubicBezTo>
                  <a:lnTo>
                    <a:pt x="11937" y="6799"/>
                  </a:lnTo>
                  <a:cubicBezTo>
                    <a:pt x="10254" y="8007"/>
                    <a:pt x="8655" y="9344"/>
                    <a:pt x="7179" y="10778"/>
                  </a:cubicBezTo>
                  <a:cubicBezTo>
                    <a:pt x="5020" y="12875"/>
                    <a:pt x="3078" y="15222"/>
                    <a:pt x="1405" y="17750"/>
                  </a:cubicBezTo>
                  <a:cubicBezTo>
                    <a:pt x="1393" y="17773"/>
                    <a:pt x="1394" y="17801"/>
                    <a:pt x="1410" y="17822"/>
                  </a:cubicBezTo>
                  <a:cubicBezTo>
                    <a:pt x="1423" y="17839"/>
                    <a:pt x="1442" y="17849"/>
                    <a:pt x="1462" y="17849"/>
                  </a:cubicBezTo>
                  <a:cubicBezTo>
                    <a:pt x="1468" y="17849"/>
                    <a:pt x="1474" y="17848"/>
                    <a:pt x="1480" y="17846"/>
                  </a:cubicBezTo>
                  <a:cubicBezTo>
                    <a:pt x="1841" y="17715"/>
                    <a:pt x="2229" y="17605"/>
                    <a:pt x="2634" y="17520"/>
                  </a:cubicBezTo>
                  <a:cubicBezTo>
                    <a:pt x="2646" y="17518"/>
                    <a:pt x="2656" y="17510"/>
                    <a:pt x="2666" y="17503"/>
                  </a:cubicBezTo>
                  <a:cubicBezTo>
                    <a:pt x="2669" y="17499"/>
                    <a:pt x="2677" y="17492"/>
                    <a:pt x="2678" y="17486"/>
                  </a:cubicBezTo>
                  <a:cubicBezTo>
                    <a:pt x="2923" y="16928"/>
                    <a:pt x="3253" y="16440"/>
                    <a:pt x="3662" y="16043"/>
                  </a:cubicBezTo>
                  <a:lnTo>
                    <a:pt x="18556" y="1880"/>
                  </a:lnTo>
                  <a:lnTo>
                    <a:pt x="20191" y="322"/>
                  </a:lnTo>
                  <a:cubicBezTo>
                    <a:pt x="20205" y="308"/>
                    <a:pt x="20210" y="286"/>
                    <a:pt x="20208" y="266"/>
                  </a:cubicBezTo>
                  <a:cubicBezTo>
                    <a:pt x="20206" y="244"/>
                    <a:pt x="20192" y="228"/>
                    <a:pt x="20171" y="219"/>
                  </a:cubicBezTo>
                  <a:lnTo>
                    <a:pt x="19720" y="8"/>
                  </a:lnTo>
                  <a:cubicBezTo>
                    <a:pt x="19711" y="3"/>
                    <a:pt x="19700" y="0"/>
                    <a:pt x="196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71"/>
            <p:cNvSpPr/>
            <p:nvPr/>
          </p:nvSpPr>
          <p:spPr>
            <a:xfrm>
              <a:off x="7778400" y="4080975"/>
              <a:ext cx="497875" cy="456175"/>
            </a:xfrm>
            <a:custGeom>
              <a:avLst/>
              <a:gdLst/>
              <a:ahLst/>
              <a:cxnLst/>
              <a:rect l="l" t="t" r="r" b="b"/>
              <a:pathLst>
                <a:path w="19915" h="18247" extrusionOk="0">
                  <a:moveTo>
                    <a:pt x="4840" y="3035"/>
                  </a:moveTo>
                  <a:cubicBezTo>
                    <a:pt x="4725" y="3312"/>
                    <a:pt x="4556" y="3560"/>
                    <a:pt x="4332" y="3778"/>
                  </a:cubicBezTo>
                  <a:cubicBezTo>
                    <a:pt x="3883" y="4214"/>
                    <a:pt x="3279" y="4463"/>
                    <a:pt x="2679" y="4463"/>
                  </a:cubicBezTo>
                  <a:cubicBezTo>
                    <a:pt x="2543" y="4463"/>
                    <a:pt x="2406" y="4450"/>
                    <a:pt x="2272" y="4423"/>
                  </a:cubicBezTo>
                  <a:cubicBezTo>
                    <a:pt x="2274" y="4420"/>
                    <a:pt x="2274" y="4417"/>
                    <a:pt x="2275" y="4414"/>
                  </a:cubicBezTo>
                  <a:lnTo>
                    <a:pt x="2288" y="4409"/>
                  </a:lnTo>
                  <a:cubicBezTo>
                    <a:pt x="2408" y="4431"/>
                    <a:pt x="2530" y="4441"/>
                    <a:pt x="2652" y="4441"/>
                  </a:cubicBezTo>
                  <a:cubicBezTo>
                    <a:pt x="3248" y="4441"/>
                    <a:pt x="3858" y="4194"/>
                    <a:pt x="4307" y="3758"/>
                  </a:cubicBezTo>
                  <a:cubicBezTo>
                    <a:pt x="4529" y="3544"/>
                    <a:pt x="4697" y="3297"/>
                    <a:pt x="4840" y="3035"/>
                  </a:cubicBezTo>
                  <a:close/>
                  <a:moveTo>
                    <a:pt x="6129" y="5111"/>
                  </a:moveTo>
                  <a:lnTo>
                    <a:pt x="6152" y="5136"/>
                  </a:lnTo>
                  <a:cubicBezTo>
                    <a:pt x="6094" y="5202"/>
                    <a:pt x="6032" y="5266"/>
                    <a:pt x="5969" y="5328"/>
                  </a:cubicBezTo>
                  <a:cubicBezTo>
                    <a:pt x="5705" y="5584"/>
                    <a:pt x="5392" y="5795"/>
                    <a:pt x="5037" y="5933"/>
                  </a:cubicBezTo>
                  <a:cubicBezTo>
                    <a:pt x="5033" y="5923"/>
                    <a:pt x="5037" y="5920"/>
                    <a:pt x="5043" y="5915"/>
                  </a:cubicBezTo>
                  <a:lnTo>
                    <a:pt x="5046" y="5912"/>
                  </a:lnTo>
                  <a:cubicBezTo>
                    <a:pt x="5382" y="5765"/>
                    <a:pt x="5684" y="5560"/>
                    <a:pt x="5946" y="5307"/>
                  </a:cubicBezTo>
                  <a:cubicBezTo>
                    <a:pt x="6010" y="5246"/>
                    <a:pt x="6070" y="5182"/>
                    <a:pt x="6129" y="5111"/>
                  </a:cubicBezTo>
                  <a:close/>
                  <a:moveTo>
                    <a:pt x="8817" y="7009"/>
                  </a:moveTo>
                  <a:lnTo>
                    <a:pt x="8885" y="7071"/>
                  </a:lnTo>
                  <a:cubicBezTo>
                    <a:pt x="8783" y="7222"/>
                    <a:pt x="8663" y="7361"/>
                    <a:pt x="8532" y="7489"/>
                  </a:cubicBezTo>
                  <a:cubicBezTo>
                    <a:pt x="8077" y="7929"/>
                    <a:pt x="7490" y="8201"/>
                    <a:pt x="6855" y="8238"/>
                  </a:cubicBezTo>
                  <a:cubicBezTo>
                    <a:pt x="6853" y="8230"/>
                    <a:pt x="6858" y="8227"/>
                    <a:pt x="6858" y="8227"/>
                  </a:cubicBezTo>
                  <a:lnTo>
                    <a:pt x="6869" y="8220"/>
                  </a:lnTo>
                  <a:cubicBezTo>
                    <a:pt x="7470" y="8170"/>
                    <a:pt x="8071" y="7892"/>
                    <a:pt x="8516" y="7460"/>
                  </a:cubicBezTo>
                  <a:cubicBezTo>
                    <a:pt x="8644" y="7334"/>
                    <a:pt x="8760" y="7196"/>
                    <a:pt x="8856" y="7055"/>
                  </a:cubicBezTo>
                  <a:lnTo>
                    <a:pt x="8817" y="7009"/>
                  </a:lnTo>
                  <a:close/>
                  <a:moveTo>
                    <a:pt x="10539" y="9397"/>
                  </a:moveTo>
                  <a:lnTo>
                    <a:pt x="10605" y="9459"/>
                  </a:lnTo>
                  <a:cubicBezTo>
                    <a:pt x="10535" y="9547"/>
                    <a:pt x="10461" y="9633"/>
                    <a:pt x="10381" y="9712"/>
                  </a:cubicBezTo>
                  <a:cubicBezTo>
                    <a:pt x="10145" y="9940"/>
                    <a:pt x="9859" y="10117"/>
                    <a:pt x="9533" y="10214"/>
                  </a:cubicBezTo>
                  <a:cubicBezTo>
                    <a:pt x="9532" y="10207"/>
                    <a:pt x="9533" y="10201"/>
                    <a:pt x="9538" y="10196"/>
                  </a:cubicBezTo>
                  <a:lnTo>
                    <a:pt x="9542" y="10192"/>
                  </a:lnTo>
                  <a:cubicBezTo>
                    <a:pt x="9841" y="10091"/>
                    <a:pt x="10125" y="9916"/>
                    <a:pt x="10359" y="9690"/>
                  </a:cubicBezTo>
                  <a:cubicBezTo>
                    <a:pt x="10437" y="9612"/>
                    <a:pt x="10512" y="9527"/>
                    <a:pt x="10578" y="9442"/>
                  </a:cubicBezTo>
                  <a:lnTo>
                    <a:pt x="10539" y="9397"/>
                  </a:lnTo>
                  <a:close/>
                  <a:moveTo>
                    <a:pt x="13448" y="11313"/>
                  </a:moveTo>
                  <a:lnTo>
                    <a:pt x="13479" y="11323"/>
                  </a:lnTo>
                  <a:cubicBezTo>
                    <a:pt x="13386" y="11585"/>
                    <a:pt x="13228" y="11825"/>
                    <a:pt x="13023" y="12025"/>
                  </a:cubicBezTo>
                  <a:cubicBezTo>
                    <a:pt x="12717" y="12322"/>
                    <a:pt x="12325" y="12510"/>
                    <a:pt x="11903" y="12541"/>
                  </a:cubicBezTo>
                  <a:cubicBezTo>
                    <a:pt x="11900" y="12535"/>
                    <a:pt x="11905" y="12531"/>
                    <a:pt x="11908" y="12528"/>
                  </a:cubicBezTo>
                  <a:lnTo>
                    <a:pt x="11916" y="12525"/>
                  </a:lnTo>
                  <a:cubicBezTo>
                    <a:pt x="12316" y="12479"/>
                    <a:pt x="12700" y="12295"/>
                    <a:pt x="12999" y="12004"/>
                  </a:cubicBezTo>
                  <a:cubicBezTo>
                    <a:pt x="13203" y="11808"/>
                    <a:pt x="13358" y="11569"/>
                    <a:pt x="13448" y="11313"/>
                  </a:cubicBezTo>
                  <a:close/>
                  <a:moveTo>
                    <a:pt x="15170" y="13182"/>
                  </a:moveTo>
                  <a:lnTo>
                    <a:pt x="15235" y="13242"/>
                  </a:lnTo>
                  <a:cubicBezTo>
                    <a:pt x="15150" y="13402"/>
                    <a:pt x="15041" y="13553"/>
                    <a:pt x="14908" y="13682"/>
                  </a:cubicBezTo>
                  <a:cubicBezTo>
                    <a:pt x="14700" y="13883"/>
                    <a:pt x="14449" y="14032"/>
                    <a:pt x="14160" y="14096"/>
                  </a:cubicBezTo>
                  <a:cubicBezTo>
                    <a:pt x="14157" y="14090"/>
                    <a:pt x="14162" y="14084"/>
                    <a:pt x="14165" y="14082"/>
                  </a:cubicBezTo>
                  <a:lnTo>
                    <a:pt x="14171" y="14076"/>
                  </a:lnTo>
                  <a:cubicBezTo>
                    <a:pt x="14433" y="14002"/>
                    <a:pt x="14683" y="13856"/>
                    <a:pt x="14886" y="13658"/>
                  </a:cubicBezTo>
                  <a:cubicBezTo>
                    <a:pt x="15017" y="13532"/>
                    <a:pt x="15127" y="13386"/>
                    <a:pt x="15207" y="13229"/>
                  </a:cubicBezTo>
                  <a:lnTo>
                    <a:pt x="15170" y="13182"/>
                  </a:lnTo>
                  <a:close/>
                  <a:moveTo>
                    <a:pt x="17377" y="15364"/>
                  </a:moveTo>
                  <a:lnTo>
                    <a:pt x="17408" y="15373"/>
                  </a:lnTo>
                  <a:cubicBezTo>
                    <a:pt x="17353" y="15551"/>
                    <a:pt x="17247" y="15720"/>
                    <a:pt x="17107" y="15856"/>
                  </a:cubicBezTo>
                  <a:cubicBezTo>
                    <a:pt x="16905" y="16050"/>
                    <a:pt x="16647" y="16170"/>
                    <a:pt x="16364" y="16176"/>
                  </a:cubicBezTo>
                  <a:cubicBezTo>
                    <a:pt x="16364" y="16168"/>
                    <a:pt x="16370" y="16164"/>
                    <a:pt x="16370" y="16164"/>
                  </a:cubicBezTo>
                  <a:lnTo>
                    <a:pt x="16381" y="16157"/>
                  </a:lnTo>
                  <a:cubicBezTo>
                    <a:pt x="16641" y="16138"/>
                    <a:pt x="16889" y="16023"/>
                    <a:pt x="17086" y="15833"/>
                  </a:cubicBezTo>
                  <a:cubicBezTo>
                    <a:pt x="17222" y="15700"/>
                    <a:pt x="17323" y="15540"/>
                    <a:pt x="17377" y="15364"/>
                  </a:cubicBezTo>
                  <a:close/>
                  <a:moveTo>
                    <a:pt x="4512" y="0"/>
                  </a:moveTo>
                  <a:cubicBezTo>
                    <a:pt x="4507" y="0"/>
                    <a:pt x="4502" y="1"/>
                    <a:pt x="4497" y="2"/>
                  </a:cubicBezTo>
                  <a:cubicBezTo>
                    <a:pt x="4486" y="5"/>
                    <a:pt x="4475" y="12"/>
                    <a:pt x="4468" y="18"/>
                  </a:cubicBezTo>
                  <a:cubicBezTo>
                    <a:pt x="4458" y="27"/>
                    <a:pt x="4452" y="34"/>
                    <a:pt x="4452" y="43"/>
                  </a:cubicBezTo>
                  <a:cubicBezTo>
                    <a:pt x="4383" y="238"/>
                    <a:pt x="4331" y="416"/>
                    <a:pt x="4293" y="585"/>
                  </a:cubicBezTo>
                  <a:cubicBezTo>
                    <a:pt x="4167" y="1124"/>
                    <a:pt x="3874" y="1624"/>
                    <a:pt x="3414" y="2072"/>
                  </a:cubicBezTo>
                  <a:cubicBezTo>
                    <a:pt x="3299" y="2184"/>
                    <a:pt x="3171" y="2293"/>
                    <a:pt x="3037" y="2397"/>
                  </a:cubicBezTo>
                  <a:cubicBezTo>
                    <a:pt x="1979" y="3154"/>
                    <a:pt x="1121" y="3358"/>
                    <a:pt x="504" y="3358"/>
                  </a:cubicBezTo>
                  <a:cubicBezTo>
                    <a:pt x="346" y="3358"/>
                    <a:pt x="205" y="3344"/>
                    <a:pt x="80" y="3324"/>
                  </a:cubicBezTo>
                  <a:cubicBezTo>
                    <a:pt x="76" y="3323"/>
                    <a:pt x="73" y="3323"/>
                    <a:pt x="70" y="3323"/>
                  </a:cubicBezTo>
                  <a:cubicBezTo>
                    <a:pt x="53" y="3323"/>
                    <a:pt x="37" y="3330"/>
                    <a:pt x="25" y="3341"/>
                  </a:cubicBezTo>
                  <a:cubicBezTo>
                    <a:pt x="22" y="3345"/>
                    <a:pt x="14" y="3351"/>
                    <a:pt x="13" y="3357"/>
                  </a:cubicBezTo>
                  <a:cubicBezTo>
                    <a:pt x="1" y="3382"/>
                    <a:pt x="4" y="3414"/>
                    <a:pt x="27" y="3431"/>
                  </a:cubicBezTo>
                  <a:lnTo>
                    <a:pt x="16544" y="18229"/>
                  </a:lnTo>
                  <a:cubicBezTo>
                    <a:pt x="16554" y="18240"/>
                    <a:pt x="16571" y="18246"/>
                    <a:pt x="16585" y="18246"/>
                  </a:cubicBezTo>
                  <a:cubicBezTo>
                    <a:pt x="16587" y="18246"/>
                    <a:pt x="16590" y="18246"/>
                    <a:pt x="16592" y="18246"/>
                  </a:cubicBezTo>
                  <a:cubicBezTo>
                    <a:pt x="17690" y="18141"/>
                    <a:pt x="18564" y="17779"/>
                    <a:pt x="19191" y="17171"/>
                  </a:cubicBezTo>
                  <a:cubicBezTo>
                    <a:pt x="19661" y="16714"/>
                    <a:pt x="19850" y="16249"/>
                    <a:pt x="19909" y="16069"/>
                  </a:cubicBezTo>
                  <a:cubicBezTo>
                    <a:pt x="19914" y="16046"/>
                    <a:pt x="19909" y="16024"/>
                    <a:pt x="19892" y="16006"/>
                  </a:cubicBezTo>
                  <a:lnTo>
                    <a:pt x="4560" y="18"/>
                  </a:lnTo>
                  <a:cubicBezTo>
                    <a:pt x="4546" y="7"/>
                    <a:pt x="4529" y="0"/>
                    <a:pt x="4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71"/>
            <p:cNvSpPr/>
            <p:nvPr/>
          </p:nvSpPr>
          <p:spPr>
            <a:xfrm>
              <a:off x="7196900" y="4160450"/>
              <a:ext cx="988475" cy="552325"/>
            </a:xfrm>
            <a:custGeom>
              <a:avLst/>
              <a:gdLst/>
              <a:ahLst/>
              <a:cxnLst/>
              <a:rect l="l" t="t" r="r" b="b"/>
              <a:pathLst>
                <a:path w="39539" h="22093" extrusionOk="0">
                  <a:moveTo>
                    <a:pt x="20745" y="2548"/>
                  </a:moveTo>
                  <a:lnTo>
                    <a:pt x="20756" y="2578"/>
                  </a:lnTo>
                  <a:lnTo>
                    <a:pt x="17495" y="3856"/>
                  </a:lnTo>
                  <a:cubicBezTo>
                    <a:pt x="17492" y="3852"/>
                    <a:pt x="17495" y="3842"/>
                    <a:pt x="17498" y="3840"/>
                  </a:cubicBezTo>
                  <a:lnTo>
                    <a:pt x="17502" y="3836"/>
                  </a:lnTo>
                  <a:lnTo>
                    <a:pt x="20745" y="2548"/>
                  </a:lnTo>
                  <a:close/>
                  <a:moveTo>
                    <a:pt x="21878" y="4145"/>
                  </a:moveTo>
                  <a:lnTo>
                    <a:pt x="21888" y="4174"/>
                  </a:lnTo>
                  <a:lnTo>
                    <a:pt x="20311" y="4831"/>
                  </a:lnTo>
                  <a:cubicBezTo>
                    <a:pt x="20311" y="4823"/>
                    <a:pt x="20313" y="4816"/>
                    <a:pt x="20315" y="4815"/>
                  </a:cubicBezTo>
                  <a:lnTo>
                    <a:pt x="20319" y="4811"/>
                  </a:lnTo>
                  <a:lnTo>
                    <a:pt x="21878" y="4145"/>
                  </a:lnTo>
                  <a:close/>
                  <a:moveTo>
                    <a:pt x="21786" y="957"/>
                  </a:moveTo>
                  <a:lnTo>
                    <a:pt x="11578" y="5086"/>
                  </a:lnTo>
                  <a:cubicBezTo>
                    <a:pt x="11577" y="5078"/>
                    <a:pt x="11579" y="5071"/>
                    <a:pt x="11580" y="5070"/>
                  </a:cubicBezTo>
                  <a:lnTo>
                    <a:pt x="21786" y="957"/>
                  </a:lnTo>
                  <a:close/>
                  <a:moveTo>
                    <a:pt x="33039" y="11619"/>
                  </a:moveTo>
                  <a:lnTo>
                    <a:pt x="33045" y="11649"/>
                  </a:lnTo>
                  <a:lnTo>
                    <a:pt x="32423" y="11801"/>
                  </a:lnTo>
                  <a:cubicBezTo>
                    <a:pt x="32420" y="11793"/>
                    <a:pt x="32422" y="11787"/>
                    <a:pt x="32425" y="11785"/>
                  </a:cubicBezTo>
                  <a:lnTo>
                    <a:pt x="32434" y="11781"/>
                  </a:lnTo>
                  <a:lnTo>
                    <a:pt x="33039" y="11619"/>
                  </a:lnTo>
                  <a:close/>
                  <a:moveTo>
                    <a:pt x="34573" y="13132"/>
                  </a:moveTo>
                  <a:lnTo>
                    <a:pt x="32825" y="13613"/>
                  </a:lnTo>
                  <a:cubicBezTo>
                    <a:pt x="32822" y="13606"/>
                    <a:pt x="32825" y="13599"/>
                    <a:pt x="32828" y="13597"/>
                  </a:cubicBezTo>
                  <a:lnTo>
                    <a:pt x="32837" y="13593"/>
                  </a:lnTo>
                  <a:lnTo>
                    <a:pt x="34573" y="13132"/>
                  </a:lnTo>
                  <a:close/>
                  <a:moveTo>
                    <a:pt x="35537" y="14106"/>
                  </a:moveTo>
                  <a:lnTo>
                    <a:pt x="35547" y="14137"/>
                  </a:lnTo>
                  <a:lnTo>
                    <a:pt x="32025" y="15229"/>
                  </a:lnTo>
                  <a:cubicBezTo>
                    <a:pt x="32024" y="15221"/>
                    <a:pt x="32028" y="15216"/>
                    <a:pt x="32030" y="15214"/>
                  </a:cubicBezTo>
                  <a:lnTo>
                    <a:pt x="32035" y="15210"/>
                  </a:lnTo>
                  <a:lnTo>
                    <a:pt x="35537" y="14106"/>
                  </a:lnTo>
                  <a:close/>
                  <a:moveTo>
                    <a:pt x="37239" y="14791"/>
                  </a:moveTo>
                  <a:lnTo>
                    <a:pt x="37249" y="14822"/>
                  </a:lnTo>
                  <a:lnTo>
                    <a:pt x="28800" y="17559"/>
                  </a:lnTo>
                  <a:cubicBezTo>
                    <a:pt x="28797" y="17553"/>
                    <a:pt x="28800" y="17546"/>
                    <a:pt x="28805" y="17540"/>
                  </a:cubicBezTo>
                  <a:lnTo>
                    <a:pt x="28811" y="17538"/>
                  </a:lnTo>
                  <a:lnTo>
                    <a:pt x="37239" y="14791"/>
                  </a:lnTo>
                  <a:close/>
                  <a:moveTo>
                    <a:pt x="22255" y="0"/>
                  </a:moveTo>
                  <a:cubicBezTo>
                    <a:pt x="21748" y="0"/>
                    <a:pt x="21225" y="102"/>
                    <a:pt x="20724" y="298"/>
                  </a:cubicBezTo>
                  <a:lnTo>
                    <a:pt x="2512" y="7456"/>
                  </a:lnTo>
                  <a:lnTo>
                    <a:pt x="151" y="8384"/>
                  </a:lnTo>
                  <a:cubicBezTo>
                    <a:pt x="104" y="8403"/>
                    <a:pt x="68" y="8424"/>
                    <a:pt x="44" y="8446"/>
                  </a:cubicBezTo>
                  <a:cubicBezTo>
                    <a:pt x="32" y="8457"/>
                    <a:pt x="15" y="8488"/>
                    <a:pt x="15" y="8501"/>
                  </a:cubicBezTo>
                  <a:cubicBezTo>
                    <a:pt x="1" y="8646"/>
                    <a:pt x="323" y="8904"/>
                    <a:pt x="539" y="9033"/>
                  </a:cubicBezTo>
                  <a:cubicBezTo>
                    <a:pt x="700" y="9149"/>
                    <a:pt x="17096" y="20686"/>
                    <a:pt x="18165" y="21507"/>
                  </a:cubicBezTo>
                  <a:cubicBezTo>
                    <a:pt x="18812" y="22005"/>
                    <a:pt x="19269" y="22092"/>
                    <a:pt x="19512" y="22092"/>
                  </a:cubicBezTo>
                  <a:cubicBezTo>
                    <a:pt x="19641" y="22092"/>
                    <a:pt x="19709" y="22067"/>
                    <a:pt x="19711" y="22067"/>
                  </a:cubicBezTo>
                  <a:lnTo>
                    <a:pt x="22801" y="20989"/>
                  </a:lnTo>
                  <a:lnTo>
                    <a:pt x="39492" y="15172"/>
                  </a:lnTo>
                  <a:cubicBezTo>
                    <a:pt x="39502" y="15168"/>
                    <a:pt x="39510" y="15163"/>
                    <a:pt x="39518" y="15157"/>
                  </a:cubicBezTo>
                  <a:cubicBezTo>
                    <a:pt x="39526" y="15147"/>
                    <a:pt x="39533" y="15137"/>
                    <a:pt x="39533" y="15123"/>
                  </a:cubicBezTo>
                  <a:cubicBezTo>
                    <a:pt x="39539" y="15101"/>
                    <a:pt x="39531" y="15081"/>
                    <a:pt x="39515" y="15067"/>
                  </a:cubicBezTo>
                  <a:lnTo>
                    <a:pt x="22745" y="44"/>
                  </a:lnTo>
                  <a:cubicBezTo>
                    <a:pt x="22737" y="35"/>
                    <a:pt x="22726" y="29"/>
                    <a:pt x="22712" y="29"/>
                  </a:cubicBezTo>
                  <a:cubicBezTo>
                    <a:pt x="22562" y="10"/>
                    <a:pt x="22409" y="0"/>
                    <a:pt x="22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71"/>
            <p:cNvSpPr/>
            <p:nvPr/>
          </p:nvSpPr>
          <p:spPr>
            <a:xfrm>
              <a:off x="7196900" y="4346850"/>
              <a:ext cx="570050" cy="365925"/>
            </a:xfrm>
            <a:custGeom>
              <a:avLst/>
              <a:gdLst/>
              <a:ahLst/>
              <a:cxnLst/>
              <a:rect l="l" t="t" r="r" b="b"/>
              <a:pathLst>
                <a:path w="22802" h="14637" extrusionOk="0">
                  <a:moveTo>
                    <a:pt x="2512" y="0"/>
                  </a:moveTo>
                  <a:lnTo>
                    <a:pt x="150" y="928"/>
                  </a:lnTo>
                  <a:cubicBezTo>
                    <a:pt x="103" y="947"/>
                    <a:pt x="66" y="967"/>
                    <a:pt x="44" y="990"/>
                  </a:cubicBezTo>
                  <a:cubicBezTo>
                    <a:pt x="32" y="1001"/>
                    <a:pt x="14" y="1032"/>
                    <a:pt x="14" y="1045"/>
                  </a:cubicBezTo>
                  <a:cubicBezTo>
                    <a:pt x="1" y="1189"/>
                    <a:pt x="322" y="1448"/>
                    <a:pt x="539" y="1577"/>
                  </a:cubicBezTo>
                  <a:cubicBezTo>
                    <a:pt x="699" y="1693"/>
                    <a:pt x="17096" y="13230"/>
                    <a:pt x="18165" y="14051"/>
                  </a:cubicBezTo>
                  <a:cubicBezTo>
                    <a:pt x="18812" y="14549"/>
                    <a:pt x="19270" y="14636"/>
                    <a:pt x="19512" y="14636"/>
                  </a:cubicBezTo>
                  <a:cubicBezTo>
                    <a:pt x="19642" y="14636"/>
                    <a:pt x="19709" y="14611"/>
                    <a:pt x="19710" y="14611"/>
                  </a:cubicBezTo>
                  <a:lnTo>
                    <a:pt x="22801" y="13533"/>
                  </a:lnTo>
                  <a:cubicBezTo>
                    <a:pt x="20703" y="13313"/>
                    <a:pt x="19108" y="11911"/>
                    <a:pt x="19107" y="11911"/>
                  </a:cubicBezTo>
                  <a:cubicBezTo>
                    <a:pt x="19107" y="11911"/>
                    <a:pt x="19107" y="11911"/>
                    <a:pt x="19107" y="11911"/>
                  </a:cubicBezTo>
                  <a:lnTo>
                    <a:pt x="2512"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71"/>
            <p:cNvSpPr/>
            <p:nvPr/>
          </p:nvSpPr>
          <p:spPr>
            <a:xfrm>
              <a:off x="8295025" y="3619050"/>
              <a:ext cx="392975" cy="484675"/>
            </a:xfrm>
            <a:custGeom>
              <a:avLst/>
              <a:gdLst/>
              <a:ahLst/>
              <a:cxnLst/>
              <a:rect l="l" t="t" r="r" b="b"/>
              <a:pathLst>
                <a:path w="15719" h="19387" extrusionOk="0">
                  <a:moveTo>
                    <a:pt x="2782" y="1"/>
                  </a:moveTo>
                  <a:cubicBezTo>
                    <a:pt x="2554" y="1"/>
                    <a:pt x="2339" y="188"/>
                    <a:pt x="2335" y="191"/>
                  </a:cubicBezTo>
                  <a:lnTo>
                    <a:pt x="1" y="2409"/>
                  </a:lnTo>
                  <a:cubicBezTo>
                    <a:pt x="228" y="2314"/>
                    <a:pt x="554" y="2210"/>
                    <a:pt x="894" y="2210"/>
                  </a:cubicBezTo>
                  <a:cubicBezTo>
                    <a:pt x="1180" y="2210"/>
                    <a:pt x="1475" y="2284"/>
                    <a:pt x="1728" y="2501"/>
                  </a:cubicBezTo>
                  <a:lnTo>
                    <a:pt x="1730" y="2498"/>
                  </a:lnTo>
                  <a:lnTo>
                    <a:pt x="1750" y="2519"/>
                  </a:lnTo>
                  <a:cubicBezTo>
                    <a:pt x="1823" y="2586"/>
                    <a:pt x="1889" y="2661"/>
                    <a:pt x="1954" y="2752"/>
                  </a:cubicBezTo>
                  <a:cubicBezTo>
                    <a:pt x="2693" y="3799"/>
                    <a:pt x="13025" y="18157"/>
                    <a:pt x="13912" y="19387"/>
                  </a:cubicBezTo>
                  <a:lnTo>
                    <a:pt x="15693" y="17556"/>
                  </a:lnTo>
                  <a:cubicBezTo>
                    <a:pt x="15715" y="17535"/>
                    <a:pt x="15718" y="17500"/>
                    <a:pt x="15698" y="17476"/>
                  </a:cubicBezTo>
                  <a:cubicBezTo>
                    <a:pt x="15202" y="16798"/>
                    <a:pt x="3531" y="853"/>
                    <a:pt x="3161" y="250"/>
                  </a:cubicBezTo>
                  <a:cubicBezTo>
                    <a:pt x="3072" y="105"/>
                    <a:pt x="2969" y="25"/>
                    <a:pt x="2844" y="5"/>
                  </a:cubicBezTo>
                  <a:cubicBezTo>
                    <a:pt x="2824" y="2"/>
                    <a:pt x="2803" y="1"/>
                    <a:pt x="2782" y="1"/>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71"/>
            <p:cNvSpPr/>
            <p:nvPr/>
          </p:nvSpPr>
          <p:spPr>
            <a:xfrm>
              <a:off x="7187450" y="3610025"/>
              <a:ext cx="1511350" cy="1111875"/>
            </a:xfrm>
            <a:custGeom>
              <a:avLst/>
              <a:gdLst/>
              <a:ahLst/>
              <a:cxnLst/>
              <a:rect l="l" t="t" r="r" b="b"/>
              <a:pathLst>
                <a:path w="60454" h="44475" extrusionOk="0">
                  <a:moveTo>
                    <a:pt x="47081" y="521"/>
                  </a:moveTo>
                  <a:cubicBezTo>
                    <a:pt x="47095" y="521"/>
                    <a:pt x="47109" y="522"/>
                    <a:pt x="47122" y="524"/>
                  </a:cubicBezTo>
                  <a:cubicBezTo>
                    <a:pt x="47149" y="529"/>
                    <a:pt x="47235" y="541"/>
                    <a:pt x="47328" y="695"/>
                  </a:cubicBezTo>
                  <a:cubicBezTo>
                    <a:pt x="47689" y="1284"/>
                    <a:pt x="58442" y="15976"/>
                    <a:pt x="59826" y="17869"/>
                  </a:cubicBezTo>
                  <a:lnTo>
                    <a:pt x="43482" y="34663"/>
                  </a:lnTo>
                  <a:cubicBezTo>
                    <a:pt x="43450" y="34698"/>
                    <a:pt x="43427" y="34740"/>
                    <a:pt x="43415" y="34786"/>
                  </a:cubicBezTo>
                  <a:cubicBezTo>
                    <a:pt x="43411" y="34805"/>
                    <a:pt x="42931" y="36702"/>
                    <a:pt x="40147" y="36935"/>
                  </a:cubicBezTo>
                  <a:cubicBezTo>
                    <a:pt x="40124" y="36937"/>
                    <a:pt x="40103" y="36940"/>
                    <a:pt x="40082" y="36949"/>
                  </a:cubicBezTo>
                  <a:lnTo>
                    <a:pt x="20034" y="43935"/>
                  </a:lnTo>
                  <a:cubicBezTo>
                    <a:pt x="20032" y="43936"/>
                    <a:pt x="19983" y="43951"/>
                    <a:pt x="19888" y="43951"/>
                  </a:cubicBezTo>
                  <a:cubicBezTo>
                    <a:pt x="19682" y="43951"/>
                    <a:pt x="19258" y="43876"/>
                    <a:pt x="18639" y="43399"/>
                  </a:cubicBezTo>
                  <a:cubicBezTo>
                    <a:pt x="17585" y="42588"/>
                    <a:pt x="1694" y="31402"/>
                    <a:pt x="1001" y="30916"/>
                  </a:cubicBezTo>
                  <a:cubicBezTo>
                    <a:pt x="823" y="30810"/>
                    <a:pt x="631" y="30648"/>
                    <a:pt x="568" y="30554"/>
                  </a:cubicBezTo>
                  <a:cubicBezTo>
                    <a:pt x="574" y="30552"/>
                    <a:pt x="581" y="30549"/>
                    <a:pt x="584" y="30549"/>
                  </a:cubicBezTo>
                  <a:lnTo>
                    <a:pt x="21159" y="22464"/>
                  </a:lnTo>
                  <a:cubicBezTo>
                    <a:pt x="21649" y="22272"/>
                    <a:pt x="22148" y="22174"/>
                    <a:pt x="22634" y="22174"/>
                  </a:cubicBezTo>
                  <a:cubicBezTo>
                    <a:pt x="22921" y="22174"/>
                    <a:pt x="23204" y="22208"/>
                    <a:pt x="23478" y="22277"/>
                  </a:cubicBezTo>
                  <a:cubicBezTo>
                    <a:pt x="23666" y="22324"/>
                    <a:pt x="23888" y="22356"/>
                    <a:pt x="24142" y="22356"/>
                  </a:cubicBezTo>
                  <a:cubicBezTo>
                    <a:pt x="24807" y="22356"/>
                    <a:pt x="25692" y="22134"/>
                    <a:pt x="26766" y="21363"/>
                  </a:cubicBezTo>
                  <a:cubicBezTo>
                    <a:pt x="27477" y="20816"/>
                    <a:pt x="27919" y="20174"/>
                    <a:pt x="28083" y="19461"/>
                  </a:cubicBezTo>
                  <a:cubicBezTo>
                    <a:pt x="28283" y="18591"/>
                    <a:pt x="28690" y="17845"/>
                    <a:pt x="29261" y="17301"/>
                  </a:cubicBezTo>
                  <a:lnTo>
                    <a:pt x="46743" y="671"/>
                  </a:lnTo>
                  <a:cubicBezTo>
                    <a:pt x="46791" y="629"/>
                    <a:pt x="46941" y="521"/>
                    <a:pt x="47081" y="521"/>
                  </a:cubicBezTo>
                  <a:close/>
                  <a:moveTo>
                    <a:pt x="47085" y="1"/>
                  </a:moveTo>
                  <a:cubicBezTo>
                    <a:pt x="46725" y="1"/>
                    <a:pt x="46436" y="249"/>
                    <a:pt x="46394" y="285"/>
                  </a:cubicBezTo>
                  <a:lnTo>
                    <a:pt x="28905" y="16923"/>
                  </a:lnTo>
                  <a:cubicBezTo>
                    <a:pt x="28258" y="17537"/>
                    <a:pt x="27800" y="18373"/>
                    <a:pt x="27577" y="19343"/>
                  </a:cubicBezTo>
                  <a:cubicBezTo>
                    <a:pt x="27441" y="19936"/>
                    <a:pt x="27062" y="20476"/>
                    <a:pt x="26457" y="20944"/>
                  </a:cubicBezTo>
                  <a:cubicBezTo>
                    <a:pt x="25493" y="21636"/>
                    <a:pt x="24719" y="21835"/>
                    <a:pt x="24148" y="21835"/>
                  </a:cubicBezTo>
                  <a:cubicBezTo>
                    <a:pt x="23940" y="21835"/>
                    <a:pt x="23759" y="21809"/>
                    <a:pt x="23605" y="21770"/>
                  </a:cubicBezTo>
                  <a:cubicBezTo>
                    <a:pt x="23290" y="21692"/>
                    <a:pt x="22966" y="21653"/>
                    <a:pt x="22637" y="21653"/>
                  </a:cubicBezTo>
                  <a:cubicBezTo>
                    <a:pt x="22086" y="21653"/>
                    <a:pt x="21523" y="21762"/>
                    <a:pt x="20971" y="21979"/>
                  </a:cubicBezTo>
                  <a:lnTo>
                    <a:pt x="395" y="30065"/>
                  </a:lnTo>
                  <a:lnTo>
                    <a:pt x="394" y="30065"/>
                  </a:lnTo>
                  <a:cubicBezTo>
                    <a:pt x="96" y="30183"/>
                    <a:pt x="39" y="30384"/>
                    <a:pt x="29" y="30492"/>
                  </a:cubicBezTo>
                  <a:cubicBezTo>
                    <a:pt x="0" y="30884"/>
                    <a:pt x="512" y="31233"/>
                    <a:pt x="718" y="31353"/>
                  </a:cubicBezTo>
                  <a:cubicBezTo>
                    <a:pt x="883" y="31470"/>
                    <a:pt x="17276" y="43009"/>
                    <a:pt x="18321" y="43813"/>
                  </a:cubicBezTo>
                  <a:cubicBezTo>
                    <a:pt x="19035" y="44362"/>
                    <a:pt x="19569" y="44474"/>
                    <a:pt x="19886" y="44474"/>
                  </a:cubicBezTo>
                  <a:cubicBezTo>
                    <a:pt x="20079" y="44474"/>
                    <a:pt x="20190" y="44433"/>
                    <a:pt x="20214" y="44424"/>
                  </a:cubicBezTo>
                  <a:lnTo>
                    <a:pt x="40224" y="37452"/>
                  </a:lnTo>
                  <a:cubicBezTo>
                    <a:pt x="43066" y="37200"/>
                    <a:pt x="43780" y="35379"/>
                    <a:pt x="43903" y="34981"/>
                  </a:cubicBezTo>
                  <a:lnTo>
                    <a:pt x="60354" y="18074"/>
                  </a:lnTo>
                  <a:cubicBezTo>
                    <a:pt x="60443" y="17982"/>
                    <a:pt x="60454" y="17839"/>
                    <a:pt x="60378" y="17738"/>
                  </a:cubicBezTo>
                  <a:cubicBezTo>
                    <a:pt x="56147" y="11959"/>
                    <a:pt x="48067" y="901"/>
                    <a:pt x="47774" y="423"/>
                  </a:cubicBezTo>
                  <a:cubicBezTo>
                    <a:pt x="47592" y="124"/>
                    <a:pt x="47362" y="33"/>
                    <a:pt x="47201" y="9"/>
                  </a:cubicBezTo>
                  <a:cubicBezTo>
                    <a:pt x="47161" y="3"/>
                    <a:pt x="47123" y="1"/>
                    <a:pt x="47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71"/>
            <p:cNvSpPr/>
            <p:nvPr/>
          </p:nvSpPr>
          <p:spPr>
            <a:xfrm>
              <a:off x="7758950" y="4152150"/>
              <a:ext cx="439975" cy="394225"/>
            </a:xfrm>
            <a:custGeom>
              <a:avLst/>
              <a:gdLst/>
              <a:ahLst/>
              <a:cxnLst/>
              <a:rect l="l" t="t" r="r" b="b"/>
              <a:pathLst>
                <a:path w="17599" h="15769" extrusionOk="0">
                  <a:moveTo>
                    <a:pt x="291" y="0"/>
                  </a:moveTo>
                  <a:cubicBezTo>
                    <a:pt x="220" y="0"/>
                    <a:pt x="149" y="29"/>
                    <a:pt x="97" y="86"/>
                  </a:cubicBezTo>
                  <a:cubicBezTo>
                    <a:pt x="0" y="194"/>
                    <a:pt x="10" y="359"/>
                    <a:pt x="116" y="455"/>
                  </a:cubicBezTo>
                  <a:lnTo>
                    <a:pt x="17135" y="15702"/>
                  </a:lnTo>
                  <a:cubicBezTo>
                    <a:pt x="17184" y="15746"/>
                    <a:pt x="17246" y="15768"/>
                    <a:pt x="17309" y="15768"/>
                  </a:cubicBezTo>
                  <a:cubicBezTo>
                    <a:pt x="17379" y="15768"/>
                    <a:pt x="17450" y="15740"/>
                    <a:pt x="17502" y="15682"/>
                  </a:cubicBezTo>
                  <a:cubicBezTo>
                    <a:pt x="17599" y="15575"/>
                    <a:pt x="17590" y="15410"/>
                    <a:pt x="17483" y="15315"/>
                  </a:cubicBezTo>
                  <a:lnTo>
                    <a:pt x="465" y="66"/>
                  </a:lnTo>
                  <a:cubicBezTo>
                    <a:pt x="415" y="22"/>
                    <a:pt x="353" y="0"/>
                    <a:pt x="2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71"/>
            <p:cNvSpPr/>
            <p:nvPr/>
          </p:nvSpPr>
          <p:spPr>
            <a:xfrm>
              <a:off x="7882375" y="4068425"/>
              <a:ext cx="404025" cy="419250"/>
            </a:xfrm>
            <a:custGeom>
              <a:avLst/>
              <a:gdLst/>
              <a:ahLst/>
              <a:cxnLst/>
              <a:rect l="l" t="t" r="r" b="b"/>
              <a:pathLst>
                <a:path w="16161" h="16770" extrusionOk="0">
                  <a:moveTo>
                    <a:pt x="288" y="1"/>
                  </a:moveTo>
                  <a:cubicBezTo>
                    <a:pt x="223" y="1"/>
                    <a:pt x="158" y="25"/>
                    <a:pt x="108" y="73"/>
                  </a:cubicBezTo>
                  <a:cubicBezTo>
                    <a:pt x="3" y="173"/>
                    <a:pt x="0" y="339"/>
                    <a:pt x="100" y="441"/>
                  </a:cubicBezTo>
                  <a:lnTo>
                    <a:pt x="15684" y="16689"/>
                  </a:lnTo>
                  <a:cubicBezTo>
                    <a:pt x="15734" y="16743"/>
                    <a:pt x="15804" y="16769"/>
                    <a:pt x="15872" y="16769"/>
                  </a:cubicBezTo>
                  <a:cubicBezTo>
                    <a:pt x="15936" y="16769"/>
                    <a:pt x="16001" y="16744"/>
                    <a:pt x="16053" y="16697"/>
                  </a:cubicBezTo>
                  <a:cubicBezTo>
                    <a:pt x="16157" y="16596"/>
                    <a:pt x="16160" y="16431"/>
                    <a:pt x="16061" y="16327"/>
                  </a:cubicBezTo>
                  <a:lnTo>
                    <a:pt x="476" y="80"/>
                  </a:lnTo>
                  <a:cubicBezTo>
                    <a:pt x="425" y="27"/>
                    <a:pt x="357" y="1"/>
                    <a:pt x="2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71"/>
            <p:cNvSpPr/>
            <p:nvPr/>
          </p:nvSpPr>
          <p:spPr>
            <a:xfrm>
              <a:off x="7758775" y="4068350"/>
              <a:ext cx="137925" cy="96825"/>
            </a:xfrm>
            <a:custGeom>
              <a:avLst/>
              <a:gdLst/>
              <a:ahLst/>
              <a:cxnLst/>
              <a:rect l="l" t="t" r="r" b="b"/>
              <a:pathLst>
                <a:path w="5517" h="3873" extrusionOk="0">
                  <a:moveTo>
                    <a:pt x="5235" y="1"/>
                  </a:moveTo>
                  <a:cubicBezTo>
                    <a:pt x="5217" y="1"/>
                    <a:pt x="5200" y="3"/>
                    <a:pt x="5182" y="7"/>
                  </a:cubicBezTo>
                  <a:cubicBezTo>
                    <a:pt x="1426" y="758"/>
                    <a:pt x="117" y="3388"/>
                    <a:pt x="64" y="3499"/>
                  </a:cubicBezTo>
                  <a:cubicBezTo>
                    <a:pt x="1" y="3628"/>
                    <a:pt x="54" y="3784"/>
                    <a:pt x="184" y="3847"/>
                  </a:cubicBezTo>
                  <a:cubicBezTo>
                    <a:pt x="221" y="3865"/>
                    <a:pt x="259" y="3873"/>
                    <a:pt x="298" y="3873"/>
                  </a:cubicBezTo>
                  <a:cubicBezTo>
                    <a:pt x="394" y="3873"/>
                    <a:pt x="487" y="3819"/>
                    <a:pt x="533" y="3725"/>
                  </a:cubicBezTo>
                  <a:cubicBezTo>
                    <a:pt x="545" y="3700"/>
                    <a:pt x="1793" y="1216"/>
                    <a:pt x="5283" y="517"/>
                  </a:cubicBezTo>
                  <a:cubicBezTo>
                    <a:pt x="5425" y="488"/>
                    <a:pt x="5517" y="352"/>
                    <a:pt x="5487" y="211"/>
                  </a:cubicBezTo>
                  <a:cubicBezTo>
                    <a:pt x="5463" y="87"/>
                    <a:pt x="5354" y="1"/>
                    <a:pt x="52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71"/>
            <p:cNvSpPr/>
            <p:nvPr/>
          </p:nvSpPr>
          <p:spPr>
            <a:xfrm>
              <a:off x="7215900" y="4096825"/>
              <a:ext cx="605475" cy="268375"/>
            </a:xfrm>
            <a:custGeom>
              <a:avLst/>
              <a:gdLst/>
              <a:ahLst/>
              <a:cxnLst/>
              <a:rect l="l" t="t" r="r" b="b"/>
              <a:pathLst>
                <a:path w="24219" h="10735" extrusionOk="0">
                  <a:moveTo>
                    <a:pt x="23977" y="1"/>
                  </a:moveTo>
                  <a:cubicBezTo>
                    <a:pt x="23970" y="1"/>
                    <a:pt x="23962" y="1"/>
                    <a:pt x="23955" y="2"/>
                  </a:cubicBezTo>
                  <a:cubicBezTo>
                    <a:pt x="12519" y="129"/>
                    <a:pt x="273" y="8895"/>
                    <a:pt x="151" y="8984"/>
                  </a:cubicBezTo>
                  <a:cubicBezTo>
                    <a:pt x="85" y="9031"/>
                    <a:pt x="46" y="9106"/>
                    <a:pt x="43" y="9187"/>
                  </a:cubicBezTo>
                  <a:lnTo>
                    <a:pt x="5" y="10467"/>
                  </a:lnTo>
                  <a:cubicBezTo>
                    <a:pt x="1" y="10610"/>
                    <a:pt x="114" y="10731"/>
                    <a:pt x="257" y="10735"/>
                  </a:cubicBezTo>
                  <a:lnTo>
                    <a:pt x="266" y="10735"/>
                  </a:lnTo>
                  <a:cubicBezTo>
                    <a:pt x="407" y="10735"/>
                    <a:pt x="522" y="10622"/>
                    <a:pt x="524" y="10481"/>
                  </a:cubicBezTo>
                  <a:lnTo>
                    <a:pt x="559" y="9332"/>
                  </a:lnTo>
                  <a:cubicBezTo>
                    <a:pt x="1768" y="8484"/>
                    <a:pt x="13243" y="642"/>
                    <a:pt x="23960" y="523"/>
                  </a:cubicBezTo>
                  <a:cubicBezTo>
                    <a:pt x="24104" y="522"/>
                    <a:pt x="24219" y="403"/>
                    <a:pt x="24218" y="260"/>
                  </a:cubicBezTo>
                  <a:cubicBezTo>
                    <a:pt x="24217" y="123"/>
                    <a:pt x="24114" y="1"/>
                    <a:pt x="239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71"/>
            <p:cNvSpPr/>
            <p:nvPr/>
          </p:nvSpPr>
          <p:spPr>
            <a:xfrm>
              <a:off x="7807450" y="3625425"/>
              <a:ext cx="532025" cy="484475"/>
            </a:xfrm>
            <a:custGeom>
              <a:avLst/>
              <a:gdLst/>
              <a:ahLst/>
              <a:cxnLst/>
              <a:rect l="l" t="t" r="r" b="b"/>
              <a:pathLst>
                <a:path w="21281" h="19379" extrusionOk="0">
                  <a:moveTo>
                    <a:pt x="20236" y="0"/>
                  </a:moveTo>
                  <a:cubicBezTo>
                    <a:pt x="20194" y="0"/>
                    <a:pt x="20152" y="10"/>
                    <a:pt x="20114" y="30"/>
                  </a:cubicBezTo>
                  <a:cubicBezTo>
                    <a:pt x="4713" y="8205"/>
                    <a:pt x="100" y="18910"/>
                    <a:pt x="55" y="19018"/>
                  </a:cubicBezTo>
                  <a:cubicBezTo>
                    <a:pt x="1" y="19150"/>
                    <a:pt x="64" y="19302"/>
                    <a:pt x="196" y="19358"/>
                  </a:cubicBezTo>
                  <a:cubicBezTo>
                    <a:pt x="228" y="19373"/>
                    <a:pt x="263" y="19379"/>
                    <a:pt x="296" y="19379"/>
                  </a:cubicBezTo>
                  <a:cubicBezTo>
                    <a:pt x="399" y="19379"/>
                    <a:pt x="495" y="19318"/>
                    <a:pt x="537" y="19218"/>
                  </a:cubicBezTo>
                  <a:cubicBezTo>
                    <a:pt x="582" y="19112"/>
                    <a:pt x="5099" y="8630"/>
                    <a:pt x="20246" y="550"/>
                  </a:cubicBezTo>
                  <a:lnTo>
                    <a:pt x="20875" y="843"/>
                  </a:lnTo>
                  <a:cubicBezTo>
                    <a:pt x="20910" y="859"/>
                    <a:pt x="20947" y="867"/>
                    <a:pt x="20983" y="867"/>
                  </a:cubicBezTo>
                  <a:cubicBezTo>
                    <a:pt x="21082" y="867"/>
                    <a:pt x="21176" y="811"/>
                    <a:pt x="21221" y="716"/>
                  </a:cubicBezTo>
                  <a:cubicBezTo>
                    <a:pt x="21280" y="587"/>
                    <a:pt x="21224" y="431"/>
                    <a:pt x="21093" y="370"/>
                  </a:cubicBezTo>
                  <a:lnTo>
                    <a:pt x="20347" y="24"/>
                  </a:lnTo>
                  <a:cubicBezTo>
                    <a:pt x="20312" y="8"/>
                    <a:pt x="20274" y="0"/>
                    <a:pt x="20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71"/>
            <p:cNvSpPr/>
            <p:nvPr/>
          </p:nvSpPr>
          <p:spPr>
            <a:xfrm>
              <a:off x="7913775" y="4527475"/>
              <a:ext cx="217725" cy="74900"/>
            </a:xfrm>
            <a:custGeom>
              <a:avLst/>
              <a:gdLst/>
              <a:ahLst/>
              <a:cxnLst/>
              <a:rect l="l" t="t" r="r" b="b"/>
              <a:pathLst>
                <a:path w="8709" h="2996" extrusionOk="0">
                  <a:moveTo>
                    <a:pt x="8569" y="0"/>
                  </a:moveTo>
                  <a:cubicBezTo>
                    <a:pt x="8556" y="0"/>
                    <a:pt x="8543" y="2"/>
                    <a:pt x="8530" y="7"/>
                  </a:cubicBezTo>
                  <a:lnTo>
                    <a:pt x="102" y="2753"/>
                  </a:lnTo>
                  <a:cubicBezTo>
                    <a:pt x="36" y="2774"/>
                    <a:pt x="0" y="2844"/>
                    <a:pt x="21" y="2910"/>
                  </a:cubicBezTo>
                  <a:cubicBezTo>
                    <a:pt x="38" y="2962"/>
                    <a:pt x="87" y="2996"/>
                    <a:pt x="140" y="2996"/>
                  </a:cubicBezTo>
                  <a:cubicBezTo>
                    <a:pt x="152" y="2996"/>
                    <a:pt x="166" y="2993"/>
                    <a:pt x="178" y="2989"/>
                  </a:cubicBezTo>
                  <a:lnTo>
                    <a:pt x="8608" y="244"/>
                  </a:lnTo>
                  <a:cubicBezTo>
                    <a:pt x="8672" y="223"/>
                    <a:pt x="8708" y="152"/>
                    <a:pt x="8687" y="87"/>
                  </a:cubicBezTo>
                  <a:cubicBezTo>
                    <a:pt x="8670" y="34"/>
                    <a:pt x="8621" y="0"/>
                    <a:pt x="8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71"/>
            <p:cNvSpPr/>
            <p:nvPr/>
          </p:nvSpPr>
          <p:spPr>
            <a:xfrm>
              <a:off x="7994425" y="4510350"/>
              <a:ext cx="94525" cy="33850"/>
            </a:xfrm>
            <a:custGeom>
              <a:avLst/>
              <a:gdLst/>
              <a:ahLst/>
              <a:cxnLst/>
              <a:rect l="l" t="t" r="r" b="b"/>
              <a:pathLst>
                <a:path w="3781" h="1354" extrusionOk="0">
                  <a:moveTo>
                    <a:pt x="3641" y="1"/>
                  </a:moveTo>
                  <a:cubicBezTo>
                    <a:pt x="3629" y="1"/>
                    <a:pt x="3616" y="3"/>
                    <a:pt x="3604" y="6"/>
                  </a:cubicBezTo>
                  <a:lnTo>
                    <a:pt x="102" y="1110"/>
                  </a:lnTo>
                  <a:cubicBezTo>
                    <a:pt x="37" y="1130"/>
                    <a:pt x="1" y="1202"/>
                    <a:pt x="22" y="1266"/>
                  </a:cubicBezTo>
                  <a:cubicBezTo>
                    <a:pt x="38" y="1319"/>
                    <a:pt x="88" y="1353"/>
                    <a:pt x="140" y="1353"/>
                  </a:cubicBezTo>
                  <a:cubicBezTo>
                    <a:pt x="153" y="1353"/>
                    <a:pt x="165" y="1351"/>
                    <a:pt x="177" y="1348"/>
                  </a:cubicBezTo>
                  <a:lnTo>
                    <a:pt x="3678" y="244"/>
                  </a:lnTo>
                  <a:cubicBezTo>
                    <a:pt x="3744" y="224"/>
                    <a:pt x="3781" y="153"/>
                    <a:pt x="3760" y="88"/>
                  </a:cubicBezTo>
                  <a:cubicBezTo>
                    <a:pt x="3744" y="34"/>
                    <a:pt x="3695" y="1"/>
                    <a:pt x="3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71"/>
            <p:cNvSpPr/>
            <p:nvPr/>
          </p:nvSpPr>
          <p:spPr>
            <a:xfrm>
              <a:off x="8014475" y="4485300"/>
              <a:ext cx="50075" cy="18475"/>
            </a:xfrm>
            <a:custGeom>
              <a:avLst/>
              <a:gdLst/>
              <a:ahLst/>
              <a:cxnLst/>
              <a:rect l="l" t="t" r="r" b="b"/>
              <a:pathLst>
                <a:path w="2003" h="739" extrusionOk="0">
                  <a:moveTo>
                    <a:pt x="1866" y="0"/>
                  </a:moveTo>
                  <a:cubicBezTo>
                    <a:pt x="1855" y="0"/>
                    <a:pt x="1843" y="2"/>
                    <a:pt x="1832" y="5"/>
                  </a:cubicBezTo>
                  <a:lnTo>
                    <a:pt x="104" y="495"/>
                  </a:lnTo>
                  <a:cubicBezTo>
                    <a:pt x="38" y="514"/>
                    <a:pt x="1" y="582"/>
                    <a:pt x="18" y="649"/>
                  </a:cubicBezTo>
                  <a:cubicBezTo>
                    <a:pt x="34" y="703"/>
                    <a:pt x="83" y="739"/>
                    <a:pt x="138" y="739"/>
                  </a:cubicBezTo>
                  <a:cubicBezTo>
                    <a:pt x="148" y="739"/>
                    <a:pt x="160" y="738"/>
                    <a:pt x="172" y="734"/>
                  </a:cubicBezTo>
                  <a:lnTo>
                    <a:pt x="1900" y="243"/>
                  </a:lnTo>
                  <a:cubicBezTo>
                    <a:pt x="1964" y="224"/>
                    <a:pt x="2002" y="157"/>
                    <a:pt x="1984" y="90"/>
                  </a:cubicBezTo>
                  <a:cubicBezTo>
                    <a:pt x="1969" y="35"/>
                    <a:pt x="1920" y="0"/>
                    <a:pt x="18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71"/>
            <p:cNvSpPr/>
            <p:nvPr/>
          </p:nvSpPr>
          <p:spPr>
            <a:xfrm>
              <a:off x="8004325" y="4448125"/>
              <a:ext cx="22075" cy="10350"/>
            </a:xfrm>
            <a:custGeom>
              <a:avLst/>
              <a:gdLst/>
              <a:ahLst/>
              <a:cxnLst/>
              <a:rect l="l" t="t" r="r" b="b"/>
              <a:pathLst>
                <a:path w="883" h="414" extrusionOk="0">
                  <a:moveTo>
                    <a:pt x="744" y="0"/>
                  </a:moveTo>
                  <a:cubicBezTo>
                    <a:pt x="733" y="0"/>
                    <a:pt x="722" y="2"/>
                    <a:pt x="711" y="5"/>
                  </a:cubicBezTo>
                  <a:lnTo>
                    <a:pt x="107" y="169"/>
                  </a:lnTo>
                  <a:cubicBezTo>
                    <a:pt x="40" y="187"/>
                    <a:pt x="0" y="255"/>
                    <a:pt x="19" y="322"/>
                  </a:cubicBezTo>
                  <a:cubicBezTo>
                    <a:pt x="35" y="377"/>
                    <a:pt x="84" y="414"/>
                    <a:pt x="140" y="414"/>
                  </a:cubicBezTo>
                  <a:cubicBezTo>
                    <a:pt x="151" y="414"/>
                    <a:pt x="162" y="412"/>
                    <a:pt x="172" y="410"/>
                  </a:cubicBezTo>
                  <a:lnTo>
                    <a:pt x="777" y="246"/>
                  </a:lnTo>
                  <a:cubicBezTo>
                    <a:pt x="843" y="228"/>
                    <a:pt x="883" y="160"/>
                    <a:pt x="864" y="93"/>
                  </a:cubicBezTo>
                  <a:cubicBezTo>
                    <a:pt x="849" y="37"/>
                    <a:pt x="800" y="0"/>
                    <a:pt x="7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71"/>
            <p:cNvSpPr/>
            <p:nvPr/>
          </p:nvSpPr>
          <p:spPr>
            <a:xfrm>
              <a:off x="7483200" y="4180850"/>
              <a:ext cx="261800" cy="109750"/>
            </a:xfrm>
            <a:custGeom>
              <a:avLst/>
              <a:gdLst/>
              <a:ahLst/>
              <a:cxnLst/>
              <a:rect l="l" t="t" r="r" b="b"/>
              <a:pathLst>
                <a:path w="10472" h="4390" extrusionOk="0">
                  <a:moveTo>
                    <a:pt x="10330" y="0"/>
                  </a:moveTo>
                  <a:cubicBezTo>
                    <a:pt x="10314" y="0"/>
                    <a:pt x="10298" y="4"/>
                    <a:pt x="10283" y="10"/>
                  </a:cubicBezTo>
                  <a:lnTo>
                    <a:pt x="95" y="4150"/>
                  </a:lnTo>
                  <a:cubicBezTo>
                    <a:pt x="32" y="4176"/>
                    <a:pt x="0" y="4248"/>
                    <a:pt x="27" y="4312"/>
                  </a:cubicBezTo>
                  <a:cubicBezTo>
                    <a:pt x="47" y="4360"/>
                    <a:pt x="92" y="4389"/>
                    <a:pt x="142" y="4389"/>
                  </a:cubicBezTo>
                  <a:cubicBezTo>
                    <a:pt x="158" y="4389"/>
                    <a:pt x="173" y="4386"/>
                    <a:pt x="189" y="4380"/>
                  </a:cubicBezTo>
                  <a:lnTo>
                    <a:pt x="10377" y="241"/>
                  </a:lnTo>
                  <a:cubicBezTo>
                    <a:pt x="10440" y="214"/>
                    <a:pt x="10471" y="142"/>
                    <a:pt x="10445" y="78"/>
                  </a:cubicBezTo>
                  <a:cubicBezTo>
                    <a:pt x="10425" y="30"/>
                    <a:pt x="10378" y="0"/>
                    <a:pt x="10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71"/>
            <p:cNvSpPr/>
            <p:nvPr/>
          </p:nvSpPr>
          <p:spPr>
            <a:xfrm>
              <a:off x="7631100" y="4221350"/>
              <a:ext cx="88100" cy="38500"/>
            </a:xfrm>
            <a:custGeom>
              <a:avLst/>
              <a:gdLst/>
              <a:ahLst/>
              <a:cxnLst/>
              <a:rect l="l" t="t" r="r" b="b"/>
              <a:pathLst>
                <a:path w="3524" h="1540" extrusionOk="0">
                  <a:moveTo>
                    <a:pt x="3382" y="0"/>
                  </a:moveTo>
                  <a:cubicBezTo>
                    <a:pt x="3367" y="0"/>
                    <a:pt x="3351" y="3"/>
                    <a:pt x="3337" y="9"/>
                  </a:cubicBezTo>
                  <a:lnTo>
                    <a:pt x="94" y="1298"/>
                  </a:lnTo>
                  <a:cubicBezTo>
                    <a:pt x="31" y="1325"/>
                    <a:pt x="0" y="1396"/>
                    <a:pt x="25" y="1461"/>
                  </a:cubicBezTo>
                  <a:cubicBezTo>
                    <a:pt x="43" y="1509"/>
                    <a:pt x="90" y="1539"/>
                    <a:pt x="141" y="1539"/>
                  </a:cubicBezTo>
                  <a:cubicBezTo>
                    <a:pt x="156" y="1539"/>
                    <a:pt x="172" y="1536"/>
                    <a:pt x="188" y="1530"/>
                  </a:cubicBezTo>
                  <a:lnTo>
                    <a:pt x="3430" y="241"/>
                  </a:lnTo>
                  <a:cubicBezTo>
                    <a:pt x="3494" y="215"/>
                    <a:pt x="3524" y="143"/>
                    <a:pt x="3499" y="79"/>
                  </a:cubicBezTo>
                  <a:cubicBezTo>
                    <a:pt x="3479" y="29"/>
                    <a:pt x="3431" y="0"/>
                    <a:pt x="3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71"/>
            <p:cNvSpPr/>
            <p:nvPr/>
          </p:nvSpPr>
          <p:spPr>
            <a:xfrm>
              <a:off x="7701525" y="4261300"/>
              <a:ext cx="46050" cy="22875"/>
            </a:xfrm>
            <a:custGeom>
              <a:avLst/>
              <a:gdLst/>
              <a:ahLst/>
              <a:cxnLst/>
              <a:rect l="l" t="t" r="r" b="b"/>
              <a:pathLst>
                <a:path w="1842" h="915" extrusionOk="0">
                  <a:moveTo>
                    <a:pt x="1700" y="0"/>
                  </a:moveTo>
                  <a:cubicBezTo>
                    <a:pt x="1684" y="0"/>
                    <a:pt x="1667" y="4"/>
                    <a:pt x="1651" y="10"/>
                  </a:cubicBezTo>
                  <a:lnTo>
                    <a:pt x="94" y="675"/>
                  </a:lnTo>
                  <a:cubicBezTo>
                    <a:pt x="30" y="702"/>
                    <a:pt x="0" y="775"/>
                    <a:pt x="29" y="838"/>
                  </a:cubicBezTo>
                  <a:cubicBezTo>
                    <a:pt x="47" y="886"/>
                    <a:pt x="94" y="915"/>
                    <a:pt x="142" y="915"/>
                  </a:cubicBezTo>
                  <a:cubicBezTo>
                    <a:pt x="159" y="915"/>
                    <a:pt x="175" y="912"/>
                    <a:pt x="192" y="904"/>
                  </a:cubicBezTo>
                  <a:lnTo>
                    <a:pt x="1749" y="240"/>
                  </a:lnTo>
                  <a:cubicBezTo>
                    <a:pt x="1813" y="211"/>
                    <a:pt x="1842" y="140"/>
                    <a:pt x="1815" y="75"/>
                  </a:cubicBezTo>
                  <a:cubicBezTo>
                    <a:pt x="1794" y="28"/>
                    <a:pt x="1748" y="0"/>
                    <a:pt x="1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71"/>
            <p:cNvSpPr/>
            <p:nvPr/>
          </p:nvSpPr>
          <p:spPr>
            <a:xfrm>
              <a:off x="8281050" y="4232150"/>
              <a:ext cx="205100" cy="201400"/>
            </a:xfrm>
            <a:custGeom>
              <a:avLst/>
              <a:gdLst/>
              <a:ahLst/>
              <a:cxnLst/>
              <a:rect l="l" t="t" r="r" b="b"/>
              <a:pathLst>
                <a:path w="8204" h="8056" extrusionOk="0">
                  <a:moveTo>
                    <a:pt x="8067" y="0"/>
                  </a:moveTo>
                  <a:cubicBezTo>
                    <a:pt x="8036" y="0"/>
                    <a:pt x="8005" y="12"/>
                    <a:pt x="7981" y="36"/>
                  </a:cubicBezTo>
                  <a:lnTo>
                    <a:pt x="51" y="7844"/>
                  </a:lnTo>
                  <a:cubicBezTo>
                    <a:pt x="2" y="7891"/>
                    <a:pt x="1" y="7969"/>
                    <a:pt x="49" y="8019"/>
                  </a:cubicBezTo>
                  <a:cubicBezTo>
                    <a:pt x="74" y="8043"/>
                    <a:pt x="106" y="8055"/>
                    <a:pt x="138" y="8055"/>
                  </a:cubicBezTo>
                  <a:cubicBezTo>
                    <a:pt x="169" y="8055"/>
                    <a:pt x="201" y="8044"/>
                    <a:pt x="225" y="8020"/>
                  </a:cubicBezTo>
                  <a:lnTo>
                    <a:pt x="8155" y="213"/>
                  </a:lnTo>
                  <a:cubicBezTo>
                    <a:pt x="8203" y="166"/>
                    <a:pt x="8204" y="88"/>
                    <a:pt x="8156" y="37"/>
                  </a:cubicBezTo>
                  <a:cubicBezTo>
                    <a:pt x="8131" y="13"/>
                    <a:pt x="8099" y="0"/>
                    <a:pt x="8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71"/>
            <p:cNvSpPr/>
            <p:nvPr/>
          </p:nvSpPr>
          <p:spPr>
            <a:xfrm>
              <a:off x="8290450" y="4284500"/>
              <a:ext cx="93975" cy="93250"/>
            </a:xfrm>
            <a:custGeom>
              <a:avLst/>
              <a:gdLst/>
              <a:ahLst/>
              <a:cxnLst/>
              <a:rect l="l" t="t" r="r" b="b"/>
              <a:pathLst>
                <a:path w="3759" h="3730" extrusionOk="0">
                  <a:moveTo>
                    <a:pt x="3623" y="1"/>
                  </a:moveTo>
                  <a:cubicBezTo>
                    <a:pt x="3591" y="1"/>
                    <a:pt x="3559" y="13"/>
                    <a:pt x="3535" y="37"/>
                  </a:cubicBezTo>
                  <a:lnTo>
                    <a:pt x="49" y="3517"/>
                  </a:lnTo>
                  <a:cubicBezTo>
                    <a:pt x="1" y="3565"/>
                    <a:pt x="1" y="3644"/>
                    <a:pt x="49" y="3693"/>
                  </a:cubicBezTo>
                  <a:cubicBezTo>
                    <a:pt x="73" y="3717"/>
                    <a:pt x="104" y="3729"/>
                    <a:pt x="137" y="3729"/>
                  </a:cubicBezTo>
                  <a:cubicBezTo>
                    <a:pt x="168" y="3729"/>
                    <a:pt x="201" y="3717"/>
                    <a:pt x="225" y="3693"/>
                  </a:cubicBezTo>
                  <a:lnTo>
                    <a:pt x="3710" y="213"/>
                  </a:lnTo>
                  <a:cubicBezTo>
                    <a:pt x="3759" y="165"/>
                    <a:pt x="3759" y="86"/>
                    <a:pt x="3710" y="37"/>
                  </a:cubicBezTo>
                  <a:cubicBezTo>
                    <a:pt x="3686" y="13"/>
                    <a:pt x="3654" y="1"/>
                    <a:pt x="3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71"/>
            <p:cNvSpPr/>
            <p:nvPr/>
          </p:nvSpPr>
          <p:spPr>
            <a:xfrm>
              <a:off x="8283800" y="4274175"/>
              <a:ext cx="46150" cy="40050"/>
            </a:xfrm>
            <a:custGeom>
              <a:avLst/>
              <a:gdLst/>
              <a:ahLst/>
              <a:cxnLst/>
              <a:rect l="l" t="t" r="r" b="b"/>
              <a:pathLst>
                <a:path w="1846" h="1602" extrusionOk="0">
                  <a:moveTo>
                    <a:pt x="1705" y="0"/>
                  </a:moveTo>
                  <a:cubicBezTo>
                    <a:pt x="1677" y="0"/>
                    <a:pt x="1649" y="10"/>
                    <a:pt x="1625" y="30"/>
                  </a:cubicBezTo>
                  <a:lnTo>
                    <a:pt x="58" y="1384"/>
                  </a:lnTo>
                  <a:cubicBezTo>
                    <a:pt x="6" y="1428"/>
                    <a:pt x="1" y="1506"/>
                    <a:pt x="46" y="1559"/>
                  </a:cubicBezTo>
                  <a:cubicBezTo>
                    <a:pt x="70" y="1588"/>
                    <a:pt x="104" y="1602"/>
                    <a:pt x="140" y="1602"/>
                  </a:cubicBezTo>
                  <a:cubicBezTo>
                    <a:pt x="168" y="1602"/>
                    <a:pt x="199" y="1591"/>
                    <a:pt x="221" y="1572"/>
                  </a:cubicBezTo>
                  <a:lnTo>
                    <a:pt x="1788" y="219"/>
                  </a:lnTo>
                  <a:cubicBezTo>
                    <a:pt x="1840" y="175"/>
                    <a:pt x="1845" y="96"/>
                    <a:pt x="1801" y="44"/>
                  </a:cubicBezTo>
                  <a:cubicBezTo>
                    <a:pt x="1776" y="15"/>
                    <a:pt x="1741" y="0"/>
                    <a:pt x="17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71"/>
            <p:cNvSpPr/>
            <p:nvPr/>
          </p:nvSpPr>
          <p:spPr>
            <a:xfrm>
              <a:off x="8280825" y="3724000"/>
              <a:ext cx="63725" cy="61275"/>
            </a:xfrm>
            <a:custGeom>
              <a:avLst/>
              <a:gdLst/>
              <a:ahLst/>
              <a:cxnLst/>
              <a:rect l="l" t="t" r="r" b="b"/>
              <a:pathLst>
                <a:path w="2549" h="2451" extrusionOk="0">
                  <a:moveTo>
                    <a:pt x="2407" y="1"/>
                  </a:moveTo>
                  <a:cubicBezTo>
                    <a:pt x="2380" y="1"/>
                    <a:pt x="2352" y="10"/>
                    <a:pt x="2330" y="28"/>
                  </a:cubicBezTo>
                  <a:cubicBezTo>
                    <a:pt x="1512" y="700"/>
                    <a:pt x="744" y="1446"/>
                    <a:pt x="46" y="2245"/>
                  </a:cubicBezTo>
                  <a:cubicBezTo>
                    <a:pt x="0" y="2297"/>
                    <a:pt x="6" y="2375"/>
                    <a:pt x="58" y="2420"/>
                  </a:cubicBezTo>
                  <a:cubicBezTo>
                    <a:pt x="81" y="2440"/>
                    <a:pt x="110" y="2451"/>
                    <a:pt x="140" y="2451"/>
                  </a:cubicBezTo>
                  <a:cubicBezTo>
                    <a:pt x="173" y="2451"/>
                    <a:pt x="209" y="2435"/>
                    <a:pt x="235" y="2409"/>
                  </a:cubicBezTo>
                  <a:cubicBezTo>
                    <a:pt x="924" y="1619"/>
                    <a:pt x="1681" y="885"/>
                    <a:pt x="2489" y="221"/>
                  </a:cubicBezTo>
                  <a:cubicBezTo>
                    <a:pt x="2541" y="177"/>
                    <a:pt x="2548" y="98"/>
                    <a:pt x="2506" y="46"/>
                  </a:cubicBezTo>
                  <a:cubicBezTo>
                    <a:pt x="2480" y="16"/>
                    <a:pt x="2444" y="1"/>
                    <a:pt x="2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71"/>
            <p:cNvSpPr/>
            <p:nvPr/>
          </p:nvSpPr>
          <p:spPr>
            <a:xfrm>
              <a:off x="8358300" y="3753625"/>
              <a:ext cx="29850" cy="26325"/>
            </a:xfrm>
            <a:custGeom>
              <a:avLst/>
              <a:gdLst/>
              <a:ahLst/>
              <a:cxnLst/>
              <a:rect l="l" t="t" r="r" b="b"/>
              <a:pathLst>
                <a:path w="1194" h="1053" extrusionOk="0">
                  <a:moveTo>
                    <a:pt x="1055" y="1"/>
                  </a:moveTo>
                  <a:cubicBezTo>
                    <a:pt x="1026" y="1"/>
                    <a:pt x="996" y="11"/>
                    <a:pt x="973" y="31"/>
                  </a:cubicBezTo>
                  <a:lnTo>
                    <a:pt x="58" y="835"/>
                  </a:lnTo>
                  <a:cubicBezTo>
                    <a:pt x="5" y="879"/>
                    <a:pt x="0" y="960"/>
                    <a:pt x="46" y="1010"/>
                  </a:cubicBezTo>
                  <a:cubicBezTo>
                    <a:pt x="70" y="1038"/>
                    <a:pt x="105" y="1052"/>
                    <a:pt x="139" y="1052"/>
                  </a:cubicBezTo>
                  <a:cubicBezTo>
                    <a:pt x="170" y="1052"/>
                    <a:pt x="198" y="1044"/>
                    <a:pt x="222" y="1023"/>
                  </a:cubicBezTo>
                  <a:lnTo>
                    <a:pt x="1136" y="219"/>
                  </a:lnTo>
                  <a:cubicBezTo>
                    <a:pt x="1188" y="175"/>
                    <a:pt x="1194" y="94"/>
                    <a:pt x="1149" y="44"/>
                  </a:cubicBezTo>
                  <a:cubicBezTo>
                    <a:pt x="1124" y="15"/>
                    <a:pt x="1089" y="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71"/>
            <p:cNvSpPr/>
            <p:nvPr/>
          </p:nvSpPr>
          <p:spPr>
            <a:xfrm>
              <a:off x="7832175" y="4153625"/>
              <a:ext cx="70450" cy="41925"/>
            </a:xfrm>
            <a:custGeom>
              <a:avLst/>
              <a:gdLst/>
              <a:ahLst/>
              <a:cxnLst/>
              <a:rect l="l" t="t" r="r" b="b"/>
              <a:pathLst>
                <a:path w="2818" h="1677" extrusionOk="0">
                  <a:moveTo>
                    <a:pt x="2677" y="1"/>
                  </a:moveTo>
                  <a:cubicBezTo>
                    <a:pt x="2628" y="1"/>
                    <a:pt x="2581" y="29"/>
                    <a:pt x="2561" y="78"/>
                  </a:cubicBezTo>
                  <a:cubicBezTo>
                    <a:pt x="2228" y="881"/>
                    <a:pt x="1367" y="1428"/>
                    <a:pt x="502" y="1428"/>
                  </a:cubicBezTo>
                  <a:cubicBezTo>
                    <a:pt x="386" y="1428"/>
                    <a:pt x="271" y="1419"/>
                    <a:pt x="157" y="1399"/>
                  </a:cubicBezTo>
                  <a:cubicBezTo>
                    <a:pt x="149" y="1397"/>
                    <a:pt x="141" y="1396"/>
                    <a:pt x="133" y="1396"/>
                  </a:cubicBezTo>
                  <a:cubicBezTo>
                    <a:pt x="72" y="1396"/>
                    <a:pt x="23" y="1440"/>
                    <a:pt x="13" y="1500"/>
                  </a:cubicBezTo>
                  <a:cubicBezTo>
                    <a:pt x="0" y="1568"/>
                    <a:pt x="45" y="1632"/>
                    <a:pt x="113" y="1644"/>
                  </a:cubicBezTo>
                  <a:cubicBezTo>
                    <a:pt x="241" y="1666"/>
                    <a:pt x="368" y="1676"/>
                    <a:pt x="495" y="1676"/>
                  </a:cubicBezTo>
                  <a:cubicBezTo>
                    <a:pt x="1461" y="1676"/>
                    <a:pt x="2420" y="1067"/>
                    <a:pt x="2791" y="172"/>
                  </a:cubicBezTo>
                  <a:cubicBezTo>
                    <a:pt x="2817" y="109"/>
                    <a:pt x="2786" y="36"/>
                    <a:pt x="2723" y="10"/>
                  </a:cubicBezTo>
                  <a:cubicBezTo>
                    <a:pt x="2708" y="3"/>
                    <a:pt x="2692" y="1"/>
                    <a:pt x="2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71"/>
            <p:cNvSpPr/>
            <p:nvPr/>
          </p:nvSpPr>
          <p:spPr>
            <a:xfrm>
              <a:off x="7901175" y="4206025"/>
              <a:ext cx="34200" cy="26250"/>
            </a:xfrm>
            <a:custGeom>
              <a:avLst/>
              <a:gdLst/>
              <a:ahLst/>
              <a:cxnLst/>
              <a:rect l="l" t="t" r="r" b="b"/>
              <a:pathLst>
                <a:path w="1368" h="1050" extrusionOk="0">
                  <a:moveTo>
                    <a:pt x="1230" y="0"/>
                  </a:moveTo>
                  <a:cubicBezTo>
                    <a:pt x="1195" y="0"/>
                    <a:pt x="1161" y="14"/>
                    <a:pt x="1136" y="42"/>
                  </a:cubicBezTo>
                  <a:cubicBezTo>
                    <a:pt x="850" y="371"/>
                    <a:pt x="490" y="636"/>
                    <a:pt x="93" y="810"/>
                  </a:cubicBezTo>
                  <a:cubicBezTo>
                    <a:pt x="30" y="840"/>
                    <a:pt x="1" y="913"/>
                    <a:pt x="28" y="976"/>
                  </a:cubicBezTo>
                  <a:cubicBezTo>
                    <a:pt x="49" y="1023"/>
                    <a:pt x="94" y="1050"/>
                    <a:pt x="142" y="1050"/>
                  </a:cubicBezTo>
                  <a:cubicBezTo>
                    <a:pt x="158" y="1050"/>
                    <a:pt x="175" y="1046"/>
                    <a:pt x="193" y="1038"/>
                  </a:cubicBezTo>
                  <a:cubicBezTo>
                    <a:pt x="624" y="848"/>
                    <a:pt x="1015" y="560"/>
                    <a:pt x="1324" y="204"/>
                  </a:cubicBezTo>
                  <a:cubicBezTo>
                    <a:pt x="1368" y="154"/>
                    <a:pt x="1362" y="75"/>
                    <a:pt x="1310" y="29"/>
                  </a:cubicBezTo>
                  <a:cubicBezTo>
                    <a:pt x="1287" y="10"/>
                    <a:pt x="1258" y="0"/>
                    <a:pt x="1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71"/>
            <p:cNvSpPr/>
            <p:nvPr/>
          </p:nvSpPr>
          <p:spPr>
            <a:xfrm>
              <a:off x="7946850" y="4254375"/>
              <a:ext cx="56825" cy="35625"/>
            </a:xfrm>
            <a:custGeom>
              <a:avLst/>
              <a:gdLst/>
              <a:ahLst/>
              <a:cxnLst/>
              <a:rect l="l" t="t" r="r" b="b"/>
              <a:pathLst>
                <a:path w="2273" h="1425" extrusionOk="0">
                  <a:moveTo>
                    <a:pt x="2132" y="1"/>
                  </a:moveTo>
                  <a:cubicBezTo>
                    <a:pt x="2092" y="1"/>
                    <a:pt x="2052" y="20"/>
                    <a:pt x="2027" y="56"/>
                  </a:cubicBezTo>
                  <a:cubicBezTo>
                    <a:pt x="1603" y="682"/>
                    <a:pt x="874" y="1111"/>
                    <a:pt x="120" y="1176"/>
                  </a:cubicBezTo>
                  <a:cubicBezTo>
                    <a:pt x="52" y="1182"/>
                    <a:pt x="1" y="1242"/>
                    <a:pt x="6" y="1310"/>
                  </a:cubicBezTo>
                  <a:cubicBezTo>
                    <a:pt x="11" y="1375"/>
                    <a:pt x="66" y="1424"/>
                    <a:pt x="130" y="1424"/>
                  </a:cubicBezTo>
                  <a:cubicBezTo>
                    <a:pt x="135" y="1424"/>
                    <a:pt x="137" y="1424"/>
                    <a:pt x="141" y="1423"/>
                  </a:cubicBezTo>
                  <a:cubicBezTo>
                    <a:pt x="979" y="1352"/>
                    <a:pt x="1763" y="893"/>
                    <a:pt x="2235" y="194"/>
                  </a:cubicBezTo>
                  <a:cubicBezTo>
                    <a:pt x="2272" y="137"/>
                    <a:pt x="2257" y="59"/>
                    <a:pt x="2200" y="21"/>
                  </a:cubicBezTo>
                  <a:cubicBezTo>
                    <a:pt x="2179" y="7"/>
                    <a:pt x="2155" y="1"/>
                    <a:pt x="2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71"/>
            <p:cNvSpPr/>
            <p:nvPr/>
          </p:nvSpPr>
          <p:spPr>
            <a:xfrm>
              <a:off x="8013600" y="4314075"/>
              <a:ext cx="33125" cy="25225"/>
            </a:xfrm>
            <a:custGeom>
              <a:avLst/>
              <a:gdLst/>
              <a:ahLst/>
              <a:cxnLst/>
              <a:rect l="l" t="t" r="r" b="b"/>
              <a:pathLst>
                <a:path w="1325" h="1009" extrusionOk="0">
                  <a:moveTo>
                    <a:pt x="1183" y="1"/>
                  </a:moveTo>
                  <a:cubicBezTo>
                    <a:pt x="1145" y="1"/>
                    <a:pt x="1108" y="18"/>
                    <a:pt x="1084" y="51"/>
                  </a:cubicBezTo>
                  <a:cubicBezTo>
                    <a:pt x="837" y="377"/>
                    <a:pt x="488" y="633"/>
                    <a:pt x="99" y="767"/>
                  </a:cubicBezTo>
                  <a:cubicBezTo>
                    <a:pt x="35" y="789"/>
                    <a:pt x="0" y="859"/>
                    <a:pt x="22" y="925"/>
                  </a:cubicBezTo>
                  <a:cubicBezTo>
                    <a:pt x="41" y="976"/>
                    <a:pt x="89" y="1009"/>
                    <a:pt x="140" y="1009"/>
                  </a:cubicBezTo>
                  <a:cubicBezTo>
                    <a:pt x="153" y="1009"/>
                    <a:pt x="168" y="1005"/>
                    <a:pt x="180" y="1000"/>
                  </a:cubicBezTo>
                  <a:cubicBezTo>
                    <a:pt x="616" y="851"/>
                    <a:pt x="1006" y="566"/>
                    <a:pt x="1282" y="199"/>
                  </a:cubicBezTo>
                  <a:cubicBezTo>
                    <a:pt x="1324" y="145"/>
                    <a:pt x="1313" y="67"/>
                    <a:pt x="1257" y="26"/>
                  </a:cubicBezTo>
                  <a:cubicBezTo>
                    <a:pt x="1235" y="9"/>
                    <a:pt x="1209" y="1"/>
                    <a:pt x="1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71"/>
            <p:cNvSpPr/>
            <p:nvPr/>
          </p:nvSpPr>
          <p:spPr>
            <a:xfrm>
              <a:off x="8073075" y="4360750"/>
              <a:ext cx="45425" cy="36800"/>
            </a:xfrm>
            <a:custGeom>
              <a:avLst/>
              <a:gdLst/>
              <a:ahLst/>
              <a:cxnLst/>
              <a:rect l="l" t="t" r="r" b="b"/>
              <a:pathLst>
                <a:path w="1817" h="1472" extrusionOk="0">
                  <a:moveTo>
                    <a:pt x="1679" y="1"/>
                  </a:moveTo>
                  <a:cubicBezTo>
                    <a:pt x="1628" y="1"/>
                    <a:pt x="1579" y="31"/>
                    <a:pt x="1560" y="84"/>
                  </a:cubicBezTo>
                  <a:cubicBezTo>
                    <a:pt x="1342" y="695"/>
                    <a:pt x="762" y="1151"/>
                    <a:pt x="118" y="1224"/>
                  </a:cubicBezTo>
                  <a:cubicBezTo>
                    <a:pt x="50" y="1231"/>
                    <a:pt x="1" y="1293"/>
                    <a:pt x="8" y="1361"/>
                  </a:cubicBezTo>
                  <a:cubicBezTo>
                    <a:pt x="14" y="1425"/>
                    <a:pt x="69" y="1472"/>
                    <a:pt x="131" y="1472"/>
                  </a:cubicBezTo>
                  <a:cubicBezTo>
                    <a:pt x="137" y="1472"/>
                    <a:pt x="140" y="1472"/>
                    <a:pt x="145" y="1468"/>
                  </a:cubicBezTo>
                  <a:cubicBezTo>
                    <a:pt x="882" y="1387"/>
                    <a:pt x="1545" y="864"/>
                    <a:pt x="1794" y="166"/>
                  </a:cubicBezTo>
                  <a:cubicBezTo>
                    <a:pt x="1817" y="101"/>
                    <a:pt x="1782" y="31"/>
                    <a:pt x="1718" y="7"/>
                  </a:cubicBezTo>
                  <a:cubicBezTo>
                    <a:pt x="1706" y="3"/>
                    <a:pt x="1692" y="1"/>
                    <a:pt x="1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71"/>
            <p:cNvSpPr/>
            <p:nvPr/>
          </p:nvSpPr>
          <p:spPr>
            <a:xfrm>
              <a:off x="8129350" y="4408725"/>
              <a:ext cx="33150" cy="27700"/>
            </a:xfrm>
            <a:custGeom>
              <a:avLst/>
              <a:gdLst/>
              <a:ahLst/>
              <a:cxnLst/>
              <a:rect l="l" t="t" r="r" b="b"/>
              <a:pathLst>
                <a:path w="1326" h="1108" extrusionOk="0">
                  <a:moveTo>
                    <a:pt x="1183" y="0"/>
                  </a:moveTo>
                  <a:cubicBezTo>
                    <a:pt x="1138" y="0"/>
                    <a:pt x="1095" y="25"/>
                    <a:pt x="1073" y="67"/>
                  </a:cubicBezTo>
                  <a:cubicBezTo>
                    <a:pt x="876" y="447"/>
                    <a:pt x="514" y="744"/>
                    <a:pt x="103" y="862"/>
                  </a:cubicBezTo>
                  <a:cubicBezTo>
                    <a:pt x="37" y="882"/>
                    <a:pt x="0" y="950"/>
                    <a:pt x="18" y="1017"/>
                  </a:cubicBezTo>
                  <a:cubicBezTo>
                    <a:pt x="34" y="1072"/>
                    <a:pt x="84" y="1107"/>
                    <a:pt x="137" y="1107"/>
                  </a:cubicBezTo>
                  <a:cubicBezTo>
                    <a:pt x="148" y="1107"/>
                    <a:pt x="159" y="1106"/>
                    <a:pt x="171" y="1102"/>
                  </a:cubicBezTo>
                  <a:cubicBezTo>
                    <a:pt x="646" y="965"/>
                    <a:pt x="1065" y="621"/>
                    <a:pt x="1293" y="182"/>
                  </a:cubicBezTo>
                  <a:cubicBezTo>
                    <a:pt x="1326" y="121"/>
                    <a:pt x="1300" y="48"/>
                    <a:pt x="1241" y="14"/>
                  </a:cubicBezTo>
                  <a:cubicBezTo>
                    <a:pt x="1222" y="5"/>
                    <a:pt x="1203" y="0"/>
                    <a:pt x="11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71"/>
            <p:cNvSpPr/>
            <p:nvPr/>
          </p:nvSpPr>
          <p:spPr>
            <a:xfrm>
              <a:off x="8184700" y="4462100"/>
              <a:ext cx="31975" cy="26375"/>
            </a:xfrm>
            <a:custGeom>
              <a:avLst/>
              <a:gdLst/>
              <a:ahLst/>
              <a:cxnLst/>
              <a:rect l="l" t="t" r="r" b="b"/>
              <a:pathLst>
                <a:path w="1279" h="1055" extrusionOk="0">
                  <a:moveTo>
                    <a:pt x="1142" y="0"/>
                  </a:moveTo>
                  <a:cubicBezTo>
                    <a:pt x="1089" y="0"/>
                    <a:pt x="1038" y="34"/>
                    <a:pt x="1021" y="87"/>
                  </a:cubicBezTo>
                  <a:cubicBezTo>
                    <a:pt x="901" y="473"/>
                    <a:pt x="522" y="774"/>
                    <a:pt x="119" y="805"/>
                  </a:cubicBezTo>
                  <a:cubicBezTo>
                    <a:pt x="51" y="811"/>
                    <a:pt x="0" y="871"/>
                    <a:pt x="6" y="939"/>
                  </a:cubicBezTo>
                  <a:cubicBezTo>
                    <a:pt x="11" y="1004"/>
                    <a:pt x="65" y="1055"/>
                    <a:pt x="129" y="1055"/>
                  </a:cubicBezTo>
                  <a:cubicBezTo>
                    <a:pt x="132" y="1055"/>
                    <a:pt x="136" y="1055"/>
                    <a:pt x="139" y="1054"/>
                  </a:cubicBezTo>
                  <a:cubicBezTo>
                    <a:pt x="646" y="1015"/>
                    <a:pt x="1107" y="647"/>
                    <a:pt x="1258" y="161"/>
                  </a:cubicBezTo>
                  <a:cubicBezTo>
                    <a:pt x="1279" y="96"/>
                    <a:pt x="1242" y="26"/>
                    <a:pt x="1176" y="5"/>
                  </a:cubicBezTo>
                  <a:cubicBezTo>
                    <a:pt x="1165" y="2"/>
                    <a:pt x="1153" y="0"/>
                    <a:pt x="1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71"/>
            <p:cNvSpPr/>
            <p:nvPr/>
          </p:nvSpPr>
          <p:spPr>
            <a:xfrm>
              <a:off x="8148525" y="3757075"/>
              <a:ext cx="37525" cy="27325"/>
            </a:xfrm>
            <a:custGeom>
              <a:avLst/>
              <a:gdLst/>
              <a:ahLst/>
              <a:cxnLst/>
              <a:rect l="l" t="t" r="r" b="b"/>
              <a:pathLst>
                <a:path w="1501" h="1093" extrusionOk="0">
                  <a:moveTo>
                    <a:pt x="1360" y="0"/>
                  </a:moveTo>
                  <a:cubicBezTo>
                    <a:pt x="1335" y="0"/>
                    <a:pt x="1310" y="8"/>
                    <a:pt x="1288" y="23"/>
                  </a:cubicBezTo>
                  <a:lnTo>
                    <a:pt x="72" y="866"/>
                  </a:lnTo>
                  <a:cubicBezTo>
                    <a:pt x="15" y="904"/>
                    <a:pt x="1" y="982"/>
                    <a:pt x="40" y="1039"/>
                  </a:cubicBezTo>
                  <a:cubicBezTo>
                    <a:pt x="63" y="1074"/>
                    <a:pt x="103" y="1092"/>
                    <a:pt x="142" y="1092"/>
                  </a:cubicBezTo>
                  <a:cubicBezTo>
                    <a:pt x="167" y="1092"/>
                    <a:pt x="192" y="1086"/>
                    <a:pt x="213" y="1070"/>
                  </a:cubicBezTo>
                  <a:lnTo>
                    <a:pt x="1430" y="227"/>
                  </a:lnTo>
                  <a:cubicBezTo>
                    <a:pt x="1486" y="189"/>
                    <a:pt x="1501" y="111"/>
                    <a:pt x="1461" y="55"/>
                  </a:cubicBezTo>
                  <a:cubicBezTo>
                    <a:pt x="1438" y="19"/>
                    <a:pt x="1399" y="0"/>
                    <a:pt x="1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71"/>
            <p:cNvSpPr/>
            <p:nvPr/>
          </p:nvSpPr>
          <p:spPr>
            <a:xfrm>
              <a:off x="7372750" y="4254050"/>
              <a:ext cx="28825" cy="18825"/>
            </a:xfrm>
            <a:custGeom>
              <a:avLst/>
              <a:gdLst/>
              <a:ahLst/>
              <a:cxnLst/>
              <a:rect l="l" t="t" r="r" b="b"/>
              <a:pathLst>
                <a:path w="1153" h="753" extrusionOk="0">
                  <a:moveTo>
                    <a:pt x="1009" y="0"/>
                  </a:moveTo>
                  <a:cubicBezTo>
                    <a:pt x="988" y="0"/>
                    <a:pt x="967" y="6"/>
                    <a:pt x="948" y="18"/>
                  </a:cubicBezTo>
                  <a:lnTo>
                    <a:pt x="80" y="520"/>
                  </a:lnTo>
                  <a:cubicBezTo>
                    <a:pt x="21" y="554"/>
                    <a:pt x="1" y="631"/>
                    <a:pt x="34" y="690"/>
                  </a:cubicBezTo>
                  <a:cubicBezTo>
                    <a:pt x="57" y="731"/>
                    <a:pt x="99" y="753"/>
                    <a:pt x="142" y="753"/>
                  </a:cubicBezTo>
                  <a:cubicBezTo>
                    <a:pt x="163" y="753"/>
                    <a:pt x="184" y="747"/>
                    <a:pt x="205" y="736"/>
                  </a:cubicBezTo>
                  <a:lnTo>
                    <a:pt x="1073" y="233"/>
                  </a:lnTo>
                  <a:cubicBezTo>
                    <a:pt x="1132" y="200"/>
                    <a:pt x="1152" y="122"/>
                    <a:pt x="1118" y="64"/>
                  </a:cubicBezTo>
                  <a:cubicBezTo>
                    <a:pt x="1094" y="23"/>
                    <a:pt x="1052" y="0"/>
                    <a:pt x="10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5" name="Google Shape;5455;p71"/>
          <p:cNvGrpSpPr/>
          <p:nvPr/>
        </p:nvGrpSpPr>
        <p:grpSpPr>
          <a:xfrm>
            <a:off x="8060145" y="152396"/>
            <a:ext cx="235800" cy="235800"/>
            <a:chOff x="8059920" y="4755421"/>
            <a:chExt cx="235800" cy="235800"/>
          </a:xfrm>
        </p:grpSpPr>
        <p:sp>
          <p:nvSpPr>
            <p:cNvPr id="5456" name="Google Shape;5456;p71">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71">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5458" name="Google Shape;5458;p71"/>
          <p:cNvGrpSpPr/>
          <p:nvPr/>
        </p:nvGrpSpPr>
        <p:grpSpPr>
          <a:xfrm>
            <a:off x="8755804" y="152396"/>
            <a:ext cx="235800" cy="235800"/>
            <a:chOff x="8755579" y="4755421"/>
            <a:chExt cx="235800" cy="235800"/>
          </a:xfrm>
        </p:grpSpPr>
        <p:sp>
          <p:nvSpPr>
            <p:cNvPr id="5459" name="Google Shape;5459;p71">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71">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5461" name="Google Shape;5461;p71"/>
          <p:cNvGrpSpPr/>
          <p:nvPr/>
        </p:nvGrpSpPr>
        <p:grpSpPr>
          <a:xfrm>
            <a:off x="8407984" y="152396"/>
            <a:ext cx="235800" cy="235800"/>
            <a:chOff x="8407759" y="4755421"/>
            <a:chExt cx="235800" cy="235800"/>
          </a:xfrm>
        </p:grpSpPr>
        <p:sp>
          <p:nvSpPr>
            <p:cNvPr id="5462" name="Google Shape;5462;p71">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3" name="Google Shape;5463;p71"/>
            <p:cNvGrpSpPr/>
            <p:nvPr/>
          </p:nvGrpSpPr>
          <p:grpSpPr>
            <a:xfrm>
              <a:off x="8467588" y="4833464"/>
              <a:ext cx="116211" cy="79806"/>
              <a:chOff x="8467588" y="4833464"/>
              <a:chExt cx="116211" cy="79806"/>
            </a:xfrm>
          </p:grpSpPr>
          <p:cxnSp>
            <p:nvCxnSpPr>
              <p:cNvPr id="5464" name="Google Shape;5464;p71">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5465" name="Google Shape;5465;p71">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5466" name="Google Shape;5466;p71">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sp>
        <p:nvSpPr>
          <p:cNvPr id="6" name="Google Shape;5336;p71">
            <a:extLst>
              <a:ext uri="{FF2B5EF4-FFF2-40B4-BE49-F238E27FC236}">
                <a16:creationId xmlns:a16="http://schemas.microsoft.com/office/drawing/2014/main" id="{73BDC4B1-1D4F-D387-4AB7-AB86DB106728}"/>
              </a:ext>
            </a:extLst>
          </p:cNvPr>
          <p:cNvSpPr txBox="1">
            <a:spLocks/>
          </p:cNvSpPr>
          <p:nvPr/>
        </p:nvSpPr>
        <p:spPr>
          <a:xfrm>
            <a:off x="2037623" y="9465"/>
            <a:ext cx="5502647" cy="6366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anum Pen Script"/>
              <a:buNone/>
              <a:defRPr sz="2500" b="1" i="0" u="none" strike="noStrike" cap="none">
                <a:solidFill>
                  <a:schemeClr val="lt2"/>
                </a:solidFill>
                <a:latin typeface="Nanum Pen Script"/>
                <a:ea typeface="Nanum Pen Script"/>
                <a:cs typeface="Nanum Pen Script"/>
                <a:sym typeface="Nanum Pen Script"/>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dirty="0">
                <a:solidFill>
                  <a:srgbClr val="0070C0"/>
                </a:solidFill>
              </a:rPr>
              <a:t>Positive &amp; Negative Table</a:t>
            </a:r>
          </a:p>
        </p:txBody>
      </p:sp>
      <p:sp>
        <p:nvSpPr>
          <p:cNvPr id="7" name="Google Shape;5336;p71">
            <a:extLst>
              <a:ext uri="{FF2B5EF4-FFF2-40B4-BE49-F238E27FC236}">
                <a16:creationId xmlns:a16="http://schemas.microsoft.com/office/drawing/2014/main" id="{86E6C11F-1BDC-6270-3E56-2270A6B3611F}"/>
              </a:ext>
            </a:extLst>
          </p:cNvPr>
          <p:cNvSpPr txBox="1">
            <a:spLocks/>
          </p:cNvSpPr>
          <p:nvPr/>
        </p:nvSpPr>
        <p:spPr>
          <a:xfrm>
            <a:off x="1111468" y="4524316"/>
            <a:ext cx="6763290" cy="411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anum Pen Script"/>
              <a:buNone/>
              <a:defRPr sz="2500" b="1" i="0" u="none" strike="noStrike" cap="none">
                <a:solidFill>
                  <a:schemeClr val="lt2"/>
                </a:solidFill>
                <a:latin typeface="Nanum Pen Script"/>
                <a:ea typeface="Nanum Pen Script"/>
                <a:cs typeface="Nanum Pen Script"/>
                <a:sym typeface="Nanum Pen Script"/>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dirty="0">
                <a:solidFill>
                  <a:srgbClr val="0070C0"/>
                </a:solidFill>
              </a:rPr>
              <a:t>5 Minutes / within your group</a:t>
            </a:r>
          </a:p>
        </p:txBody>
      </p:sp>
      <p:graphicFrame>
        <p:nvGraphicFramePr>
          <p:cNvPr id="12" name="Table 11">
            <a:extLst>
              <a:ext uri="{FF2B5EF4-FFF2-40B4-BE49-F238E27FC236}">
                <a16:creationId xmlns:a16="http://schemas.microsoft.com/office/drawing/2014/main" id="{15882D08-C4C6-58BE-5BB8-E936B416A2EC}"/>
              </a:ext>
            </a:extLst>
          </p:cNvPr>
          <p:cNvGraphicFramePr>
            <a:graphicFrameLocks noGrp="1"/>
          </p:cNvGraphicFramePr>
          <p:nvPr>
            <p:extLst>
              <p:ext uri="{D42A27DB-BD31-4B8C-83A1-F6EECF244321}">
                <p14:modId xmlns:p14="http://schemas.microsoft.com/office/powerpoint/2010/main" val="4284542833"/>
              </p:ext>
            </p:extLst>
          </p:nvPr>
        </p:nvGraphicFramePr>
        <p:xfrm>
          <a:off x="1041033" y="2078083"/>
          <a:ext cx="7468711" cy="2299000"/>
        </p:xfrm>
        <a:graphic>
          <a:graphicData uri="http://schemas.openxmlformats.org/drawingml/2006/table">
            <a:tbl>
              <a:tblPr firstRow="1" bandRow="1">
                <a:tableStyleId>{69C7853C-536D-4A76-A0AE-DD22124D55A5}</a:tableStyleId>
              </a:tblPr>
              <a:tblGrid>
                <a:gridCol w="2924347">
                  <a:extLst>
                    <a:ext uri="{9D8B030D-6E8A-4147-A177-3AD203B41FA5}">
                      <a16:colId xmlns:a16="http://schemas.microsoft.com/office/drawing/2014/main" val="3058267073"/>
                    </a:ext>
                  </a:extLst>
                </a:gridCol>
                <a:gridCol w="2324479">
                  <a:extLst>
                    <a:ext uri="{9D8B030D-6E8A-4147-A177-3AD203B41FA5}">
                      <a16:colId xmlns:a16="http://schemas.microsoft.com/office/drawing/2014/main" val="2103593371"/>
                    </a:ext>
                  </a:extLst>
                </a:gridCol>
                <a:gridCol w="2219885">
                  <a:extLst>
                    <a:ext uri="{9D8B030D-6E8A-4147-A177-3AD203B41FA5}">
                      <a16:colId xmlns:a16="http://schemas.microsoft.com/office/drawing/2014/main" val="739612812"/>
                    </a:ext>
                  </a:extLst>
                </a:gridCol>
              </a:tblGrid>
              <a:tr h="664900">
                <a:tc>
                  <a:txBody>
                    <a:bodyPr/>
                    <a:lstStyle/>
                    <a:p>
                      <a:r>
                        <a:rPr lang="en-GB" sz="1600" b="1" i="0" u="none" strike="noStrike" cap="none" dirty="0">
                          <a:solidFill>
                            <a:schemeClr val="lt1"/>
                          </a:solidFill>
                          <a:effectLst/>
                          <a:latin typeface="+mn-lt"/>
                          <a:ea typeface="+mn-ea"/>
                          <a:cs typeface="+mn-cs"/>
                          <a:sym typeface="Arial"/>
                        </a:rPr>
                        <a:t>Point / Evidence </a:t>
                      </a:r>
                    </a:p>
                    <a:p>
                      <a:r>
                        <a:rPr lang="en-GB" sz="1600" b="1" i="0" u="none" strike="noStrike" cap="none" dirty="0">
                          <a:solidFill>
                            <a:schemeClr val="lt1"/>
                          </a:solidFill>
                          <a:effectLst/>
                          <a:latin typeface="+mn-lt"/>
                          <a:ea typeface="+mn-ea"/>
                          <a:cs typeface="+mn-cs"/>
                          <a:sym typeface="Arial"/>
                        </a:rPr>
                        <a:t>(</a:t>
                      </a:r>
                      <a:r>
                        <a:rPr lang="zh-CN" altLang="en-US" sz="1600" b="1" i="0" u="none" strike="noStrike" cap="none" dirty="0">
                          <a:solidFill>
                            <a:schemeClr val="lt1"/>
                          </a:solidFill>
                          <a:effectLst/>
                          <a:latin typeface="+mn-lt"/>
                          <a:ea typeface="+mn-ea"/>
                          <a:cs typeface="+mn-cs"/>
                          <a:sym typeface="Arial"/>
                        </a:rPr>
                        <a:t>论点</a:t>
                      </a:r>
                      <a:r>
                        <a:rPr lang="en-US" altLang="zh-CN" sz="1600" b="1" i="0" u="none" strike="noStrike" cap="none" dirty="0">
                          <a:solidFill>
                            <a:schemeClr val="lt1"/>
                          </a:solidFill>
                          <a:effectLst/>
                          <a:latin typeface="+mn-lt"/>
                          <a:ea typeface="+mn-ea"/>
                          <a:cs typeface="+mn-cs"/>
                          <a:sym typeface="Arial"/>
                        </a:rPr>
                        <a:t>/</a:t>
                      </a:r>
                      <a:r>
                        <a:rPr lang="zh-CN" altLang="en-US" sz="1600" b="1" i="0" u="none" strike="noStrike" cap="none" dirty="0">
                          <a:solidFill>
                            <a:schemeClr val="lt1"/>
                          </a:solidFill>
                          <a:effectLst/>
                          <a:latin typeface="+mn-lt"/>
                          <a:ea typeface="+mn-ea"/>
                          <a:cs typeface="+mn-cs"/>
                          <a:sym typeface="Arial"/>
                        </a:rPr>
                        <a:t>证据</a:t>
                      </a:r>
                      <a:r>
                        <a:rPr lang="en-US" altLang="zh-CN" sz="1600" b="1" i="0" u="none" strike="noStrike" cap="none" dirty="0">
                          <a:solidFill>
                            <a:schemeClr val="lt1"/>
                          </a:solidFill>
                          <a:effectLst/>
                          <a:latin typeface="+mn-lt"/>
                          <a:ea typeface="+mn-ea"/>
                          <a:cs typeface="+mn-cs"/>
                          <a:sym typeface="Arial"/>
                        </a:rPr>
                        <a:t>)</a:t>
                      </a:r>
                      <a:endParaRPr lang="en-CN" sz="1600" b="1" dirty="0"/>
                    </a:p>
                  </a:txBody>
                  <a:tcPr/>
                </a:tc>
                <a:tc>
                  <a:txBody>
                    <a:bodyPr/>
                    <a:lstStyle/>
                    <a:p>
                      <a:pPr algn="l"/>
                      <a:r>
                        <a:rPr lang="en-GB" sz="1600" b="1" i="0" u="none" strike="noStrike" cap="none" dirty="0">
                          <a:solidFill>
                            <a:schemeClr val="lt1"/>
                          </a:solidFill>
                          <a:effectLst/>
                          <a:latin typeface="+mn-lt"/>
                          <a:ea typeface="+mn-ea"/>
                          <a:cs typeface="+mn-cs"/>
                          <a:sym typeface="Arial"/>
                        </a:rPr>
                        <a:t>YES </a:t>
                      </a:r>
                      <a:r>
                        <a:rPr lang="en-US" altLang="zh-CN" sz="1600" b="1" i="0" u="none" strike="noStrike" cap="none" dirty="0">
                          <a:solidFill>
                            <a:schemeClr val="lt1"/>
                          </a:solidFill>
                          <a:effectLst/>
                          <a:latin typeface="+mn-lt"/>
                          <a:ea typeface="+mn-ea"/>
                          <a:cs typeface="+mn-cs"/>
                          <a:sym typeface="Arial"/>
                        </a:rPr>
                        <a:t>-</a:t>
                      </a:r>
                      <a:r>
                        <a:rPr lang="zh-CN" altLang="en-US" sz="1600" b="1" i="0" u="none" strike="noStrike" cap="none" dirty="0">
                          <a:solidFill>
                            <a:schemeClr val="lt1"/>
                          </a:solidFill>
                          <a:effectLst/>
                          <a:latin typeface="+mn-lt"/>
                          <a:ea typeface="+mn-ea"/>
                          <a:cs typeface="+mn-cs"/>
                          <a:sym typeface="Arial"/>
                        </a:rPr>
                        <a:t> </a:t>
                      </a:r>
                      <a:r>
                        <a:rPr lang="en-GB" sz="1600" b="1" i="0" u="none" strike="noStrike" cap="none" dirty="0">
                          <a:solidFill>
                            <a:schemeClr val="lt1"/>
                          </a:solidFill>
                          <a:effectLst/>
                          <a:latin typeface="+mn-lt"/>
                          <a:ea typeface="+mn-ea"/>
                          <a:cs typeface="+mn-cs"/>
                          <a:sym typeface="Arial"/>
                        </a:rPr>
                        <a:t>go abroad</a:t>
                      </a:r>
                    </a:p>
                    <a:p>
                      <a:pPr algn="l"/>
                      <a:r>
                        <a:rPr lang="zh-CN" altLang="en-US" sz="1600" b="1" i="0" u="none" strike="noStrike" cap="none" dirty="0">
                          <a:solidFill>
                            <a:schemeClr val="lt1"/>
                          </a:solidFill>
                          <a:effectLst/>
                          <a:latin typeface="+mn-lt"/>
                          <a:ea typeface="+mn-ea"/>
                          <a:cs typeface="+mn-cs"/>
                          <a:sym typeface="Arial"/>
                        </a:rPr>
                        <a:t>出国读研更好</a:t>
                      </a:r>
                    </a:p>
                  </a:txBody>
                  <a:tcPr/>
                </a:tc>
                <a:tc>
                  <a:txBody>
                    <a:bodyPr/>
                    <a:lstStyle/>
                    <a:p>
                      <a:r>
                        <a:rPr lang="en-GB" sz="1600" b="1" i="0" u="none" strike="noStrike" cap="none" dirty="0">
                          <a:solidFill>
                            <a:schemeClr val="lt1"/>
                          </a:solidFill>
                          <a:effectLst/>
                          <a:latin typeface="+mn-lt"/>
                          <a:ea typeface="+mn-ea"/>
                          <a:cs typeface="+mn-cs"/>
                          <a:sym typeface="Arial"/>
                        </a:rPr>
                        <a:t>NO </a:t>
                      </a:r>
                      <a:r>
                        <a:rPr lang="en-US" altLang="zh-CN" sz="1600" b="1" i="0" u="none" strike="noStrike" cap="none" dirty="0">
                          <a:solidFill>
                            <a:schemeClr val="lt1"/>
                          </a:solidFill>
                          <a:effectLst/>
                          <a:latin typeface="+mn-lt"/>
                          <a:ea typeface="+mn-ea"/>
                          <a:cs typeface="+mn-cs"/>
                          <a:sym typeface="Arial"/>
                        </a:rPr>
                        <a:t>-</a:t>
                      </a:r>
                      <a:r>
                        <a:rPr lang="zh-CN" altLang="en-US" sz="1600" b="1" i="0" u="none" strike="noStrike" cap="none" dirty="0">
                          <a:solidFill>
                            <a:schemeClr val="lt1"/>
                          </a:solidFill>
                          <a:effectLst/>
                          <a:latin typeface="+mn-lt"/>
                          <a:ea typeface="+mn-ea"/>
                          <a:cs typeface="+mn-cs"/>
                          <a:sym typeface="Arial"/>
                        </a:rPr>
                        <a:t> </a:t>
                      </a:r>
                      <a:r>
                        <a:rPr lang="en-GB" sz="1600" b="1" i="0" u="none" strike="noStrike" cap="none" dirty="0">
                          <a:solidFill>
                            <a:schemeClr val="lt1"/>
                          </a:solidFill>
                          <a:effectLst/>
                          <a:latin typeface="+mn-lt"/>
                          <a:ea typeface="+mn-ea"/>
                          <a:cs typeface="+mn-cs"/>
                          <a:sym typeface="Arial"/>
                        </a:rPr>
                        <a:t>stay in China</a:t>
                      </a:r>
                    </a:p>
                    <a:p>
                      <a:r>
                        <a:rPr lang="zh-CN" altLang="en-US" sz="1600" b="1" i="0" u="none" strike="noStrike" cap="none" dirty="0">
                          <a:solidFill>
                            <a:schemeClr val="lt1"/>
                          </a:solidFill>
                          <a:effectLst/>
                          <a:latin typeface="+mn-lt"/>
                          <a:ea typeface="+mn-ea"/>
                          <a:cs typeface="+mn-cs"/>
                          <a:sym typeface="Arial"/>
                        </a:rPr>
                        <a:t>留在</a:t>
                      </a:r>
                      <a:r>
                        <a:rPr lang="zh-CN" altLang="en-GB" sz="1600" b="1" i="0" u="none" strike="noStrike" cap="none" dirty="0">
                          <a:solidFill>
                            <a:schemeClr val="lt1"/>
                          </a:solidFill>
                          <a:effectLst/>
                          <a:latin typeface="+mn-lt"/>
                          <a:ea typeface="+mn-ea"/>
                          <a:cs typeface="+mn-cs"/>
                          <a:sym typeface="Arial"/>
                        </a:rPr>
                        <a:t>国</a:t>
                      </a:r>
                      <a:r>
                        <a:rPr lang="zh-CN" altLang="en-US" sz="1600" b="1" i="0" u="none" strike="noStrike" cap="none" dirty="0">
                          <a:solidFill>
                            <a:schemeClr val="lt1"/>
                          </a:solidFill>
                          <a:effectLst/>
                          <a:latin typeface="+mn-lt"/>
                          <a:ea typeface="+mn-ea"/>
                          <a:cs typeface="+mn-cs"/>
                          <a:sym typeface="Arial"/>
                        </a:rPr>
                        <a:t>内更好</a:t>
                      </a:r>
                      <a:endParaRPr lang="en-CN" sz="1600" b="1" dirty="0"/>
                    </a:p>
                  </a:txBody>
                  <a:tcPr/>
                </a:tc>
                <a:extLst>
                  <a:ext uri="{0D108BD9-81ED-4DB2-BD59-A6C34878D82A}">
                    <a16:rowId xmlns:a16="http://schemas.microsoft.com/office/drawing/2014/main" val="3846674682"/>
                  </a:ext>
                </a:extLst>
              </a:tr>
              <a:tr h="475860">
                <a:tc>
                  <a:txBody>
                    <a:bodyPr/>
                    <a:lstStyle/>
                    <a:p>
                      <a:r>
                        <a:rPr lang="zh-CN" altLang="en-US" sz="1600" b="1" i="0" u="none" strike="noStrike" cap="none" dirty="0">
                          <a:solidFill>
                            <a:schemeClr val="dk1"/>
                          </a:solidFill>
                          <a:effectLst/>
                          <a:latin typeface="+mn-lt"/>
                          <a:ea typeface="+mn-ea"/>
                          <a:cs typeface="+mn-cs"/>
                          <a:sym typeface="Arial"/>
                        </a:rPr>
                        <a:t>独立能力、跨文化适应</a:t>
                      </a:r>
                      <a:r>
                        <a:rPr lang="en-US" altLang="zh-CN" sz="1600" b="1" i="0" u="none" strike="noStrike" cap="none" dirty="0">
                          <a:solidFill>
                            <a:schemeClr val="dk1"/>
                          </a:solidFill>
                          <a:effectLst/>
                          <a:latin typeface="+mn-lt"/>
                          <a:ea typeface="+mn-ea"/>
                          <a:cs typeface="+mn-cs"/>
                          <a:sym typeface="Arial"/>
                        </a:rPr>
                        <a:t>Independence</a:t>
                      </a:r>
                      <a:endParaRPr lang="en-CN" sz="2000" b="1" dirty="0"/>
                    </a:p>
                  </a:txBody>
                  <a:tcPr/>
                </a:tc>
                <a:tc>
                  <a:txBody>
                    <a:bodyPr/>
                    <a:lstStyle/>
                    <a:p>
                      <a:r>
                        <a:rPr lang="en-CN" sz="1800" dirty="0"/>
                        <a:t>✔️</a:t>
                      </a:r>
                    </a:p>
                  </a:txBody>
                  <a:tcPr/>
                </a:tc>
                <a:tc>
                  <a:txBody>
                    <a:bodyPr/>
                    <a:lstStyle/>
                    <a:p>
                      <a:endParaRPr lang="en-CN"/>
                    </a:p>
                  </a:txBody>
                  <a:tcPr/>
                </a:tc>
                <a:extLst>
                  <a:ext uri="{0D108BD9-81ED-4DB2-BD59-A6C34878D82A}">
                    <a16:rowId xmlns:a16="http://schemas.microsoft.com/office/drawing/2014/main" val="3797560348"/>
                  </a:ext>
                </a:extLst>
              </a:tr>
              <a:tr h="475860">
                <a:tc>
                  <a:txBody>
                    <a:bodyPr/>
                    <a:lstStyle/>
                    <a:p>
                      <a:r>
                        <a:rPr lang="zh-CN" altLang="en-US" sz="1600" b="1" i="0" u="none" strike="noStrike" cap="none" dirty="0">
                          <a:solidFill>
                            <a:schemeClr val="dk1"/>
                          </a:solidFill>
                          <a:effectLst/>
                          <a:latin typeface="+mn-lt"/>
                          <a:ea typeface="+mn-ea"/>
                          <a:cs typeface="+mn-cs"/>
                          <a:sym typeface="Arial"/>
                        </a:rPr>
                        <a:t>就近照顾家庭</a:t>
                      </a:r>
                      <a:endParaRPr lang="en-US" altLang="zh-CN" sz="1600" b="1" i="0" u="none" strike="noStrike" cap="none" dirty="0">
                        <a:solidFill>
                          <a:schemeClr val="dk1"/>
                        </a:solidFill>
                        <a:effectLst/>
                        <a:latin typeface="+mn-lt"/>
                        <a:ea typeface="+mn-ea"/>
                        <a:cs typeface="+mn-cs"/>
                        <a:sym typeface="Arial"/>
                      </a:endParaRPr>
                    </a:p>
                    <a:p>
                      <a:r>
                        <a:rPr lang="en-US" sz="1600" b="1" i="0" u="none" strike="noStrike" cap="none" dirty="0">
                          <a:solidFill>
                            <a:schemeClr val="dk1"/>
                          </a:solidFill>
                          <a:effectLst/>
                          <a:latin typeface="+mn-lt"/>
                          <a:ea typeface="+mn-ea"/>
                          <a:cs typeface="+mn-cs"/>
                          <a:sym typeface="Arial"/>
                        </a:rPr>
                        <a:t>Family</a:t>
                      </a:r>
                      <a:endParaRPr lang="en-CN" sz="1600" b="1" i="0" u="none" strike="noStrike" cap="none" dirty="0">
                        <a:solidFill>
                          <a:schemeClr val="dk1"/>
                        </a:solidFill>
                        <a:effectLst/>
                        <a:latin typeface="+mn-lt"/>
                        <a:ea typeface="+mn-ea"/>
                        <a:cs typeface="+mn-cs"/>
                        <a:sym typeface="Arial"/>
                      </a:endParaRPr>
                    </a:p>
                  </a:txBody>
                  <a:tcPr/>
                </a:tc>
                <a:tc>
                  <a:txBody>
                    <a:bodyPr/>
                    <a:lstStyle/>
                    <a:p>
                      <a:endParaRPr lang="en-CN"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CN" sz="1800" b="0" i="0" u="none" strike="noStrike" cap="none" dirty="0">
                          <a:solidFill>
                            <a:schemeClr val="dk1"/>
                          </a:solidFill>
                          <a:latin typeface="+mn-lt"/>
                          <a:ea typeface="+mn-ea"/>
                          <a:cs typeface="+mn-cs"/>
                          <a:sym typeface="Arial"/>
                        </a:rPr>
                        <a:t>✔️</a:t>
                      </a:r>
                    </a:p>
                  </a:txBody>
                  <a:tcPr/>
                </a:tc>
                <a:extLst>
                  <a:ext uri="{0D108BD9-81ED-4DB2-BD59-A6C34878D82A}">
                    <a16:rowId xmlns:a16="http://schemas.microsoft.com/office/drawing/2014/main" val="447617517"/>
                  </a:ext>
                </a:extLst>
              </a:tr>
              <a:tr h="475860">
                <a:tc>
                  <a:txBody>
                    <a:bodyPr/>
                    <a:lstStyle/>
                    <a:p>
                      <a:r>
                        <a:rPr lang="en-US" dirty="0"/>
                        <a:t>…</a:t>
                      </a:r>
                      <a:endParaRPr lang="en-CN" dirty="0"/>
                    </a:p>
                  </a:txBody>
                  <a:tcPr/>
                </a:tc>
                <a:tc>
                  <a:txBody>
                    <a:bodyPr/>
                    <a:lstStyle/>
                    <a:p>
                      <a:endParaRPr lang="en-CN"/>
                    </a:p>
                  </a:txBody>
                  <a:tcPr/>
                </a:tc>
                <a:tc>
                  <a:txBody>
                    <a:bodyPr/>
                    <a:lstStyle/>
                    <a:p>
                      <a:endParaRPr lang="en-CN" dirty="0"/>
                    </a:p>
                  </a:txBody>
                  <a:tcPr/>
                </a:tc>
                <a:extLst>
                  <a:ext uri="{0D108BD9-81ED-4DB2-BD59-A6C34878D82A}">
                    <a16:rowId xmlns:a16="http://schemas.microsoft.com/office/drawing/2014/main" val="3172856488"/>
                  </a:ext>
                </a:extLst>
              </a:tr>
            </a:tbl>
          </a:graphicData>
        </a:graphic>
      </p:graphicFrame>
      <p:sp>
        <p:nvSpPr>
          <p:cNvPr id="13" name="TextBox 12">
            <a:extLst>
              <a:ext uri="{FF2B5EF4-FFF2-40B4-BE49-F238E27FC236}">
                <a16:creationId xmlns:a16="http://schemas.microsoft.com/office/drawing/2014/main" id="{B9E6FBDE-E868-D087-A732-687C4D9789FF}"/>
              </a:ext>
            </a:extLst>
          </p:cNvPr>
          <p:cNvSpPr txBox="1"/>
          <p:nvPr/>
        </p:nvSpPr>
        <p:spPr>
          <a:xfrm>
            <a:off x="900973" y="671950"/>
            <a:ext cx="7498572" cy="1285032"/>
          </a:xfrm>
          <a:prstGeom prst="rect">
            <a:avLst/>
          </a:prstGeom>
          <a:solidFill>
            <a:schemeClr val="accent3">
              <a:lumMod val="20000"/>
              <a:lumOff val="80000"/>
              <a:alpha val="65098"/>
            </a:schemeClr>
          </a:solidFill>
          <a:ln>
            <a:noFill/>
          </a:ln>
        </p:spPr>
        <p:txBody>
          <a:bodyPr wrap="square" rtlCol="0">
            <a:spAutoFit/>
          </a:bodyPr>
          <a:lstStyle/>
          <a:p>
            <a:pPr algn="ctr">
              <a:lnSpc>
                <a:spcPct val="150000"/>
              </a:lnSpc>
            </a:pPr>
            <a:r>
              <a:rPr lang="en-GB" sz="1800" dirty="0">
                <a:solidFill>
                  <a:schemeClr val="bg2"/>
                </a:solidFill>
                <a:latin typeface="Comic Sans MS" panose="030F0902030302020204" pitchFamily="66" charset="0"/>
                <a:ea typeface="Nanum Pen Script"/>
              </a:rPr>
              <a:t>After finishing their bachelor’s degree, should Chinese</a:t>
            </a:r>
            <a:r>
              <a:rPr lang="zh-CN" altLang="en-US" sz="1800" dirty="0">
                <a:solidFill>
                  <a:schemeClr val="bg2"/>
                </a:solidFill>
                <a:latin typeface="Comic Sans MS" panose="030F0902030302020204" pitchFamily="66" charset="0"/>
                <a:ea typeface="Nanum Pen Script"/>
              </a:rPr>
              <a:t> </a:t>
            </a:r>
            <a:r>
              <a:rPr lang="en-GB" sz="1800" dirty="0">
                <a:solidFill>
                  <a:schemeClr val="bg2"/>
                </a:solidFill>
                <a:latin typeface="Comic Sans MS" panose="030F0902030302020204" pitchFamily="66" charset="0"/>
                <a:ea typeface="Nanum Pen Script"/>
              </a:rPr>
              <a:t>students prefer pursuing a master’s abroad over staying in China?</a:t>
            </a:r>
            <a:endParaRPr lang="en-US" altLang="zh-CN" sz="1800" dirty="0">
              <a:solidFill>
                <a:schemeClr val="bg2"/>
              </a:solidFill>
              <a:latin typeface="Comic Sans MS" panose="030F0902030302020204" pitchFamily="66" charset="0"/>
              <a:ea typeface="Nanum Pen Script"/>
            </a:endParaRPr>
          </a:p>
          <a:p>
            <a:pPr algn="ctr">
              <a:lnSpc>
                <a:spcPct val="150000"/>
              </a:lnSpc>
            </a:pPr>
            <a:r>
              <a:rPr lang="zh-CN" altLang="en-US" sz="1800" b="1" dirty="0">
                <a:latin typeface="+mj-ea"/>
                <a:ea typeface="+mj-ea"/>
              </a:rPr>
              <a:t>本科毕业后，中国学生是否更应该选择出国读研？</a:t>
            </a:r>
            <a:endParaRPr lang="en-CN" sz="1800" b="1" dirty="0">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28"/>
        <p:cNvGrpSpPr/>
        <p:nvPr/>
      </p:nvGrpSpPr>
      <p:grpSpPr>
        <a:xfrm>
          <a:off x="0" y="0"/>
          <a:ext cx="0" cy="0"/>
          <a:chOff x="0" y="0"/>
          <a:chExt cx="0" cy="0"/>
        </a:xfrm>
      </p:grpSpPr>
      <p:sp>
        <p:nvSpPr>
          <p:cNvPr id="5229" name="Google Shape;5229;p70"/>
          <p:cNvSpPr txBox="1">
            <a:spLocks noGrp="1"/>
          </p:cNvSpPr>
          <p:nvPr>
            <p:ph type="title"/>
          </p:nvPr>
        </p:nvSpPr>
        <p:spPr>
          <a:xfrm>
            <a:off x="821113" y="7732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omic Sans MS" panose="030F0902030302020204" pitchFamily="66" charset="0"/>
              </a:rPr>
              <a:t>Outline</a:t>
            </a:r>
            <a:endParaRPr dirty="0">
              <a:latin typeface="Comic Sans MS" panose="030F0902030302020204" pitchFamily="66" charset="0"/>
            </a:endParaRPr>
          </a:p>
        </p:txBody>
      </p:sp>
      <p:sp>
        <p:nvSpPr>
          <p:cNvPr id="5309" name="Google Shape;5309;p70"/>
          <p:cNvSpPr/>
          <p:nvPr/>
        </p:nvSpPr>
        <p:spPr>
          <a:xfrm>
            <a:off x="8380013" y="24080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0" name="Google Shape;5310;p70"/>
          <p:cNvGrpSpPr/>
          <p:nvPr/>
        </p:nvGrpSpPr>
        <p:grpSpPr>
          <a:xfrm>
            <a:off x="8060145" y="152396"/>
            <a:ext cx="235800" cy="235800"/>
            <a:chOff x="8059920" y="4755421"/>
            <a:chExt cx="235800" cy="235800"/>
          </a:xfrm>
        </p:grpSpPr>
        <p:sp>
          <p:nvSpPr>
            <p:cNvPr id="5311" name="Google Shape;5311;p70">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70">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5313" name="Google Shape;5313;p70"/>
          <p:cNvGrpSpPr/>
          <p:nvPr/>
        </p:nvGrpSpPr>
        <p:grpSpPr>
          <a:xfrm>
            <a:off x="8755804" y="152396"/>
            <a:ext cx="235800" cy="235800"/>
            <a:chOff x="8755579" y="4755421"/>
            <a:chExt cx="235800" cy="235800"/>
          </a:xfrm>
        </p:grpSpPr>
        <p:sp>
          <p:nvSpPr>
            <p:cNvPr id="5314" name="Google Shape;5314;p70">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70">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5316" name="Google Shape;5316;p70"/>
          <p:cNvGrpSpPr/>
          <p:nvPr/>
        </p:nvGrpSpPr>
        <p:grpSpPr>
          <a:xfrm>
            <a:off x="8407984" y="152396"/>
            <a:ext cx="235800" cy="235800"/>
            <a:chOff x="8407759" y="4755421"/>
            <a:chExt cx="235800" cy="235800"/>
          </a:xfrm>
        </p:grpSpPr>
        <p:sp>
          <p:nvSpPr>
            <p:cNvPr id="5317" name="Google Shape;5317;p70">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8" name="Google Shape;5318;p70"/>
            <p:cNvGrpSpPr/>
            <p:nvPr/>
          </p:nvGrpSpPr>
          <p:grpSpPr>
            <a:xfrm>
              <a:off x="8467588" y="4833464"/>
              <a:ext cx="116211" cy="79806"/>
              <a:chOff x="8467588" y="4833464"/>
              <a:chExt cx="116211" cy="79806"/>
            </a:xfrm>
          </p:grpSpPr>
          <p:cxnSp>
            <p:nvCxnSpPr>
              <p:cNvPr id="5319" name="Google Shape;5319;p70">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5320" name="Google Shape;5320;p70">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5321" name="Google Shape;5321;p70">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sp>
        <p:nvSpPr>
          <p:cNvPr id="4" name="Google Shape;5229;p70">
            <a:extLst>
              <a:ext uri="{FF2B5EF4-FFF2-40B4-BE49-F238E27FC236}">
                <a16:creationId xmlns:a16="http://schemas.microsoft.com/office/drawing/2014/main" id="{9CF7CCCB-650F-3C5D-F898-D50290FE0387}"/>
              </a:ext>
            </a:extLst>
          </p:cNvPr>
          <p:cNvSpPr txBox="1">
            <a:spLocks/>
          </p:cNvSpPr>
          <p:nvPr/>
        </p:nvSpPr>
        <p:spPr>
          <a:xfrm>
            <a:off x="634248" y="650020"/>
            <a:ext cx="5355587" cy="4645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anum Pen Script"/>
              <a:buNone/>
              <a:defRPr sz="3500" b="1" i="0" u="none" strike="noStrike" cap="none">
                <a:solidFill>
                  <a:schemeClr val="dk1"/>
                </a:solidFill>
                <a:latin typeface="Nanum Pen Script"/>
                <a:ea typeface="Nanum Pen Script"/>
                <a:cs typeface="Nanum Pen Script"/>
                <a:sym typeface="Nanum Pen Script"/>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400" dirty="0">
                <a:solidFill>
                  <a:schemeClr val="bg2">
                    <a:lumMod val="90000"/>
                    <a:lumOff val="10000"/>
                  </a:schemeClr>
                </a:solidFill>
                <a:latin typeface="Comic Sans MS" panose="030F0902030302020204" pitchFamily="66" charset="0"/>
              </a:rPr>
              <a:t>Plan &amp; Brainstorm &amp; Research</a:t>
            </a:r>
          </a:p>
        </p:txBody>
      </p:sp>
      <p:sp>
        <p:nvSpPr>
          <p:cNvPr id="6" name="Google Shape;5229;p70">
            <a:extLst>
              <a:ext uri="{FF2B5EF4-FFF2-40B4-BE49-F238E27FC236}">
                <a16:creationId xmlns:a16="http://schemas.microsoft.com/office/drawing/2014/main" id="{FBA29678-1C31-D194-ADA5-F1F357764096}"/>
              </a:ext>
            </a:extLst>
          </p:cNvPr>
          <p:cNvSpPr txBox="1">
            <a:spLocks/>
          </p:cNvSpPr>
          <p:nvPr/>
        </p:nvSpPr>
        <p:spPr>
          <a:xfrm>
            <a:off x="611837" y="1572067"/>
            <a:ext cx="2198598" cy="4645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dk1"/>
              </a:buClr>
              <a:buSzPts val="3500"/>
              <a:buFont typeface="Nanum Pen Script"/>
              <a:buNone/>
              <a:defRPr sz="2400" b="1">
                <a:solidFill>
                  <a:schemeClr val="bg2">
                    <a:lumMod val="90000"/>
                    <a:lumOff val="10000"/>
                  </a:schemeClr>
                </a:solidFill>
                <a:latin typeface="Comic Sans MS" panose="030F0902030302020204" pitchFamily="66" charset="0"/>
                <a:ea typeface="Nanum Pen Script"/>
                <a:cs typeface="Nanum Pen Script"/>
              </a:defRPr>
            </a:lvl1pPr>
            <a:lvl2pPr>
              <a:buClr>
                <a:schemeClr val="dk1"/>
              </a:buClr>
              <a:buSzPts val="3500"/>
              <a:buFont typeface="Bebas Neue"/>
              <a:buNone/>
              <a:defRPr sz="3500">
                <a:solidFill>
                  <a:schemeClr val="dk1"/>
                </a:solidFill>
                <a:latin typeface="Bebas Neue"/>
                <a:ea typeface="Bebas Neue"/>
                <a:cs typeface="Bebas Neue"/>
              </a:defRPr>
            </a:lvl2pPr>
            <a:lvl3pPr>
              <a:buClr>
                <a:schemeClr val="dk1"/>
              </a:buClr>
              <a:buSzPts val="3500"/>
              <a:buFont typeface="Bebas Neue"/>
              <a:buNone/>
              <a:defRPr sz="3500">
                <a:solidFill>
                  <a:schemeClr val="dk1"/>
                </a:solidFill>
                <a:latin typeface="Bebas Neue"/>
                <a:ea typeface="Bebas Neue"/>
                <a:cs typeface="Bebas Neue"/>
              </a:defRPr>
            </a:lvl3pPr>
            <a:lvl4pPr>
              <a:buClr>
                <a:schemeClr val="dk1"/>
              </a:buClr>
              <a:buSzPts val="3500"/>
              <a:buFont typeface="Bebas Neue"/>
              <a:buNone/>
              <a:defRPr sz="3500">
                <a:solidFill>
                  <a:schemeClr val="dk1"/>
                </a:solidFill>
                <a:latin typeface="Bebas Neue"/>
                <a:ea typeface="Bebas Neue"/>
                <a:cs typeface="Bebas Neue"/>
              </a:defRPr>
            </a:lvl4pPr>
            <a:lvl5pPr>
              <a:buClr>
                <a:schemeClr val="dk1"/>
              </a:buClr>
              <a:buSzPts val="3500"/>
              <a:buFont typeface="Bebas Neue"/>
              <a:buNone/>
              <a:defRPr sz="3500">
                <a:solidFill>
                  <a:schemeClr val="dk1"/>
                </a:solidFill>
                <a:latin typeface="Bebas Neue"/>
                <a:ea typeface="Bebas Neue"/>
                <a:cs typeface="Bebas Neue"/>
              </a:defRPr>
            </a:lvl5pPr>
            <a:lvl6pPr>
              <a:buClr>
                <a:schemeClr val="dk1"/>
              </a:buClr>
              <a:buSzPts val="3500"/>
              <a:buFont typeface="Bebas Neue"/>
              <a:buNone/>
              <a:defRPr sz="3500">
                <a:solidFill>
                  <a:schemeClr val="dk1"/>
                </a:solidFill>
                <a:latin typeface="Bebas Neue"/>
                <a:ea typeface="Bebas Neue"/>
                <a:cs typeface="Bebas Neue"/>
              </a:defRPr>
            </a:lvl6pPr>
            <a:lvl7pPr>
              <a:buClr>
                <a:schemeClr val="dk1"/>
              </a:buClr>
              <a:buSzPts val="3500"/>
              <a:buFont typeface="Bebas Neue"/>
              <a:buNone/>
              <a:defRPr sz="3500">
                <a:solidFill>
                  <a:schemeClr val="dk1"/>
                </a:solidFill>
                <a:latin typeface="Bebas Neue"/>
                <a:ea typeface="Bebas Neue"/>
                <a:cs typeface="Bebas Neue"/>
              </a:defRPr>
            </a:lvl7pPr>
            <a:lvl8pPr>
              <a:buClr>
                <a:schemeClr val="dk1"/>
              </a:buClr>
              <a:buSzPts val="3500"/>
              <a:buFont typeface="Bebas Neue"/>
              <a:buNone/>
              <a:defRPr sz="3500">
                <a:solidFill>
                  <a:schemeClr val="dk1"/>
                </a:solidFill>
                <a:latin typeface="Bebas Neue"/>
                <a:ea typeface="Bebas Neue"/>
                <a:cs typeface="Bebas Neue"/>
              </a:defRPr>
            </a:lvl8pPr>
            <a:lvl9pPr>
              <a:buClr>
                <a:schemeClr val="dk1"/>
              </a:buClr>
              <a:buSzPts val="3500"/>
              <a:buFont typeface="Bebas Neue"/>
              <a:buNone/>
              <a:defRPr sz="3500">
                <a:solidFill>
                  <a:schemeClr val="dk1"/>
                </a:solidFill>
                <a:latin typeface="Bebas Neue"/>
                <a:ea typeface="Bebas Neue"/>
                <a:cs typeface="Bebas Neue"/>
              </a:defRPr>
            </a:lvl9pPr>
          </a:lstStyle>
          <a:p>
            <a:r>
              <a:rPr lang="en-US" dirty="0"/>
              <a:t>Introduction</a:t>
            </a:r>
          </a:p>
        </p:txBody>
      </p:sp>
      <p:sp>
        <p:nvSpPr>
          <p:cNvPr id="7" name="Google Shape;5229;p70">
            <a:extLst>
              <a:ext uri="{FF2B5EF4-FFF2-40B4-BE49-F238E27FC236}">
                <a16:creationId xmlns:a16="http://schemas.microsoft.com/office/drawing/2014/main" id="{973B3DC6-C298-0E98-87BB-89670D3576F4}"/>
              </a:ext>
            </a:extLst>
          </p:cNvPr>
          <p:cNvSpPr txBox="1">
            <a:spLocks/>
          </p:cNvSpPr>
          <p:nvPr/>
        </p:nvSpPr>
        <p:spPr>
          <a:xfrm>
            <a:off x="1192017" y="2919865"/>
            <a:ext cx="1364881" cy="4645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dk1"/>
              </a:buClr>
              <a:buSzPts val="3500"/>
              <a:buFont typeface="Nanum Pen Script"/>
              <a:buNone/>
              <a:defRPr sz="2400" b="1">
                <a:solidFill>
                  <a:schemeClr val="bg2">
                    <a:lumMod val="90000"/>
                    <a:lumOff val="10000"/>
                  </a:schemeClr>
                </a:solidFill>
                <a:latin typeface="Comic Sans MS" panose="030F0902030302020204" pitchFamily="66" charset="0"/>
                <a:ea typeface="Nanum Pen Script"/>
                <a:cs typeface="Nanum Pen Script"/>
              </a:defRPr>
            </a:lvl1pPr>
            <a:lvl2pPr>
              <a:buClr>
                <a:schemeClr val="dk1"/>
              </a:buClr>
              <a:buSzPts val="3500"/>
              <a:buFont typeface="Bebas Neue"/>
              <a:buNone/>
              <a:defRPr sz="3500">
                <a:solidFill>
                  <a:schemeClr val="dk1"/>
                </a:solidFill>
                <a:latin typeface="Bebas Neue"/>
                <a:ea typeface="Bebas Neue"/>
                <a:cs typeface="Bebas Neue"/>
              </a:defRPr>
            </a:lvl2pPr>
            <a:lvl3pPr>
              <a:buClr>
                <a:schemeClr val="dk1"/>
              </a:buClr>
              <a:buSzPts val="3500"/>
              <a:buFont typeface="Bebas Neue"/>
              <a:buNone/>
              <a:defRPr sz="3500">
                <a:solidFill>
                  <a:schemeClr val="dk1"/>
                </a:solidFill>
                <a:latin typeface="Bebas Neue"/>
                <a:ea typeface="Bebas Neue"/>
                <a:cs typeface="Bebas Neue"/>
              </a:defRPr>
            </a:lvl3pPr>
            <a:lvl4pPr>
              <a:buClr>
                <a:schemeClr val="dk1"/>
              </a:buClr>
              <a:buSzPts val="3500"/>
              <a:buFont typeface="Bebas Neue"/>
              <a:buNone/>
              <a:defRPr sz="3500">
                <a:solidFill>
                  <a:schemeClr val="dk1"/>
                </a:solidFill>
                <a:latin typeface="Bebas Neue"/>
                <a:ea typeface="Bebas Neue"/>
                <a:cs typeface="Bebas Neue"/>
              </a:defRPr>
            </a:lvl4pPr>
            <a:lvl5pPr>
              <a:buClr>
                <a:schemeClr val="dk1"/>
              </a:buClr>
              <a:buSzPts val="3500"/>
              <a:buFont typeface="Bebas Neue"/>
              <a:buNone/>
              <a:defRPr sz="3500">
                <a:solidFill>
                  <a:schemeClr val="dk1"/>
                </a:solidFill>
                <a:latin typeface="Bebas Neue"/>
                <a:ea typeface="Bebas Neue"/>
                <a:cs typeface="Bebas Neue"/>
              </a:defRPr>
            </a:lvl5pPr>
            <a:lvl6pPr>
              <a:buClr>
                <a:schemeClr val="dk1"/>
              </a:buClr>
              <a:buSzPts val="3500"/>
              <a:buFont typeface="Bebas Neue"/>
              <a:buNone/>
              <a:defRPr sz="3500">
                <a:solidFill>
                  <a:schemeClr val="dk1"/>
                </a:solidFill>
                <a:latin typeface="Bebas Neue"/>
                <a:ea typeface="Bebas Neue"/>
                <a:cs typeface="Bebas Neue"/>
              </a:defRPr>
            </a:lvl6pPr>
            <a:lvl7pPr>
              <a:buClr>
                <a:schemeClr val="dk1"/>
              </a:buClr>
              <a:buSzPts val="3500"/>
              <a:buFont typeface="Bebas Neue"/>
              <a:buNone/>
              <a:defRPr sz="3500">
                <a:solidFill>
                  <a:schemeClr val="dk1"/>
                </a:solidFill>
                <a:latin typeface="Bebas Neue"/>
                <a:ea typeface="Bebas Neue"/>
                <a:cs typeface="Bebas Neue"/>
              </a:defRPr>
            </a:lvl7pPr>
            <a:lvl8pPr>
              <a:buClr>
                <a:schemeClr val="dk1"/>
              </a:buClr>
              <a:buSzPts val="3500"/>
              <a:buFont typeface="Bebas Neue"/>
              <a:buNone/>
              <a:defRPr sz="3500">
                <a:solidFill>
                  <a:schemeClr val="dk1"/>
                </a:solidFill>
                <a:latin typeface="Bebas Neue"/>
                <a:ea typeface="Bebas Neue"/>
                <a:cs typeface="Bebas Neue"/>
              </a:defRPr>
            </a:lvl8pPr>
            <a:lvl9pPr>
              <a:buClr>
                <a:schemeClr val="dk1"/>
              </a:buClr>
              <a:buSzPts val="3500"/>
              <a:buFont typeface="Bebas Neue"/>
              <a:buNone/>
              <a:defRPr sz="3500">
                <a:solidFill>
                  <a:schemeClr val="dk1"/>
                </a:solidFill>
                <a:latin typeface="Bebas Neue"/>
                <a:ea typeface="Bebas Neue"/>
                <a:cs typeface="Bebas Neue"/>
              </a:defRPr>
            </a:lvl9pPr>
          </a:lstStyle>
          <a:p>
            <a:r>
              <a:rPr lang="en-US" dirty="0"/>
              <a:t>Body 1</a:t>
            </a:r>
          </a:p>
        </p:txBody>
      </p:sp>
      <p:sp>
        <p:nvSpPr>
          <p:cNvPr id="2" name="Left Brace 1">
            <a:extLst>
              <a:ext uri="{FF2B5EF4-FFF2-40B4-BE49-F238E27FC236}">
                <a16:creationId xmlns:a16="http://schemas.microsoft.com/office/drawing/2014/main" id="{77400B69-CE75-0EDD-745D-0FAA3B5950A7}"/>
              </a:ext>
            </a:extLst>
          </p:cNvPr>
          <p:cNvSpPr/>
          <p:nvPr/>
        </p:nvSpPr>
        <p:spPr>
          <a:xfrm>
            <a:off x="2698376" y="1319869"/>
            <a:ext cx="224118" cy="99825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N" dirty="0"/>
          </a:p>
        </p:txBody>
      </p:sp>
      <p:sp>
        <p:nvSpPr>
          <p:cNvPr id="3" name="Google Shape;5229;p70">
            <a:extLst>
              <a:ext uri="{FF2B5EF4-FFF2-40B4-BE49-F238E27FC236}">
                <a16:creationId xmlns:a16="http://schemas.microsoft.com/office/drawing/2014/main" id="{3763EF08-4FF3-BD08-471E-3714B9719762}"/>
              </a:ext>
            </a:extLst>
          </p:cNvPr>
          <p:cNvSpPr txBox="1">
            <a:spLocks/>
          </p:cNvSpPr>
          <p:nvPr/>
        </p:nvSpPr>
        <p:spPr>
          <a:xfrm>
            <a:off x="2922494" y="1096910"/>
            <a:ext cx="2198598" cy="4645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dk1"/>
              </a:buClr>
              <a:buSzPts val="3500"/>
              <a:buFont typeface="Nanum Pen Script"/>
              <a:buNone/>
              <a:defRPr sz="2400" b="1">
                <a:solidFill>
                  <a:schemeClr val="bg2">
                    <a:lumMod val="90000"/>
                    <a:lumOff val="10000"/>
                  </a:schemeClr>
                </a:solidFill>
                <a:latin typeface="Comic Sans MS" panose="030F0902030302020204" pitchFamily="66" charset="0"/>
                <a:ea typeface="Nanum Pen Script"/>
                <a:cs typeface="Nanum Pen Script"/>
              </a:defRPr>
            </a:lvl1pPr>
            <a:lvl2pPr>
              <a:buClr>
                <a:schemeClr val="dk1"/>
              </a:buClr>
              <a:buSzPts val="3500"/>
              <a:buFont typeface="Bebas Neue"/>
              <a:buNone/>
              <a:defRPr sz="3500">
                <a:solidFill>
                  <a:schemeClr val="dk1"/>
                </a:solidFill>
                <a:latin typeface="Bebas Neue"/>
                <a:ea typeface="Bebas Neue"/>
                <a:cs typeface="Bebas Neue"/>
              </a:defRPr>
            </a:lvl2pPr>
            <a:lvl3pPr>
              <a:buClr>
                <a:schemeClr val="dk1"/>
              </a:buClr>
              <a:buSzPts val="3500"/>
              <a:buFont typeface="Bebas Neue"/>
              <a:buNone/>
              <a:defRPr sz="3500">
                <a:solidFill>
                  <a:schemeClr val="dk1"/>
                </a:solidFill>
                <a:latin typeface="Bebas Neue"/>
                <a:ea typeface="Bebas Neue"/>
                <a:cs typeface="Bebas Neue"/>
              </a:defRPr>
            </a:lvl3pPr>
            <a:lvl4pPr>
              <a:buClr>
                <a:schemeClr val="dk1"/>
              </a:buClr>
              <a:buSzPts val="3500"/>
              <a:buFont typeface="Bebas Neue"/>
              <a:buNone/>
              <a:defRPr sz="3500">
                <a:solidFill>
                  <a:schemeClr val="dk1"/>
                </a:solidFill>
                <a:latin typeface="Bebas Neue"/>
                <a:ea typeface="Bebas Neue"/>
                <a:cs typeface="Bebas Neue"/>
              </a:defRPr>
            </a:lvl4pPr>
            <a:lvl5pPr>
              <a:buClr>
                <a:schemeClr val="dk1"/>
              </a:buClr>
              <a:buSzPts val="3500"/>
              <a:buFont typeface="Bebas Neue"/>
              <a:buNone/>
              <a:defRPr sz="3500">
                <a:solidFill>
                  <a:schemeClr val="dk1"/>
                </a:solidFill>
                <a:latin typeface="Bebas Neue"/>
                <a:ea typeface="Bebas Neue"/>
                <a:cs typeface="Bebas Neue"/>
              </a:defRPr>
            </a:lvl5pPr>
            <a:lvl6pPr>
              <a:buClr>
                <a:schemeClr val="dk1"/>
              </a:buClr>
              <a:buSzPts val="3500"/>
              <a:buFont typeface="Bebas Neue"/>
              <a:buNone/>
              <a:defRPr sz="3500">
                <a:solidFill>
                  <a:schemeClr val="dk1"/>
                </a:solidFill>
                <a:latin typeface="Bebas Neue"/>
                <a:ea typeface="Bebas Neue"/>
                <a:cs typeface="Bebas Neue"/>
              </a:defRPr>
            </a:lvl6pPr>
            <a:lvl7pPr>
              <a:buClr>
                <a:schemeClr val="dk1"/>
              </a:buClr>
              <a:buSzPts val="3500"/>
              <a:buFont typeface="Bebas Neue"/>
              <a:buNone/>
              <a:defRPr sz="3500">
                <a:solidFill>
                  <a:schemeClr val="dk1"/>
                </a:solidFill>
                <a:latin typeface="Bebas Neue"/>
                <a:ea typeface="Bebas Neue"/>
                <a:cs typeface="Bebas Neue"/>
              </a:defRPr>
            </a:lvl7pPr>
            <a:lvl8pPr>
              <a:buClr>
                <a:schemeClr val="dk1"/>
              </a:buClr>
              <a:buSzPts val="3500"/>
              <a:buFont typeface="Bebas Neue"/>
              <a:buNone/>
              <a:defRPr sz="3500">
                <a:solidFill>
                  <a:schemeClr val="dk1"/>
                </a:solidFill>
                <a:latin typeface="Bebas Neue"/>
                <a:ea typeface="Bebas Neue"/>
                <a:cs typeface="Bebas Neue"/>
              </a:defRPr>
            </a:lvl8pPr>
            <a:lvl9pPr>
              <a:buClr>
                <a:schemeClr val="dk1"/>
              </a:buClr>
              <a:buSzPts val="3500"/>
              <a:buFont typeface="Bebas Neue"/>
              <a:buNone/>
              <a:defRPr sz="3500">
                <a:solidFill>
                  <a:schemeClr val="dk1"/>
                </a:solidFill>
                <a:latin typeface="Bebas Neue"/>
                <a:ea typeface="Bebas Neue"/>
                <a:cs typeface="Bebas Neue"/>
              </a:defRPr>
            </a:lvl9pPr>
          </a:lstStyle>
          <a:p>
            <a:r>
              <a:rPr lang="en-US" sz="1800" dirty="0"/>
              <a:t>Hook</a:t>
            </a:r>
          </a:p>
        </p:txBody>
      </p:sp>
      <p:sp>
        <p:nvSpPr>
          <p:cNvPr id="8" name="Google Shape;5229;p70">
            <a:extLst>
              <a:ext uri="{FF2B5EF4-FFF2-40B4-BE49-F238E27FC236}">
                <a16:creationId xmlns:a16="http://schemas.microsoft.com/office/drawing/2014/main" id="{E1D820A8-2D00-D226-1F6B-4050644E0227}"/>
              </a:ext>
            </a:extLst>
          </p:cNvPr>
          <p:cNvSpPr txBox="1">
            <a:spLocks/>
          </p:cNvSpPr>
          <p:nvPr/>
        </p:nvSpPr>
        <p:spPr>
          <a:xfrm>
            <a:off x="2922494" y="1595674"/>
            <a:ext cx="2198598" cy="4645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dk1"/>
              </a:buClr>
              <a:buSzPts val="3500"/>
              <a:buFont typeface="Nanum Pen Script"/>
              <a:buNone/>
              <a:defRPr sz="2400" b="1">
                <a:solidFill>
                  <a:schemeClr val="bg2">
                    <a:lumMod val="90000"/>
                    <a:lumOff val="10000"/>
                  </a:schemeClr>
                </a:solidFill>
                <a:latin typeface="Comic Sans MS" panose="030F0902030302020204" pitchFamily="66" charset="0"/>
                <a:ea typeface="Nanum Pen Script"/>
                <a:cs typeface="Nanum Pen Script"/>
              </a:defRPr>
            </a:lvl1pPr>
            <a:lvl2pPr>
              <a:buClr>
                <a:schemeClr val="dk1"/>
              </a:buClr>
              <a:buSzPts val="3500"/>
              <a:buFont typeface="Bebas Neue"/>
              <a:buNone/>
              <a:defRPr sz="3500">
                <a:solidFill>
                  <a:schemeClr val="dk1"/>
                </a:solidFill>
                <a:latin typeface="Bebas Neue"/>
                <a:ea typeface="Bebas Neue"/>
                <a:cs typeface="Bebas Neue"/>
              </a:defRPr>
            </a:lvl2pPr>
            <a:lvl3pPr>
              <a:buClr>
                <a:schemeClr val="dk1"/>
              </a:buClr>
              <a:buSzPts val="3500"/>
              <a:buFont typeface="Bebas Neue"/>
              <a:buNone/>
              <a:defRPr sz="3500">
                <a:solidFill>
                  <a:schemeClr val="dk1"/>
                </a:solidFill>
                <a:latin typeface="Bebas Neue"/>
                <a:ea typeface="Bebas Neue"/>
                <a:cs typeface="Bebas Neue"/>
              </a:defRPr>
            </a:lvl3pPr>
            <a:lvl4pPr>
              <a:buClr>
                <a:schemeClr val="dk1"/>
              </a:buClr>
              <a:buSzPts val="3500"/>
              <a:buFont typeface="Bebas Neue"/>
              <a:buNone/>
              <a:defRPr sz="3500">
                <a:solidFill>
                  <a:schemeClr val="dk1"/>
                </a:solidFill>
                <a:latin typeface="Bebas Neue"/>
                <a:ea typeface="Bebas Neue"/>
                <a:cs typeface="Bebas Neue"/>
              </a:defRPr>
            </a:lvl4pPr>
            <a:lvl5pPr>
              <a:buClr>
                <a:schemeClr val="dk1"/>
              </a:buClr>
              <a:buSzPts val="3500"/>
              <a:buFont typeface="Bebas Neue"/>
              <a:buNone/>
              <a:defRPr sz="3500">
                <a:solidFill>
                  <a:schemeClr val="dk1"/>
                </a:solidFill>
                <a:latin typeface="Bebas Neue"/>
                <a:ea typeface="Bebas Neue"/>
                <a:cs typeface="Bebas Neue"/>
              </a:defRPr>
            </a:lvl5pPr>
            <a:lvl6pPr>
              <a:buClr>
                <a:schemeClr val="dk1"/>
              </a:buClr>
              <a:buSzPts val="3500"/>
              <a:buFont typeface="Bebas Neue"/>
              <a:buNone/>
              <a:defRPr sz="3500">
                <a:solidFill>
                  <a:schemeClr val="dk1"/>
                </a:solidFill>
                <a:latin typeface="Bebas Neue"/>
                <a:ea typeface="Bebas Neue"/>
                <a:cs typeface="Bebas Neue"/>
              </a:defRPr>
            </a:lvl6pPr>
            <a:lvl7pPr>
              <a:buClr>
                <a:schemeClr val="dk1"/>
              </a:buClr>
              <a:buSzPts val="3500"/>
              <a:buFont typeface="Bebas Neue"/>
              <a:buNone/>
              <a:defRPr sz="3500">
                <a:solidFill>
                  <a:schemeClr val="dk1"/>
                </a:solidFill>
                <a:latin typeface="Bebas Neue"/>
                <a:ea typeface="Bebas Neue"/>
                <a:cs typeface="Bebas Neue"/>
              </a:defRPr>
            </a:lvl7pPr>
            <a:lvl8pPr>
              <a:buClr>
                <a:schemeClr val="dk1"/>
              </a:buClr>
              <a:buSzPts val="3500"/>
              <a:buFont typeface="Bebas Neue"/>
              <a:buNone/>
              <a:defRPr sz="3500">
                <a:solidFill>
                  <a:schemeClr val="dk1"/>
                </a:solidFill>
                <a:latin typeface="Bebas Neue"/>
                <a:ea typeface="Bebas Neue"/>
                <a:cs typeface="Bebas Neue"/>
              </a:defRPr>
            </a:lvl8pPr>
            <a:lvl9pPr>
              <a:buClr>
                <a:schemeClr val="dk1"/>
              </a:buClr>
              <a:buSzPts val="3500"/>
              <a:buFont typeface="Bebas Neue"/>
              <a:buNone/>
              <a:defRPr sz="3500">
                <a:solidFill>
                  <a:schemeClr val="dk1"/>
                </a:solidFill>
                <a:latin typeface="Bebas Neue"/>
                <a:ea typeface="Bebas Neue"/>
                <a:cs typeface="Bebas Neue"/>
              </a:defRPr>
            </a:lvl9pPr>
          </a:lstStyle>
          <a:p>
            <a:r>
              <a:rPr lang="en-US" sz="1800" dirty="0"/>
              <a:t>Background</a:t>
            </a:r>
          </a:p>
        </p:txBody>
      </p:sp>
      <p:sp>
        <p:nvSpPr>
          <p:cNvPr id="9" name="Google Shape;5229;p70">
            <a:extLst>
              <a:ext uri="{FF2B5EF4-FFF2-40B4-BE49-F238E27FC236}">
                <a16:creationId xmlns:a16="http://schemas.microsoft.com/office/drawing/2014/main" id="{7D335492-9E46-1BF1-BD05-1EC7C30CF96F}"/>
              </a:ext>
            </a:extLst>
          </p:cNvPr>
          <p:cNvSpPr txBox="1">
            <a:spLocks/>
          </p:cNvSpPr>
          <p:nvPr/>
        </p:nvSpPr>
        <p:spPr>
          <a:xfrm>
            <a:off x="2922494" y="2104501"/>
            <a:ext cx="2198598" cy="4645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dk1"/>
              </a:buClr>
              <a:buSzPts val="3500"/>
              <a:buFont typeface="Nanum Pen Script"/>
              <a:buNone/>
              <a:defRPr sz="2400" b="1">
                <a:solidFill>
                  <a:schemeClr val="bg2">
                    <a:lumMod val="90000"/>
                    <a:lumOff val="10000"/>
                  </a:schemeClr>
                </a:solidFill>
                <a:latin typeface="Comic Sans MS" panose="030F0902030302020204" pitchFamily="66" charset="0"/>
                <a:ea typeface="Nanum Pen Script"/>
                <a:cs typeface="Nanum Pen Script"/>
              </a:defRPr>
            </a:lvl1pPr>
            <a:lvl2pPr>
              <a:buClr>
                <a:schemeClr val="dk1"/>
              </a:buClr>
              <a:buSzPts val="3500"/>
              <a:buFont typeface="Bebas Neue"/>
              <a:buNone/>
              <a:defRPr sz="3500">
                <a:solidFill>
                  <a:schemeClr val="dk1"/>
                </a:solidFill>
                <a:latin typeface="Bebas Neue"/>
                <a:ea typeface="Bebas Neue"/>
                <a:cs typeface="Bebas Neue"/>
              </a:defRPr>
            </a:lvl2pPr>
            <a:lvl3pPr>
              <a:buClr>
                <a:schemeClr val="dk1"/>
              </a:buClr>
              <a:buSzPts val="3500"/>
              <a:buFont typeface="Bebas Neue"/>
              <a:buNone/>
              <a:defRPr sz="3500">
                <a:solidFill>
                  <a:schemeClr val="dk1"/>
                </a:solidFill>
                <a:latin typeface="Bebas Neue"/>
                <a:ea typeface="Bebas Neue"/>
                <a:cs typeface="Bebas Neue"/>
              </a:defRPr>
            </a:lvl3pPr>
            <a:lvl4pPr>
              <a:buClr>
                <a:schemeClr val="dk1"/>
              </a:buClr>
              <a:buSzPts val="3500"/>
              <a:buFont typeface="Bebas Neue"/>
              <a:buNone/>
              <a:defRPr sz="3500">
                <a:solidFill>
                  <a:schemeClr val="dk1"/>
                </a:solidFill>
                <a:latin typeface="Bebas Neue"/>
                <a:ea typeface="Bebas Neue"/>
                <a:cs typeface="Bebas Neue"/>
              </a:defRPr>
            </a:lvl4pPr>
            <a:lvl5pPr>
              <a:buClr>
                <a:schemeClr val="dk1"/>
              </a:buClr>
              <a:buSzPts val="3500"/>
              <a:buFont typeface="Bebas Neue"/>
              <a:buNone/>
              <a:defRPr sz="3500">
                <a:solidFill>
                  <a:schemeClr val="dk1"/>
                </a:solidFill>
                <a:latin typeface="Bebas Neue"/>
                <a:ea typeface="Bebas Neue"/>
                <a:cs typeface="Bebas Neue"/>
              </a:defRPr>
            </a:lvl5pPr>
            <a:lvl6pPr>
              <a:buClr>
                <a:schemeClr val="dk1"/>
              </a:buClr>
              <a:buSzPts val="3500"/>
              <a:buFont typeface="Bebas Neue"/>
              <a:buNone/>
              <a:defRPr sz="3500">
                <a:solidFill>
                  <a:schemeClr val="dk1"/>
                </a:solidFill>
                <a:latin typeface="Bebas Neue"/>
                <a:ea typeface="Bebas Neue"/>
                <a:cs typeface="Bebas Neue"/>
              </a:defRPr>
            </a:lvl6pPr>
            <a:lvl7pPr>
              <a:buClr>
                <a:schemeClr val="dk1"/>
              </a:buClr>
              <a:buSzPts val="3500"/>
              <a:buFont typeface="Bebas Neue"/>
              <a:buNone/>
              <a:defRPr sz="3500">
                <a:solidFill>
                  <a:schemeClr val="dk1"/>
                </a:solidFill>
                <a:latin typeface="Bebas Neue"/>
                <a:ea typeface="Bebas Neue"/>
                <a:cs typeface="Bebas Neue"/>
              </a:defRPr>
            </a:lvl7pPr>
            <a:lvl8pPr>
              <a:buClr>
                <a:schemeClr val="dk1"/>
              </a:buClr>
              <a:buSzPts val="3500"/>
              <a:buFont typeface="Bebas Neue"/>
              <a:buNone/>
              <a:defRPr sz="3500">
                <a:solidFill>
                  <a:schemeClr val="dk1"/>
                </a:solidFill>
                <a:latin typeface="Bebas Neue"/>
                <a:ea typeface="Bebas Neue"/>
                <a:cs typeface="Bebas Neue"/>
              </a:defRPr>
            </a:lvl8pPr>
            <a:lvl9pPr>
              <a:buClr>
                <a:schemeClr val="dk1"/>
              </a:buClr>
              <a:buSzPts val="3500"/>
              <a:buFont typeface="Bebas Neue"/>
              <a:buNone/>
              <a:defRPr sz="3500">
                <a:solidFill>
                  <a:schemeClr val="dk1"/>
                </a:solidFill>
                <a:latin typeface="Bebas Neue"/>
                <a:ea typeface="Bebas Neue"/>
                <a:cs typeface="Bebas Neue"/>
              </a:defRPr>
            </a:lvl9pPr>
          </a:lstStyle>
          <a:p>
            <a:r>
              <a:rPr lang="en-US" sz="1800" dirty="0">
                <a:highlight>
                  <a:srgbClr val="FFFF00"/>
                </a:highlight>
              </a:rPr>
              <a:t>Thesis</a:t>
            </a:r>
          </a:p>
        </p:txBody>
      </p:sp>
      <p:sp>
        <p:nvSpPr>
          <p:cNvPr id="10" name="Google Shape;5229;p70">
            <a:extLst>
              <a:ext uri="{FF2B5EF4-FFF2-40B4-BE49-F238E27FC236}">
                <a16:creationId xmlns:a16="http://schemas.microsoft.com/office/drawing/2014/main" id="{B1034115-3948-8BAD-1EF3-173185F38527}"/>
              </a:ext>
            </a:extLst>
          </p:cNvPr>
          <p:cNvSpPr txBox="1">
            <a:spLocks/>
          </p:cNvSpPr>
          <p:nvPr/>
        </p:nvSpPr>
        <p:spPr>
          <a:xfrm>
            <a:off x="1192016" y="4028908"/>
            <a:ext cx="1364881" cy="4645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dk1"/>
              </a:buClr>
              <a:buSzPts val="3500"/>
              <a:buFont typeface="Nanum Pen Script"/>
              <a:buNone/>
              <a:defRPr sz="2400" b="1">
                <a:solidFill>
                  <a:schemeClr val="bg2">
                    <a:lumMod val="90000"/>
                    <a:lumOff val="10000"/>
                  </a:schemeClr>
                </a:solidFill>
                <a:latin typeface="Comic Sans MS" panose="030F0902030302020204" pitchFamily="66" charset="0"/>
                <a:ea typeface="Nanum Pen Script"/>
                <a:cs typeface="Nanum Pen Script"/>
              </a:defRPr>
            </a:lvl1pPr>
            <a:lvl2pPr>
              <a:buClr>
                <a:schemeClr val="dk1"/>
              </a:buClr>
              <a:buSzPts val="3500"/>
              <a:buFont typeface="Bebas Neue"/>
              <a:buNone/>
              <a:defRPr sz="3500">
                <a:solidFill>
                  <a:schemeClr val="dk1"/>
                </a:solidFill>
                <a:latin typeface="Bebas Neue"/>
                <a:ea typeface="Bebas Neue"/>
                <a:cs typeface="Bebas Neue"/>
              </a:defRPr>
            </a:lvl2pPr>
            <a:lvl3pPr>
              <a:buClr>
                <a:schemeClr val="dk1"/>
              </a:buClr>
              <a:buSzPts val="3500"/>
              <a:buFont typeface="Bebas Neue"/>
              <a:buNone/>
              <a:defRPr sz="3500">
                <a:solidFill>
                  <a:schemeClr val="dk1"/>
                </a:solidFill>
                <a:latin typeface="Bebas Neue"/>
                <a:ea typeface="Bebas Neue"/>
                <a:cs typeface="Bebas Neue"/>
              </a:defRPr>
            </a:lvl3pPr>
            <a:lvl4pPr>
              <a:buClr>
                <a:schemeClr val="dk1"/>
              </a:buClr>
              <a:buSzPts val="3500"/>
              <a:buFont typeface="Bebas Neue"/>
              <a:buNone/>
              <a:defRPr sz="3500">
                <a:solidFill>
                  <a:schemeClr val="dk1"/>
                </a:solidFill>
                <a:latin typeface="Bebas Neue"/>
                <a:ea typeface="Bebas Neue"/>
                <a:cs typeface="Bebas Neue"/>
              </a:defRPr>
            </a:lvl4pPr>
            <a:lvl5pPr>
              <a:buClr>
                <a:schemeClr val="dk1"/>
              </a:buClr>
              <a:buSzPts val="3500"/>
              <a:buFont typeface="Bebas Neue"/>
              <a:buNone/>
              <a:defRPr sz="3500">
                <a:solidFill>
                  <a:schemeClr val="dk1"/>
                </a:solidFill>
                <a:latin typeface="Bebas Neue"/>
                <a:ea typeface="Bebas Neue"/>
                <a:cs typeface="Bebas Neue"/>
              </a:defRPr>
            </a:lvl5pPr>
            <a:lvl6pPr>
              <a:buClr>
                <a:schemeClr val="dk1"/>
              </a:buClr>
              <a:buSzPts val="3500"/>
              <a:buFont typeface="Bebas Neue"/>
              <a:buNone/>
              <a:defRPr sz="3500">
                <a:solidFill>
                  <a:schemeClr val="dk1"/>
                </a:solidFill>
                <a:latin typeface="Bebas Neue"/>
                <a:ea typeface="Bebas Neue"/>
                <a:cs typeface="Bebas Neue"/>
              </a:defRPr>
            </a:lvl6pPr>
            <a:lvl7pPr>
              <a:buClr>
                <a:schemeClr val="dk1"/>
              </a:buClr>
              <a:buSzPts val="3500"/>
              <a:buFont typeface="Bebas Neue"/>
              <a:buNone/>
              <a:defRPr sz="3500">
                <a:solidFill>
                  <a:schemeClr val="dk1"/>
                </a:solidFill>
                <a:latin typeface="Bebas Neue"/>
                <a:ea typeface="Bebas Neue"/>
                <a:cs typeface="Bebas Neue"/>
              </a:defRPr>
            </a:lvl7pPr>
            <a:lvl8pPr>
              <a:buClr>
                <a:schemeClr val="dk1"/>
              </a:buClr>
              <a:buSzPts val="3500"/>
              <a:buFont typeface="Bebas Neue"/>
              <a:buNone/>
              <a:defRPr sz="3500">
                <a:solidFill>
                  <a:schemeClr val="dk1"/>
                </a:solidFill>
                <a:latin typeface="Bebas Neue"/>
                <a:ea typeface="Bebas Neue"/>
                <a:cs typeface="Bebas Neue"/>
              </a:defRPr>
            </a:lvl8pPr>
            <a:lvl9pPr>
              <a:buClr>
                <a:schemeClr val="dk1"/>
              </a:buClr>
              <a:buSzPts val="3500"/>
              <a:buFont typeface="Bebas Neue"/>
              <a:buNone/>
              <a:defRPr sz="3500">
                <a:solidFill>
                  <a:schemeClr val="dk1"/>
                </a:solidFill>
                <a:latin typeface="Bebas Neue"/>
                <a:ea typeface="Bebas Neue"/>
                <a:cs typeface="Bebas Neue"/>
              </a:defRPr>
            </a:lvl9pPr>
          </a:lstStyle>
          <a:p>
            <a:r>
              <a:rPr lang="en-US" dirty="0"/>
              <a:t>Body 2</a:t>
            </a:r>
          </a:p>
        </p:txBody>
      </p:sp>
      <p:sp>
        <p:nvSpPr>
          <p:cNvPr id="11" name="Left Brace 10">
            <a:extLst>
              <a:ext uri="{FF2B5EF4-FFF2-40B4-BE49-F238E27FC236}">
                <a16:creationId xmlns:a16="http://schemas.microsoft.com/office/drawing/2014/main" id="{B7CC6202-276C-140B-3D2E-8A5360228AB4}"/>
              </a:ext>
            </a:extLst>
          </p:cNvPr>
          <p:cNvSpPr/>
          <p:nvPr/>
        </p:nvSpPr>
        <p:spPr>
          <a:xfrm>
            <a:off x="2698376" y="2730250"/>
            <a:ext cx="224118" cy="84380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N" dirty="0"/>
          </a:p>
        </p:txBody>
      </p:sp>
      <p:sp>
        <p:nvSpPr>
          <p:cNvPr id="12" name="Google Shape;5229;p70">
            <a:extLst>
              <a:ext uri="{FF2B5EF4-FFF2-40B4-BE49-F238E27FC236}">
                <a16:creationId xmlns:a16="http://schemas.microsoft.com/office/drawing/2014/main" id="{5C6E9728-B468-88F0-F4B5-1942BB6BE4A7}"/>
              </a:ext>
            </a:extLst>
          </p:cNvPr>
          <p:cNvSpPr txBox="1">
            <a:spLocks/>
          </p:cNvSpPr>
          <p:nvPr/>
        </p:nvSpPr>
        <p:spPr>
          <a:xfrm>
            <a:off x="2922494" y="2577886"/>
            <a:ext cx="2198598" cy="4645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dk1"/>
              </a:buClr>
              <a:buSzPts val="3500"/>
              <a:buFont typeface="Nanum Pen Script"/>
              <a:buNone/>
              <a:defRPr sz="2400" b="1">
                <a:solidFill>
                  <a:schemeClr val="bg2">
                    <a:lumMod val="90000"/>
                    <a:lumOff val="10000"/>
                  </a:schemeClr>
                </a:solidFill>
                <a:latin typeface="Comic Sans MS" panose="030F0902030302020204" pitchFamily="66" charset="0"/>
                <a:ea typeface="Nanum Pen Script"/>
                <a:cs typeface="Nanum Pen Script"/>
              </a:defRPr>
            </a:lvl1pPr>
            <a:lvl2pPr>
              <a:buClr>
                <a:schemeClr val="dk1"/>
              </a:buClr>
              <a:buSzPts val="3500"/>
              <a:buFont typeface="Bebas Neue"/>
              <a:buNone/>
              <a:defRPr sz="3500">
                <a:solidFill>
                  <a:schemeClr val="dk1"/>
                </a:solidFill>
                <a:latin typeface="Bebas Neue"/>
                <a:ea typeface="Bebas Neue"/>
                <a:cs typeface="Bebas Neue"/>
              </a:defRPr>
            </a:lvl2pPr>
            <a:lvl3pPr>
              <a:buClr>
                <a:schemeClr val="dk1"/>
              </a:buClr>
              <a:buSzPts val="3500"/>
              <a:buFont typeface="Bebas Neue"/>
              <a:buNone/>
              <a:defRPr sz="3500">
                <a:solidFill>
                  <a:schemeClr val="dk1"/>
                </a:solidFill>
                <a:latin typeface="Bebas Neue"/>
                <a:ea typeface="Bebas Neue"/>
                <a:cs typeface="Bebas Neue"/>
              </a:defRPr>
            </a:lvl3pPr>
            <a:lvl4pPr>
              <a:buClr>
                <a:schemeClr val="dk1"/>
              </a:buClr>
              <a:buSzPts val="3500"/>
              <a:buFont typeface="Bebas Neue"/>
              <a:buNone/>
              <a:defRPr sz="3500">
                <a:solidFill>
                  <a:schemeClr val="dk1"/>
                </a:solidFill>
                <a:latin typeface="Bebas Neue"/>
                <a:ea typeface="Bebas Neue"/>
                <a:cs typeface="Bebas Neue"/>
              </a:defRPr>
            </a:lvl4pPr>
            <a:lvl5pPr>
              <a:buClr>
                <a:schemeClr val="dk1"/>
              </a:buClr>
              <a:buSzPts val="3500"/>
              <a:buFont typeface="Bebas Neue"/>
              <a:buNone/>
              <a:defRPr sz="3500">
                <a:solidFill>
                  <a:schemeClr val="dk1"/>
                </a:solidFill>
                <a:latin typeface="Bebas Neue"/>
                <a:ea typeface="Bebas Neue"/>
                <a:cs typeface="Bebas Neue"/>
              </a:defRPr>
            </a:lvl5pPr>
            <a:lvl6pPr>
              <a:buClr>
                <a:schemeClr val="dk1"/>
              </a:buClr>
              <a:buSzPts val="3500"/>
              <a:buFont typeface="Bebas Neue"/>
              <a:buNone/>
              <a:defRPr sz="3500">
                <a:solidFill>
                  <a:schemeClr val="dk1"/>
                </a:solidFill>
                <a:latin typeface="Bebas Neue"/>
                <a:ea typeface="Bebas Neue"/>
                <a:cs typeface="Bebas Neue"/>
              </a:defRPr>
            </a:lvl6pPr>
            <a:lvl7pPr>
              <a:buClr>
                <a:schemeClr val="dk1"/>
              </a:buClr>
              <a:buSzPts val="3500"/>
              <a:buFont typeface="Bebas Neue"/>
              <a:buNone/>
              <a:defRPr sz="3500">
                <a:solidFill>
                  <a:schemeClr val="dk1"/>
                </a:solidFill>
                <a:latin typeface="Bebas Neue"/>
                <a:ea typeface="Bebas Neue"/>
                <a:cs typeface="Bebas Neue"/>
              </a:defRPr>
            </a:lvl7pPr>
            <a:lvl8pPr>
              <a:buClr>
                <a:schemeClr val="dk1"/>
              </a:buClr>
              <a:buSzPts val="3500"/>
              <a:buFont typeface="Bebas Neue"/>
              <a:buNone/>
              <a:defRPr sz="3500">
                <a:solidFill>
                  <a:schemeClr val="dk1"/>
                </a:solidFill>
                <a:latin typeface="Bebas Neue"/>
                <a:ea typeface="Bebas Neue"/>
                <a:cs typeface="Bebas Neue"/>
              </a:defRPr>
            </a:lvl8pPr>
            <a:lvl9pPr>
              <a:buClr>
                <a:schemeClr val="dk1"/>
              </a:buClr>
              <a:buSzPts val="3500"/>
              <a:buFont typeface="Bebas Neue"/>
              <a:buNone/>
              <a:defRPr sz="3500">
                <a:solidFill>
                  <a:schemeClr val="dk1"/>
                </a:solidFill>
                <a:latin typeface="Bebas Neue"/>
                <a:ea typeface="Bebas Neue"/>
                <a:cs typeface="Bebas Neue"/>
              </a:defRPr>
            </a:lvl9pPr>
          </a:lstStyle>
          <a:p>
            <a:r>
              <a:rPr lang="en-US" sz="1800" dirty="0">
                <a:highlight>
                  <a:srgbClr val="FFFF00"/>
                </a:highlight>
              </a:rPr>
              <a:t>Topic sentence</a:t>
            </a:r>
          </a:p>
        </p:txBody>
      </p:sp>
      <p:sp>
        <p:nvSpPr>
          <p:cNvPr id="13" name="Google Shape;5229;p70">
            <a:extLst>
              <a:ext uri="{FF2B5EF4-FFF2-40B4-BE49-F238E27FC236}">
                <a16:creationId xmlns:a16="http://schemas.microsoft.com/office/drawing/2014/main" id="{35AD46AE-C33D-5CA1-11F7-BC17A8DEA619}"/>
              </a:ext>
            </a:extLst>
          </p:cNvPr>
          <p:cNvSpPr txBox="1">
            <a:spLocks/>
          </p:cNvSpPr>
          <p:nvPr/>
        </p:nvSpPr>
        <p:spPr>
          <a:xfrm>
            <a:off x="2922494" y="3302222"/>
            <a:ext cx="2198598" cy="4645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dk1"/>
              </a:buClr>
              <a:buSzPts val="3500"/>
              <a:buFont typeface="Nanum Pen Script"/>
              <a:buNone/>
              <a:defRPr sz="2400" b="1">
                <a:solidFill>
                  <a:schemeClr val="bg2">
                    <a:lumMod val="90000"/>
                    <a:lumOff val="10000"/>
                  </a:schemeClr>
                </a:solidFill>
                <a:latin typeface="Comic Sans MS" panose="030F0902030302020204" pitchFamily="66" charset="0"/>
                <a:ea typeface="Nanum Pen Script"/>
                <a:cs typeface="Nanum Pen Script"/>
              </a:defRPr>
            </a:lvl1pPr>
            <a:lvl2pPr>
              <a:buClr>
                <a:schemeClr val="dk1"/>
              </a:buClr>
              <a:buSzPts val="3500"/>
              <a:buFont typeface="Bebas Neue"/>
              <a:buNone/>
              <a:defRPr sz="3500">
                <a:solidFill>
                  <a:schemeClr val="dk1"/>
                </a:solidFill>
                <a:latin typeface="Bebas Neue"/>
                <a:ea typeface="Bebas Neue"/>
                <a:cs typeface="Bebas Neue"/>
              </a:defRPr>
            </a:lvl2pPr>
            <a:lvl3pPr>
              <a:buClr>
                <a:schemeClr val="dk1"/>
              </a:buClr>
              <a:buSzPts val="3500"/>
              <a:buFont typeface="Bebas Neue"/>
              <a:buNone/>
              <a:defRPr sz="3500">
                <a:solidFill>
                  <a:schemeClr val="dk1"/>
                </a:solidFill>
                <a:latin typeface="Bebas Neue"/>
                <a:ea typeface="Bebas Neue"/>
                <a:cs typeface="Bebas Neue"/>
              </a:defRPr>
            </a:lvl3pPr>
            <a:lvl4pPr>
              <a:buClr>
                <a:schemeClr val="dk1"/>
              </a:buClr>
              <a:buSzPts val="3500"/>
              <a:buFont typeface="Bebas Neue"/>
              <a:buNone/>
              <a:defRPr sz="3500">
                <a:solidFill>
                  <a:schemeClr val="dk1"/>
                </a:solidFill>
                <a:latin typeface="Bebas Neue"/>
                <a:ea typeface="Bebas Neue"/>
                <a:cs typeface="Bebas Neue"/>
              </a:defRPr>
            </a:lvl4pPr>
            <a:lvl5pPr>
              <a:buClr>
                <a:schemeClr val="dk1"/>
              </a:buClr>
              <a:buSzPts val="3500"/>
              <a:buFont typeface="Bebas Neue"/>
              <a:buNone/>
              <a:defRPr sz="3500">
                <a:solidFill>
                  <a:schemeClr val="dk1"/>
                </a:solidFill>
                <a:latin typeface="Bebas Neue"/>
                <a:ea typeface="Bebas Neue"/>
                <a:cs typeface="Bebas Neue"/>
              </a:defRPr>
            </a:lvl5pPr>
            <a:lvl6pPr>
              <a:buClr>
                <a:schemeClr val="dk1"/>
              </a:buClr>
              <a:buSzPts val="3500"/>
              <a:buFont typeface="Bebas Neue"/>
              <a:buNone/>
              <a:defRPr sz="3500">
                <a:solidFill>
                  <a:schemeClr val="dk1"/>
                </a:solidFill>
                <a:latin typeface="Bebas Neue"/>
                <a:ea typeface="Bebas Neue"/>
                <a:cs typeface="Bebas Neue"/>
              </a:defRPr>
            </a:lvl6pPr>
            <a:lvl7pPr>
              <a:buClr>
                <a:schemeClr val="dk1"/>
              </a:buClr>
              <a:buSzPts val="3500"/>
              <a:buFont typeface="Bebas Neue"/>
              <a:buNone/>
              <a:defRPr sz="3500">
                <a:solidFill>
                  <a:schemeClr val="dk1"/>
                </a:solidFill>
                <a:latin typeface="Bebas Neue"/>
                <a:ea typeface="Bebas Neue"/>
                <a:cs typeface="Bebas Neue"/>
              </a:defRPr>
            </a:lvl7pPr>
            <a:lvl8pPr>
              <a:buClr>
                <a:schemeClr val="dk1"/>
              </a:buClr>
              <a:buSzPts val="3500"/>
              <a:buFont typeface="Bebas Neue"/>
              <a:buNone/>
              <a:defRPr sz="3500">
                <a:solidFill>
                  <a:schemeClr val="dk1"/>
                </a:solidFill>
                <a:latin typeface="Bebas Neue"/>
                <a:ea typeface="Bebas Neue"/>
                <a:cs typeface="Bebas Neue"/>
              </a:defRPr>
            </a:lvl8pPr>
            <a:lvl9pPr>
              <a:buClr>
                <a:schemeClr val="dk1"/>
              </a:buClr>
              <a:buSzPts val="3500"/>
              <a:buFont typeface="Bebas Neue"/>
              <a:buNone/>
              <a:defRPr sz="3500">
                <a:solidFill>
                  <a:schemeClr val="dk1"/>
                </a:solidFill>
                <a:latin typeface="Bebas Neue"/>
                <a:ea typeface="Bebas Neue"/>
                <a:cs typeface="Bebas Neue"/>
              </a:defRPr>
            </a:lvl9pPr>
          </a:lstStyle>
          <a:p>
            <a:r>
              <a:rPr lang="en-US" sz="1800" dirty="0"/>
              <a:t>Evidence</a:t>
            </a:r>
          </a:p>
        </p:txBody>
      </p:sp>
      <p:sp>
        <p:nvSpPr>
          <p:cNvPr id="14" name="Google Shape;5229;p70">
            <a:extLst>
              <a:ext uri="{FF2B5EF4-FFF2-40B4-BE49-F238E27FC236}">
                <a16:creationId xmlns:a16="http://schemas.microsoft.com/office/drawing/2014/main" id="{9B37A1B3-591B-0F73-A58D-250F543155C5}"/>
              </a:ext>
            </a:extLst>
          </p:cNvPr>
          <p:cNvSpPr txBox="1">
            <a:spLocks/>
          </p:cNvSpPr>
          <p:nvPr/>
        </p:nvSpPr>
        <p:spPr>
          <a:xfrm>
            <a:off x="2922494" y="2940054"/>
            <a:ext cx="2198598" cy="4645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dk1"/>
              </a:buClr>
              <a:buSzPts val="3500"/>
              <a:buFont typeface="Nanum Pen Script"/>
              <a:buNone/>
              <a:defRPr sz="2400" b="1">
                <a:solidFill>
                  <a:schemeClr val="bg2">
                    <a:lumMod val="90000"/>
                    <a:lumOff val="10000"/>
                  </a:schemeClr>
                </a:solidFill>
                <a:latin typeface="Comic Sans MS" panose="030F0902030302020204" pitchFamily="66" charset="0"/>
                <a:ea typeface="Nanum Pen Script"/>
                <a:cs typeface="Nanum Pen Script"/>
              </a:defRPr>
            </a:lvl1pPr>
            <a:lvl2pPr>
              <a:buClr>
                <a:schemeClr val="dk1"/>
              </a:buClr>
              <a:buSzPts val="3500"/>
              <a:buFont typeface="Bebas Neue"/>
              <a:buNone/>
              <a:defRPr sz="3500">
                <a:solidFill>
                  <a:schemeClr val="dk1"/>
                </a:solidFill>
                <a:latin typeface="Bebas Neue"/>
                <a:ea typeface="Bebas Neue"/>
                <a:cs typeface="Bebas Neue"/>
              </a:defRPr>
            </a:lvl2pPr>
            <a:lvl3pPr>
              <a:buClr>
                <a:schemeClr val="dk1"/>
              </a:buClr>
              <a:buSzPts val="3500"/>
              <a:buFont typeface="Bebas Neue"/>
              <a:buNone/>
              <a:defRPr sz="3500">
                <a:solidFill>
                  <a:schemeClr val="dk1"/>
                </a:solidFill>
                <a:latin typeface="Bebas Neue"/>
                <a:ea typeface="Bebas Neue"/>
                <a:cs typeface="Bebas Neue"/>
              </a:defRPr>
            </a:lvl3pPr>
            <a:lvl4pPr>
              <a:buClr>
                <a:schemeClr val="dk1"/>
              </a:buClr>
              <a:buSzPts val="3500"/>
              <a:buFont typeface="Bebas Neue"/>
              <a:buNone/>
              <a:defRPr sz="3500">
                <a:solidFill>
                  <a:schemeClr val="dk1"/>
                </a:solidFill>
                <a:latin typeface="Bebas Neue"/>
                <a:ea typeface="Bebas Neue"/>
                <a:cs typeface="Bebas Neue"/>
              </a:defRPr>
            </a:lvl4pPr>
            <a:lvl5pPr>
              <a:buClr>
                <a:schemeClr val="dk1"/>
              </a:buClr>
              <a:buSzPts val="3500"/>
              <a:buFont typeface="Bebas Neue"/>
              <a:buNone/>
              <a:defRPr sz="3500">
                <a:solidFill>
                  <a:schemeClr val="dk1"/>
                </a:solidFill>
                <a:latin typeface="Bebas Neue"/>
                <a:ea typeface="Bebas Neue"/>
                <a:cs typeface="Bebas Neue"/>
              </a:defRPr>
            </a:lvl5pPr>
            <a:lvl6pPr>
              <a:buClr>
                <a:schemeClr val="dk1"/>
              </a:buClr>
              <a:buSzPts val="3500"/>
              <a:buFont typeface="Bebas Neue"/>
              <a:buNone/>
              <a:defRPr sz="3500">
                <a:solidFill>
                  <a:schemeClr val="dk1"/>
                </a:solidFill>
                <a:latin typeface="Bebas Neue"/>
                <a:ea typeface="Bebas Neue"/>
                <a:cs typeface="Bebas Neue"/>
              </a:defRPr>
            </a:lvl6pPr>
            <a:lvl7pPr>
              <a:buClr>
                <a:schemeClr val="dk1"/>
              </a:buClr>
              <a:buSzPts val="3500"/>
              <a:buFont typeface="Bebas Neue"/>
              <a:buNone/>
              <a:defRPr sz="3500">
                <a:solidFill>
                  <a:schemeClr val="dk1"/>
                </a:solidFill>
                <a:latin typeface="Bebas Neue"/>
                <a:ea typeface="Bebas Neue"/>
                <a:cs typeface="Bebas Neue"/>
              </a:defRPr>
            </a:lvl7pPr>
            <a:lvl8pPr>
              <a:buClr>
                <a:schemeClr val="dk1"/>
              </a:buClr>
              <a:buSzPts val="3500"/>
              <a:buFont typeface="Bebas Neue"/>
              <a:buNone/>
              <a:defRPr sz="3500">
                <a:solidFill>
                  <a:schemeClr val="dk1"/>
                </a:solidFill>
                <a:latin typeface="Bebas Neue"/>
                <a:ea typeface="Bebas Neue"/>
                <a:cs typeface="Bebas Neue"/>
              </a:defRPr>
            </a:lvl8pPr>
            <a:lvl9pPr>
              <a:buClr>
                <a:schemeClr val="dk1"/>
              </a:buClr>
              <a:buSzPts val="3500"/>
              <a:buFont typeface="Bebas Neue"/>
              <a:buNone/>
              <a:defRPr sz="3500">
                <a:solidFill>
                  <a:schemeClr val="dk1"/>
                </a:solidFill>
                <a:latin typeface="Bebas Neue"/>
                <a:ea typeface="Bebas Neue"/>
                <a:cs typeface="Bebas Neue"/>
              </a:defRPr>
            </a:lvl9pPr>
          </a:lstStyle>
          <a:p>
            <a:r>
              <a:rPr lang="en-US" sz="1800" dirty="0"/>
              <a:t>Explanation</a:t>
            </a:r>
          </a:p>
        </p:txBody>
      </p:sp>
      <p:sp>
        <p:nvSpPr>
          <p:cNvPr id="16" name="Left Brace 15">
            <a:extLst>
              <a:ext uri="{FF2B5EF4-FFF2-40B4-BE49-F238E27FC236}">
                <a16:creationId xmlns:a16="http://schemas.microsoft.com/office/drawing/2014/main" id="{C21544B2-F82F-E115-444B-17D50D9B2C7F}"/>
              </a:ext>
            </a:extLst>
          </p:cNvPr>
          <p:cNvSpPr/>
          <p:nvPr/>
        </p:nvSpPr>
        <p:spPr>
          <a:xfrm>
            <a:off x="2698376" y="3833817"/>
            <a:ext cx="224118" cy="84380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N" dirty="0"/>
          </a:p>
        </p:txBody>
      </p:sp>
      <p:sp>
        <p:nvSpPr>
          <p:cNvPr id="17" name="Google Shape;5229;p70">
            <a:extLst>
              <a:ext uri="{FF2B5EF4-FFF2-40B4-BE49-F238E27FC236}">
                <a16:creationId xmlns:a16="http://schemas.microsoft.com/office/drawing/2014/main" id="{580C0C75-1A15-DC24-F5BC-3E67F4DF7CE0}"/>
              </a:ext>
            </a:extLst>
          </p:cNvPr>
          <p:cNvSpPr txBox="1">
            <a:spLocks/>
          </p:cNvSpPr>
          <p:nvPr/>
        </p:nvSpPr>
        <p:spPr>
          <a:xfrm>
            <a:off x="2922494" y="3726417"/>
            <a:ext cx="2198598" cy="4645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dk1"/>
              </a:buClr>
              <a:buSzPts val="3500"/>
              <a:buFont typeface="Nanum Pen Script"/>
              <a:buNone/>
              <a:defRPr sz="2400" b="1">
                <a:solidFill>
                  <a:schemeClr val="bg2">
                    <a:lumMod val="90000"/>
                    <a:lumOff val="10000"/>
                  </a:schemeClr>
                </a:solidFill>
                <a:latin typeface="Comic Sans MS" panose="030F0902030302020204" pitchFamily="66" charset="0"/>
                <a:ea typeface="Nanum Pen Script"/>
                <a:cs typeface="Nanum Pen Script"/>
              </a:defRPr>
            </a:lvl1pPr>
            <a:lvl2pPr>
              <a:buClr>
                <a:schemeClr val="dk1"/>
              </a:buClr>
              <a:buSzPts val="3500"/>
              <a:buFont typeface="Bebas Neue"/>
              <a:buNone/>
              <a:defRPr sz="3500">
                <a:solidFill>
                  <a:schemeClr val="dk1"/>
                </a:solidFill>
                <a:latin typeface="Bebas Neue"/>
                <a:ea typeface="Bebas Neue"/>
                <a:cs typeface="Bebas Neue"/>
              </a:defRPr>
            </a:lvl2pPr>
            <a:lvl3pPr>
              <a:buClr>
                <a:schemeClr val="dk1"/>
              </a:buClr>
              <a:buSzPts val="3500"/>
              <a:buFont typeface="Bebas Neue"/>
              <a:buNone/>
              <a:defRPr sz="3500">
                <a:solidFill>
                  <a:schemeClr val="dk1"/>
                </a:solidFill>
                <a:latin typeface="Bebas Neue"/>
                <a:ea typeface="Bebas Neue"/>
                <a:cs typeface="Bebas Neue"/>
              </a:defRPr>
            </a:lvl3pPr>
            <a:lvl4pPr>
              <a:buClr>
                <a:schemeClr val="dk1"/>
              </a:buClr>
              <a:buSzPts val="3500"/>
              <a:buFont typeface="Bebas Neue"/>
              <a:buNone/>
              <a:defRPr sz="3500">
                <a:solidFill>
                  <a:schemeClr val="dk1"/>
                </a:solidFill>
                <a:latin typeface="Bebas Neue"/>
                <a:ea typeface="Bebas Neue"/>
                <a:cs typeface="Bebas Neue"/>
              </a:defRPr>
            </a:lvl4pPr>
            <a:lvl5pPr>
              <a:buClr>
                <a:schemeClr val="dk1"/>
              </a:buClr>
              <a:buSzPts val="3500"/>
              <a:buFont typeface="Bebas Neue"/>
              <a:buNone/>
              <a:defRPr sz="3500">
                <a:solidFill>
                  <a:schemeClr val="dk1"/>
                </a:solidFill>
                <a:latin typeface="Bebas Neue"/>
                <a:ea typeface="Bebas Neue"/>
                <a:cs typeface="Bebas Neue"/>
              </a:defRPr>
            </a:lvl5pPr>
            <a:lvl6pPr>
              <a:buClr>
                <a:schemeClr val="dk1"/>
              </a:buClr>
              <a:buSzPts val="3500"/>
              <a:buFont typeface="Bebas Neue"/>
              <a:buNone/>
              <a:defRPr sz="3500">
                <a:solidFill>
                  <a:schemeClr val="dk1"/>
                </a:solidFill>
                <a:latin typeface="Bebas Neue"/>
                <a:ea typeface="Bebas Neue"/>
                <a:cs typeface="Bebas Neue"/>
              </a:defRPr>
            </a:lvl6pPr>
            <a:lvl7pPr>
              <a:buClr>
                <a:schemeClr val="dk1"/>
              </a:buClr>
              <a:buSzPts val="3500"/>
              <a:buFont typeface="Bebas Neue"/>
              <a:buNone/>
              <a:defRPr sz="3500">
                <a:solidFill>
                  <a:schemeClr val="dk1"/>
                </a:solidFill>
                <a:latin typeface="Bebas Neue"/>
                <a:ea typeface="Bebas Neue"/>
                <a:cs typeface="Bebas Neue"/>
              </a:defRPr>
            </a:lvl7pPr>
            <a:lvl8pPr>
              <a:buClr>
                <a:schemeClr val="dk1"/>
              </a:buClr>
              <a:buSzPts val="3500"/>
              <a:buFont typeface="Bebas Neue"/>
              <a:buNone/>
              <a:defRPr sz="3500">
                <a:solidFill>
                  <a:schemeClr val="dk1"/>
                </a:solidFill>
                <a:latin typeface="Bebas Neue"/>
                <a:ea typeface="Bebas Neue"/>
                <a:cs typeface="Bebas Neue"/>
              </a:defRPr>
            </a:lvl8pPr>
            <a:lvl9pPr>
              <a:buClr>
                <a:schemeClr val="dk1"/>
              </a:buClr>
              <a:buSzPts val="3500"/>
              <a:buFont typeface="Bebas Neue"/>
              <a:buNone/>
              <a:defRPr sz="3500">
                <a:solidFill>
                  <a:schemeClr val="dk1"/>
                </a:solidFill>
                <a:latin typeface="Bebas Neue"/>
                <a:ea typeface="Bebas Neue"/>
                <a:cs typeface="Bebas Neue"/>
              </a:defRPr>
            </a:lvl9pPr>
          </a:lstStyle>
          <a:p>
            <a:r>
              <a:rPr lang="en-US" sz="1800" dirty="0">
                <a:highlight>
                  <a:srgbClr val="FFFF00"/>
                </a:highlight>
              </a:rPr>
              <a:t>Topic sentence</a:t>
            </a:r>
          </a:p>
        </p:txBody>
      </p:sp>
      <p:sp>
        <p:nvSpPr>
          <p:cNvPr id="18" name="Google Shape;5229;p70">
            <a:extLst>
              <a:ext uri="{FF2B5EF4-FFF2-40B4-BE49-F238E27FC236}">
                <a16:creationId xmlns:a16="http://schemas.microsoft.com/office/drawing/2014/main" id="{DA837951-8D55-B6E3-4FE9-14CE959FA508}"/>
              </a:ext>
            </a:extLst>
          </p:cNvPr>
          <p:cNvSpPr txBox="1">
            <a:spLocks/>
          </p:cNvSpPr>
          <p:nvPr/>
        </p:nvSpPr>
        <p:spPr>
          <a:xfrm>
            <a:off x="2922494" y="4450753"/>
            <a:ext cx="2198598" cy="4645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dk1"/>
              </a:buClr>
              <a:buSzPts val="3500"/>
              <a:buFont typeface="Nanum Pen Script"/>
              <a:buNone/>
              <a:defRPr sz="2400" b="1">
                <a:solidFill>
                  <a:schemeClr val="bg2">
                    <a:lumMod val="90000"/>
                    <a:lumOff val="10000"/>
                  </a:schemeClr>
                </a:solidFill>
                <a:latin typeface="Comic Sans MS" panose="030F0902030302020204" pitchFamily="66" charset="0"/>
                <a:ea typeface="Nanum Pen Script"/>
                <a:cs typeface="Nanum Pen Script"/>
              </a:defRPr>
            </a:lvl1pPr>
            <a:lvl2pPr>
              <a:buClr>
                <a:schemeClr val="dk1"/>
              </a:buClr>
              <a:buSzPts val="3500"/>
              <a:buFont typeface="Bebas Neue"/>
              <a:buNone/>
              <a:defRPr sz="3500">
                <a:solidFill>
                  <a:schemeClr val="dk1"/>
                </a:solidFill>
                <a:latin typeface="Bebas Neue"/>
                <a:ea typeface="Bebas Neue"/>
                <a:cs typeface="Bebas Neue"/>
              </a:defRPr>
            </a:lvl2pPr>
            <a:lvl3pPr>
              <a:buClr>
                <a:schemeClr val="dk1"/>
              </a:buClr>
              <a:buSzPts val="3500"/>
              <a:buFont typeface="Bebas Neue"/>
              <a:buNone/>
              <a:defRPr sz="3500">
                <a:solidFill>
                  <a:schemeClr val="dk1"/>
                </a:solidFill>
                <a:latin typeface="Bebas Neue"/>
                <a:ea typeface="Bebas Neue"/>
                <a:cs typeface="Bebas Neue"/>
              </a:defRPr>
            </a:lvl3pPr>
            <a:lvl4pPr>
              <a:buClr>
                <a:schemeClr val="dk1"/>
              </a:buClr>
              <a:buSzPts val="3500"/>
              <a:buFont typeface="Bebas Neue"/>
              <a:buNone/>
              <a:defRPr sz="3500">
                <a:solidFill>
                  <a:schemeClr val="dk1"/>
                </a:solidFill>
                <a:latin typeface="Bebas Neue"/>
                <a:ea typeface="Bebas Neue"/>
                <a:cs typeface="Bebas Neue"/>
              </a:defRPr>
            </a:lvl4pPr>
            <a:lvl5pPr>
              <a:buClr>
                <a:schemeClr val="dk1"/>
              </a:buClr>
              <a:buSzPts val="3500"/>
              <a:buFont typeface="Bebas Neue"/>
              <a:buNone/>
              <a:defRPr sz="3500">
                <a:solidFill>
                  <a:schemeClr val="dk1"/>
                </a:solidFill>
                <a:latin typeface="Bebas Neue"/>
                <a:ea typeface="Bebas Neue"/>
                <a:cs typeface="Bebas Neue"/>
              </a:defRPr>
            </a:lvl5pPr>
            <a:lvl6pPr>
              <a:buClr>
                <a:schemeClr val="dk1"/>
              </a:buClr>
              <a:buSzPts val="3500"/>
              <a:buFont typeface="Bebas Neue"/>
              <a:buNone/>
              <a:defRPr sz="3500">
                <a:solidFill>
                  <a:schemeClr val="dk1"/>
                </a:solidFill>
                <a:latin typeface="Bebas Neue"/>
                <a:ea typeface="Bebas Neue"/>
                <a:cs typeface="Bebas Neue"/>
              </a:defRPr>
            </a:lvl6pPr>
            <a:lvl7pPr>
              <a:buClr>
                <a:schemeClr val="dk1"/>
              </a:buClr>
              <a:buSzPts val="3500"/>
              <a:buFont typeface="Bebas Neue"/>
              <a:buNone/>
              <a:defRPr sz="3500">
                <a:solidFill>
                  <a:schemeClr val="dk1"/>
                </a:solidFill>
                <a:latin typeface="Bebas Neue"/>
                <a:ea typeface="Bebas Neue"/>
                <a:cs typeface="Bebas Neue"/>
              </a:defRPr>
            </a:lvl7pPr>
            <a:lvl8pPr>
              <a:buClr>
                <a:schemeClr val="dk1"/>
              </a:buClr>
              <a:buSzPts val="3500"/>
              <a:buFont typeface="Bebas Neue"/>
              <a:buNone/>
              <a:defRPr sz="3500">
                <a:solidFill>
                  <a:schemeClr val="dk1"/>
                </a:solidFill>
                <a:latin typeface="Bebas Neue"/>
                <a:ea typeface="Bebas Neue"/>
                <a:cs typeface="Bebas Neue"/>
              </a:defRPr>
            </a:lvl8pPr>
            <a:lvl9pPr>
              <a:buClr>
                <a:schemeClr val="dk1"/>
              </a:buClr>
              <a:buSzPts val="3500"/>
              <a:buFont typeface="Bebas Neue"/>
              <a:buNone/>
              <a:defRPr sz="3500">
                <a:solidFill>
                  <a:schemeClr val="dk1"/>
                </a:solidFill>
                <a:latin typeface="Bebas Neue"/>
                <a:ea typeface="Bebas Neue"/>
                <a:cs typeface="Bebas Neue"/>
              </a:defRPr>
            </a:lvl9pPr>
          </a:lstStyle>
          <a:p>
            <a:r>
              <a:rPr lang="en-US" sz="1800" dirty="0"/>
              <a:t>Evidence</a:t>
            </a:r>
          </a:p>
        </p:txBody>
      </p:sp>
      <p:sp>
        <p:nvSpPr>
          <p:cNvPr id="19" name="Google Shape;5229;p70">
            <a:extLst>
              <a:ext uri="{FF2B5EF4-FFF2-40B4-BE49-F238E27FC236}">
                <a16:creationId xmlns:a16="http://schemas.microsoft.com/office/drawing/2014/main" id="{D7DDFAC3-8C7A-3B78-1E33-77B270B4DA4A}"/>
              </a:ext>
            </a:extLst>
          </p:cNvPr>
          <p:cNvSpPr txBox="1">
            <a:spLocks/>
          </p:cNvSpPr>
          <p:nvPr/>
        </p:nvSpPr>
        <p:spPr>
          <a:xfrm>
            <a:off x="2922494" y="4088585"/>
            <a:ext cx="2198598" cy="4645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dk1"/>
              </a:buClr>
              <a:buSzPts val="3500"/>
              <a:buFont typeface="Nanum Pen Script"/>
              <a:buNone/>
              <a:defRPr sz="2400" b="1">
                <a:solidFill>
                  <a:schemeClr val="bg2">
                    <a:lumMod val="90000"/>
                    <a:lumOff val="10000"/>
                  </a:schemeClr>
                </a:solidFill>
                <a:latin typeface="Comic Sans MS" panose="030F0902030302020204" pitchFamily="66" charset="0"/>
                <a:ea typeface="Nanum Pen Script"/>
                <a:cs typeface="Nanum Pen Script"/>
              </a:defRPr>
            </a:lvl1pPr>
            <a:lvl2pPr>
              <a:buClr>
                <a:schemeClr val="dk1"/>
              </a:buClr>
              <a:buSzPts val="3500"/>
              <a:buFont typeface="Bebas Neue"/>
              <a:buNone/>
              <a:defRPr sz="3500">
                <a:solidFill>
                  <a:schemeClr val="dk1"/>
                </a:solidFill>
                <a:latin typeface="Bebas Neue"/>
                <a:ea typeface="Bebas Neue"/>
                <a:cs typeface="Bebas Neue"/>
              </a:defRPr>
            </a:lvl2pPr>
            <a:lvl3pPr>
              <a:buClr>
                <a:schemeClr val="dk1"/>
              </a:buClr>
              <a:buSzPts val="3500"/>
              <a:buFont typeface="Bebas Neue"/>
              <a:buNone/>
              <a:defRPr sz="3500">
                <a:solidFill>
                  <a:schemeClr val="dk1"/>
                </a:solidFill>
                <a:latin typeface="Bebas Neue"/>
                <a:ea typeface="Bebas Neue"/>
                <a:cs typeface="Bebas Neue"/>
              </a:defRPr>
            </a:lvl3pPr>
            <a:lvl4pPr>
              <a:buClr>
                <a:schemeClr val="dk1"/>
              </a:buClr>
              <a:buSzPts val="3500"/>
              <a:buFont typeface="Bebas Neue"/>
              <a:buNone/>
              <a:defRPr sz="3500">
                <a:solidFill>
                  <a:schemeClr val="dk1"/>
                </a:solidFill>
                <a:latin typeface="Bebas Neue"/>
                <a:ea typeface="Bebas Neue"/>
                <a:cs typeface="Bebas Neue"/>
              </a:defRPr>
            </a:lvl4pPr>
            <a:lvl5pPr>
              <a:buClr>
                <a:schemeClr val="dk1"/>
              </a:buClr>
              <a:buSzPts val="3500"/>
              <a:buFont typeface="Bebas Neue"/>
              <a:buNone/>
              <a:defRPr sz="3500">
                <a:solidFill>
                  <a:schemeClr val="dk1"/>
                </a:solidFill>
                <a:latin typeface="Bebas Neue"/>
                <a:ea typeface="Bebas Neue"/>
                <a:cs typeface="Bebas Neue"/>
              </a:defRPr>
            </a:lvl5pPr>
            <a:lvl6pPr>
              <a:buClr>
                <a:schemeClr val="dk1"/>
              </a:buClr>
              <a:buSzPts val="3500"/>
              <a:buFont typeface="Bebas Neue"/>
              <a:buNone/>
              <a:defRPr sz="3500">
                <a:solidFill>
                  <a:schemeClr val="dk1"/>
                </a:solidFill>
                <a:latin typeface="Bebas Neue"/>
                <a:ea typeface="Bebas Neue"/>
                <a:cs typeface="Bebas Neue"/>
              </a:defRPr>
            </a:lvl6pPr>
            <a:lvl7pPr>
              <a:buClr>
                <a:schemeClr val="dk1"/>
              </a:buClr>
              <a:buSzPts val="3500"/>
              <a:buFont typeface="Bebas Neue"/>
              <a:buNone/>
              <a:defRPr sz="3500">
                <a:solidFill>
                  <a:schemeClr val="dk1"/>
                </a:solidFill>
                <a:latin typeface="Bebas Neue"/>
                <a:ea typeface="Bebas Neue"/>
                <a:cs typeface="Bebas Neue"/>
              </a:defRPr>
            </a:lvl7pPr>
            <a:lvl8pPr>
              <a:buClr>
                <a:schemeClr val="dk1"/>
              </a:buClr>
              <a:buSzPts val="3500"/>
              <a:buFont typeface="Bebas Neue"/>
              <a:buNone/>
              <a:defRPr sz="3500">
                <a:solidFill>
                  <a:schemeClr val="dk1"/>
                </a:solidFill>
                <a:latin typeface="Bebas Neue"/>
                <a:ea typeface="Bebas Neue"/>
                <a:cs typeface="Bebas Neue"/>
              </a:defRPr>
            </a:lvl8pPr>
            <a:lvl9pPr>
              <a:buClr>
                <a:schemeClr val="dk1"/>
              </a:buClr>
              <a:buSzPts val="3500"/>
              <a:buFont typeface="Bebas Neue"/>
              <a:buNone/>
              <a:defRPr sz="3500">
                <a:solidFill>
                  <a:schemeClr val="dk1"/>
                </a:solidFill>
                <a:latin typeface="Bebas Neue"/>
                <a:ea typeface="Bebas Neue"/>
                <a:cs typeface="Bebas Neue"/>
              </a:defRPr>
            </a:lvl9pPr>
          </a:lstStyle>
          <a:p>
            <a:r>
              <a:rPr lang="en-US" sz="1800" dirty="0"/>
              <a:t>Explanation</a:t>
            </a:r>
          </a:p>
        </p:txBody>
      </p:sp>
      <p:sp>
        <p:nvSpPr>
          <p:cNvPr id="20" name="Google Shape;5229;p70">
            <a:extLst>
              <a:ext uri="{FF2B5EF4-FFF2-40B4-BE49-F238E27FC236}">
                <a16:creationId xmlns:a16="http://schemas.microsoft.com/office/drawing/2014/main" id="{76C6EDA0-72D3-DAB1-F2F8-BB4677828575}"/>
              </a:ext>
            </a:extLst>
          </p:cNvPr>
          <p:cNvSpPr txBox="1">
            <a:spLocks/>
          </p:cNvSpPr>
          <p:nvPr/>
        </p:nvSpPr>
        <p:spPr>
          <a:xfrm>
            <a:off x="5381396" y="1672444"/>
            <a:ext cx="2678749" cy="4645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dk1"/>
              </a:buClr>
              <a:buSzPts val="3500"/>
              <a:buFont typeface="Nanum Pen Script"/>
              <a:buNone/>
              <a:defRPr sz="2400" b="1">
                <a:solidFill>
                  <a:schemeClr val="bg2">
                    <a:lumMod val="90000"/>
                    <a:lumOff val="10000"/>
                  </a:schemeClr>
                </a:solidFill>
                <a:latin typeface="Comic Sans MS" panose="030F0902030302020204" pitchFamily="66" charset="0"/>
                <a:ea typeface="Nanum Pen Script"/>
                <a:cs typeface="Nanum Pen Script"/>
              </a:defRPr>
            </a:lvl1pPr>
            <a:lvl2pPr>
              <a:buClr>
                <a:schemeClr val="dk1"/>
              </a:buClr>
              <a:buSzPts val="3500"/>
              <a:buFont typeface="Bebas Neue"/>
              <a:buNone/>
              <a:defRPr sz="3500">
                <a:solidFill>
                  <a:schemeClr val="dk1"/>
                </a:solidFill>
                <a:latin typeface="Bebas Neue"/>
                <a:ea typeface="Bebas Neue"/>
                <a:cs typeface="Bebas Neue"/>
              </a:defRPr>
            </a:lvl2pPr>
            <a:lvl3pPr>
              <a:buClr>
                <a:schemeClr val="dk1"/>
              </a:buClr>
              <a:buSzPts val="3500"/>
              <a:buFont typeface="Bebas Neue"/>
              <a:buNone/>
              <a:defRPr sz="3500">
                <a:solidFill>
                  <a:schemeClr val="dk1"/>
                </a:solidFill>
                <a:latin typeface="Bebas Neue"/>
                <a:ea typeface="Bebas Neue"/>
                <a:cs typeface="Bebas Neue"/>
              </a:defRPr>
            </a:lvl3pPr>
            <a:lvl4pPr>
              <a:buClr>
                <a:schemeClr val="dk1"/>
              </a:buClr>
              <a:buSzPts val="3500"/>
              <a:buFont typeface="Bebas Neue"/>
              <a:buNone/>
              <a:defRPr sz="3500">
                <a:solidFill>
                  <a:schemeClr val="dk1"/>
                </a:solidFill>
                <a:latin typeface="Bebas Neue"/>
                <a:ea typeface="Bebas Neue"/>
                <a:cs typeface="Bebas Neue"/>
              </a:defRPr>
            </a:lvl4pPr>
            <a:lvl5pPr>
              <a:buClr>
                <a:schemeClr val="dk1"/>
              </a:buClr>
              <a:buSzPts val="3500"/>
              <a:buFont typeface="Bebas Neue"/>
              <a:buNone/>
              <a:defRPr sz="3500">
                <a:solidFill>
                  <a:schemeClr val="dk1"/>
                </a:solidFill>
                <a:latin typeface="Bebas Neue"/>
                <a:ea typeface="Bebas Neue"/>
                <a:cs typeface="Bebas Neue"/>
              </a:defRPr>
            </a:lvl5pPr>
            <a:lvl6pPr>
              <a:buClr>
                <a:schemeClr val="dk1"/>
              </a:buClr>
              <a:buSzPts val="3500"/>
              <a:buFont typeface="Bebas Neue"/>
              <a:buNone/>
              <a:defRPr sz="3500">
                <a:solidFill>
                  <a:schemeClr val="dk1"/>
                </a:solidFill>
                <a:latin typeface="Bebas Neue"/>
                <a:ea typeface="Bebas Neue"/>
                <a:cs typeface="Bebas Neue"/>
              </a:defRPr>
            </a:lvl6pPr>
            <a:lvl7pPr>
              <a:buClr>
                <a:schemeClr val="dk1"/>
              </a:buClr>
              <a:buSzPts val="3500"/>
              <a:buFont typeface="Bebas Neue"/>
              <a:buNone/>
              <a:defRPr sz="3500">
                <a:solidFill>
                  <a:schemeClr val="dk1"/>
                </a:solidFill>
                <a:latin typeface="Bebas Neue"/>
                <a:ea typeface="Bebas Neue"/>
                <a:cs typeface="Bebas Neue"/>
              </a:defRPr>
            </a:lvl7pPr>
            <a:lvl8pPr>
              <a:buClr>
                <a:schemeClr val="dk1"/>
              </a:buClr>
              <a:buSzPts val="3500"/>
              <a:buFont typeface="Bebas Neue"/>
              <a:buNone/>
              <a:defRPr sz="3500">
                <a:solidFill>
                  <a:schemeClr val="dk1"/>
                </a:solidFill>
                <a:latin typeface="Bebas Neue"/>
                <a:ea typeface="Bebas Neue"/>
                <a:cs typeface="Bebas Neue"/>
              </a:defRPr>
            </a:lvl8pPr>
            <a:lvl9pPr>
              <a:buClr>
                <a:schemeClr val="dk1"/>
              </a:buClr>
              <a:buSzPts val="3500"/>
              <a:buFont typeface="Bebas Neue"/>
              <a:buNone/>
              <a:defRPr sz="3500">
                <a:solidFill>
                  <a:schemeClr val="dk1"/>
                </a:solidFill>
                <a:latin typeface="Bebas Neue"/>
                <a:ea typeface="Bebas Neue"/>
                <a:cs typeface="Bebas Neue"/>
              </a:defRPr>
            </a:lvl9pPr>
          </a:lstStyle>
          <a:p>
            <a:r>
              <a:rPr lang="en-US" dirty="0"/>
              <a:t>Body 3 (Counter)</a:t>
            </a:r>
          </a:p>
        </p:txBody>
      </p:sp>
      <p:sp>
        <p:nvSpPr>
          <p:cNvPr id="21" name="Google Shape;5229;p70">
            <a:extLst>
              <a:ext uri="{FF2B5EF4-FFF2-40B4-BE49-F238E27FC236}">
                <a16:creationId xmlns:a16="http://schemas.microsoft.com/office/drawing/2014/main" id="{0DCEB273-8642-F9CF-97B9-DA9EFCABE06F}"/>
              </a:ext>
            </a:extLst>
          </p:cNvPr>
          <p:cNvSpPr txBox="1">
            <a:spLocks/>
          </p:cNvSpPr>
          <p:nvPr/>
        </p:nvSpPr>
        <p:spPr>
          <a:xfrm>
            <a:off x="5381396" y="2730250"/>
            <a:ext cx="2678749" cy="4645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dk1"/>
              </a:buClr>
              <a:buSzPts val="3500"/>
              <a:buFont typeface="Nanum Pen Script"/>
              <a:buNone/>
              <a:defRPr sz="2400" b="1">
                <a:solidFill>
                  <a:schemeClr val="bg2">
                    <a:lumMod val="90000"/>
                    <a:lumOff val="10000"/>
                  </a:schemeClr>
                </a:solidFill>
                <a:latin typeface="Comic Sans MS" panose="030F0902030302020204" pitchFamily="66" charset="0"/>
                <a:ea typeface="Nanum Pen Script"/>
                <a:cs typeface="Nanum Pen Script"/>
              </a:defRPr>
            </a:lvl1pPr>
            <a:lvl2pPr>
              <a:buClr>
                <a:schemeClr val="dk1"/>
              </a:buClr>
              <a:buSzPts val="3500"/>
              <a:buFont typeface="Bebas Neue"/>
              <a:buNone/>
              <a:defRPr sz="3500">
                <a:solidFill>
                  <a:schemeClr val="dk1"/>
                </a:solidFill>
                <a:latin typeface="Bebas Neue"/>
                <a:ea typeface="Bebas Neue"/>
                <a:cs typeface="Bebas Neue"/>
              </a:defRPr>
            </a:lvl2pPr>
            <a:lvl3pPr>
              <a:buClr>
                <a:schemeClr val="dk1"/>
              </a:buClr>
              <a:buSzPts val="3500"/>
              <a:buFont typeface="Bebas Neue"/>
              <a:buNone/>
              <a:defRPr sz="3500">
                <a:solidFill>
                  <a:schemeClr val="dk1"/>
                </a:solidFill>
                <a:latin typeface="Bebas Neue"/>
                <a:ea typeface="Bebas Neue"/>
                <a:cs typeface="Bebas Neue"/>
              </a:defRPr>
            </a:lvl3pPr>
            <a:lvl4pPr>
              <a:buClr>
                <a:schemeClr val="dk1"/>
              </a:buClr>
              <a:buSzPts val="3500"/>
              <a:buFont typeface="Bebas Neue"/>
              <a:buNone/>
              <a:defRPr sz="3500">
                <a:solidFill>
                  <a:schemeClr val="dk1"/>
                </a:solidFill>
                <a:latin typeface="Bebas Neue"/>
                <a:ea typeface="Bebas Neue"/>
                <a:cs typeface="Bebas Neue"/>
              </a:defRPr>
            </a:lvl4pPr>
            <a:lvl5pPr>
              <a:buClr>
                <a:schemeClr val="dk1"/>
              </a:buClr>
              <a:buSzPts val="3500"/>
              <a:buFont typeface="Bebas Neue"/>
              <a:buNone/>
              <a:defRPr sz="3500">
                <a:solidFill>
                  <a:schemeClr val="dk1"/>
                </a:solidFill>
                <a:latin typeface="Bebas Neue"/>
                <a:ea typeface="Bebas Neue"/>
                <a:cs typeface="Bebas Neue"/>
              </a:defRPr>
            </a:lvl5pPr>
            <a:lvl6pPr>
              <a:buClr>
                <a:schemeClr val="dk1"/>
              </a:buClr>
              <a:buSzPts val="3500"/>
              <a:buFont typeface="Bebas Neue"/>
              <a:buNone/>
              <a:defRPr sz="3500">
                <a:solidFill>
                  <a:schemeClr val="dk1"/>
                </a:solidFill>
                <a:latin typeface="Bebas Neue"/>
                <a:ea typeface="Bebas Neue"/>
                <a:cs typeface="Bebas Neue"/>
              </a:defRPr>
            </a:lvl6pPr>
            <a:lvl7pPr>
              <a:buClr>
                <a:schemeClr val="dk1"/>
              </a:buClr>
              <a:buSzPts val="3500"/>
              <a:buFont typeface="Bebas Neue"/>
              <a:buNone/>
              <a:defRPr sz="3500">
                <a:solidFill>
                  <a:schemeClr val="dk1"/>
                </a:solidFill>
                <a:latin typeface="Bebas Neue"/>
                <a:ea typeface="Bebas Neue"/>
                <a:cs typeface="Bebas Neue"/>
              </a:defRPr>
            </a:lvl7pPr>
            <a:lvl8pPr>
              <a:buClr>
                <a:schemeClr val="dk1"/>
              </a:buClr>
              <a:buSzPts val="3500"/>
              <a:buFont typeface="Bebas Neue"/>
              <a:buNone/>
              <a:defRPr sz="3500">
                <a:solidFill>
                  <a:schemeClr val="dk1"/>
                </a:solidFill>
                <a:latin typeface="Bebas Neue"/>
                <a:ea typeface="Bebas Neue"/>
                <a:cs typeface="Bebas Neue"/>
              </a:defRPr>
            </a:lvl8pPr>
            <a:lvl9pPr>
              <a:buClr>
                <a:schemeClr val="dk1"/>
              </a:buClr>
              <a:buSzPts val="3500"/>
              <a:buFont typeface="Bebas Neue"/>
              <a:buNone/>
              <a:defRPr sz="3500">
                <a:solidFill>
                  <a:schemeClr val="dk1"/>
                </a:solidFill>
                <a:latin typeface="Bebas Neue"/>
                <a:ea typeface="Bebas Neue"/>
                <a:cs typeface="Bebas Neue"/>
              </a:defRPr>
            </a:lvl9pPr>
          </a:lstStyle>
          <a:p>
            <a:r>
              <a:rPr lang="en-US" dirty="0"/>
              <a:t>Conclusion</a:t>
            </a:r>
          </a:p>
        </p:txBody>
      </p:sp>
      <p:sp>
        <p:nvSpPr>
          <p:cNvPr id="22" name="Google Shape;5229;p70">
            <a:extLst>
              <a:ext uri="{FF2B5EF4-FFF2-40B4-BE49-F238E27FC236}">
                <a16:creationId xmlns:a16="http://schemas.microsoft.com/office/drawing/2014/main" id="{78F34195-33E9-8044-6998-AF0392B872AF}"/>
              </a:ext>
            </a:extLst>
          </p:cNvPr>
          <p:cNvSpPr txBox="1">
            <a:spLocks/>
          </p:cNvSpPr>
          <p:nvPr/>
        </p:nvSpPr>
        <p:spPr>
          <a:xfrm>
            <a:off x="5381396" y="3784359"/>
            <a:ext cx="2678749" cy="4645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dk1"/>
              </a:buClr>
              <a:buSzPts val="3500"/>
              <a:buFont typeface="Nanum Pen Script"/>
              <a:buNone/>
              <a:defRPr sz="2400" b="1">
                <a:solidFill>
                  <a:schemeClr val="bg2">
                    <a:lumMod val="90000"/>
                    <a:lumOff val="10000"/>
                  </a:schemeClr>
                </a:solidFill>
                <a:latin typeface="Comic Sans MS" panose="030F0902030302020204" pitchFamily="66" charset="0"/>
                <a:ea typeface="Nanum Pen Script"/>
                <a:cs typeface="Nanum Pen Script"/>
              </a:defRPr>
            </a:lvl1pPr>
            <a:lvl2pPr>
              <a:buClr>
                <a:schemeClr val="dk1"/>
              </a:buClr>
              <a:buSzPts val="3500"/>
              <a:buFont typeface="Bebas Neue"/>
              <a:buNone/>
              <a:defRPr sz="3500">
                <a:solidFill>
                  <a:schemeClr val="dk1"/>
                </a:solidFill>
                <a:latin typeface="Bebas Neue"/>
                <a:ea typeface="Bebas Neue"/>
                <a:cs typeface="Bebas Neue"/>
              </a:defRPr>
            </a:lvl2pPr>
            <a:lvl3pPr>
              <a:buClr>
                <a:schemeClr val="dk1"/>
              </a:buClr>
              <a:buSzPts val="3500"/>
              <a:buFont typeface="Bebas Neue"/>
              <a:buNone/>
              <a:defRPr sz="3500">
                <a:solidFill>
                  <a:schemeClr val="dk1"/>
                </a:solidFill>
                <a:latin typeface="Bebas Neue"/>
                <a:ea typeface="Bebas Neue"/>
                <a:cs typeface="Bebas Neue"/>
              </a:defRPr>
            </a:lvl3pPr>
            <a:lvl4pPr>
              <a:buClr>
                <a:schemeClr val="dk1"/>
              </a:buClr>
              <a:buSzPts val="3500"/>
              <a:buFont typeface="Bebas Neue"/>
              <a:buNone/>
              <a:defRPr sz="3500">
                <a:solidFill>
                  <a:schemeClr val="dk1"/>
                </a:solidFill>
                <a:latin typeface="Bebas Neue"/>
                <a:ea typeface="Bebas Neue"/>
                <a:cs typeface="Bebas Neue"/>
              </a:defRPr>
            </a:lvl4pPr>
            <a:lvl5pPr>
              <a:buClr>
                <a:schemeClr val="dk1"/>
              </a:buClr>
              <a:buSzPts val="3500"/>
              <a:buFont typeface="Bebas Neue"/>
              <a:buNone/>
              <a:defRPr sz="3500">
                <a:solidFill>
                  <a:schemeClr val="dk1"/>
                </a:solidFill>
                <a:latin typeface="Bebas Neue"/>
                <a:ea typeface="Bebas Neue"/>
                <a:cs typeface="Bebas Neue"/>
              </a:defRPr>
            </a:lvl5pPr>
            <a:lvl6pPr>
              <a:buClr>
                <a:schemeClr val="dk1"/>
              </a:buClr>
              <a:buSzPts val="3500"/>
              <a:buFont typeface="Bebas Neue"/>
              <a:buNone/>
              <a:defRPr sz="3500">
                <a:solidFill>
                  <a:schemeClr val="dk1"/>
                </a:solidFill>
                <a:latin typeface="Bebas Neue"/>
                <a:ea typeface="Bebas Neue"/>
                <a:cs typeface="Bebas Neue"/>
              </a:defRPr>
            </a:lvl6pPr>
            <a:lvl7pPr>
              <a:buClr>
                <a:schemeClr val="dk1"/>
              </a:buClr>
              <a:buSzPts val="3500"/>
              <a:buFont typeface="Bebas Neue"/>
              <a:buNone/>
              <a:defRPr sz="3500">
                <a:solidFill>
                  <a:schemeClr val="dk1"/>
                </a:solidFill>
                <a:latin typeface="Bebas Neue"/>
                <a:ea typeface="Bebas Neue"/>
                <a:cs typeface="Bebas Neue"/>
              </a:defRPr>
            </a:lvl7pPr>
            <a:lvl8pPr>
              <a:buClr>
                <a:schemeClr val="dk1"/>
              </a:buClr>
              <a:buSzPts val="3500"/>
              <a:buFont typeface="Bebas Neue"/>
              <a:buNone/>
              <a:defRPr sz="3500">
                <a:solidFill>
                  <a:schemeClr val="dk1"/>
                </a:solidFill>
                <a:latin typeface="Bebas Neue"/>
                <a:ea typeface="Bebas Neue"/>
                <a:cs typeface="Bebas Neue"/>
              </a:defRPr>
            </a:lvl8pPr>
            <a:lvl9pPr>
              <a:buClr>
                <a:schemeClr val="dk1"/>
              </a:buClr>
              <a:buSzPts val="3500"/>
              <a:buFont typeface="Bebas Neue"/>
              <a:buNone/>
              <a:defRPr sz="3500">
                <a:solidFill>
                  <a:schemeClr val="dk1"/>
                </a:solidFill>
                <a:latin typeface="Bebas Neue"/>
                <a:ea typeface="Bebas Neue"/>
                <a:cs typeface="Bebas Neue"/>
              </a:defRPr>
            </a:lvl9pPr>
          </a:lstStyle>
          <a:p>
            <a:r>
              <a:rPr lang="en-US" dirty="0"/>
              <a:t>Reference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55"/>
        <p:cNvGrpSpPr/>
        <p:nvPr/>
      </p:nvGrpSpPr>
      <p:grpSpPr>
        <a:xfrm>
          <a:off x="0" y="0"/>
          <a:ext cx="0" cy="0"/>
          <a:chOff x="0" y="0"/>
          <a:chExt cx="0" cy="0"/>
        </a:xfrm>
      </p:grpSpPr>
      <p:sp>
        <p:nvSpPr>
          <p:cNvPr id="4856" name="Google Shape;4856;p68"/>
          <p:cNvSpPr txBox="1">
            <a:spLocks noGrp="1"/>
          </p:cNvSpPr>
          <p:nvPr>
            <p:ph type="title"/>
          </p:nvPr>
        </p:nvSpPr>
        <p:spPr>
          <a:xfrm rot="120095">
            <a:off x="2047152" y="2359590"/>
            <a:ext cx="5067692" cy="84171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Thesis Statement</a:t>
            </a:r>
            <a:endParaRPr dirty="0"/>
          </a:p>
        </p:txBody>
      </p:sp>
      <p:sp>
        <p:nvSpPr>
          <p:cNvPr id="4857" name="Google Shape;4857;p68"/>
          <p:cNvSpPr txBox="1">
            <a:spLocks noGrp="1"/>
          </p:cNvSpPr>
          <p:nvPr>
            <p:ph type="title" idx="2"/>
          </p:nvPr>
        </p:nvSpPr>
        <p:spPr>
          <a:xfrm rot="119584">
            <a:off x="4157637" y="1553047"/>
            <a:ext cx="914353" cy="51541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4859" name="Google Shape;4859;p68"/>
          <p:cNvSpPr/>
          <p:nvPr/>
        </p:nvSpPr>
        <p:spPr>
          <a:xfrm rot="120051">
            <a:off x="4241037" y="1351611"/>
            <a:ext cx="750393" cy="838348"/>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60" name="Google Shape;4860;p68"/>
          <p:cNvGrpSpPr/>
          <p:nvPr/>
        </p:nvGrpSpPr>
        <p:grpSpPr>
          <a:xfrm>
            <a:off x="7098604" y="539410"/>
            <a:ext cx="1089216" cy="799395"/>
            <a:chOff x="8010650" y="253375"/>
            <a:chExt cx="718575" cy="527375"/>
          </a:xfrm>
        </p:grpSpPr>
        <p:sp>
          <p:nvSpPr>
            <p:cNvPr id="4861" name="Google Shape;4861;p68"/>
            <p:cNvSpPr/>
            <p:nvPr/>
          </p:nvSpPr>
          <p:spPr>
            <a:xfrm>
              <a:off x="8011175" y="283200"/>
              <a:ext cx="718050" cy="497550"/>
            </a:xfrm>
            <a:custGeom>
              <a:avLst/>
              <a:gdLst/>
              <a:ahLst/>
              <a:cxnLst/>
              <a:rect l="l" t="t" r="r" b="b"/>
              <a:pathLst>
                <a:path w="28722" h="19902" extrusionOk="0">
                  <a:moveTo>
                    <a:pt x="206" y="1"/>
                  </a:moveTo>
                  <a:cubicBezTo>
                    <a:pt x="201" y="1"/>
                    <a:pt x="196" y="3"/>
                    <a:pt x="190" y="3"/>
                  </a:cubicBezTo>
                  <a:cubicBezTo>
                    <a:pt x="176" y="4"/>
                    <a:pt x="164" y="5"/>
                    <a:pt x="152" y="9"/>
                  </a:cubicBezTo>
                  <a:cubicBezTo>
                    <a:pt x="141" y="12"/>
                    <a:pt x="132" y="14"/>
                    <a:pt x="121" y="18"/>
                  </a:cubicBezTo>
                  <a:cubicBezTo>
                    <a:pt x="105" y="25"/>
                    <a:pt x="92" y="34"/>
                    <a:pt x="79" y="44"/>
                  </a:cubicBezTo>
                  <a:cubicBezTo>
                    <a:pt x="74" y="47"/>
                    <a:pt x="69" y="50"/>
                    <a:pt x="63" y="54"/>
                  </a:cubicBezTo>
                  <a:cubicBezTo>
                    <a:pt x="48" y="69"/>
                    <a:pt x="36" y="86"/>
                    <a:pt x="25" y="104"/>
                  </a:cubicBezTo>
                  <a:cubicBezTo>
                    <a:pt x="23" y="107"/>
                    <a:pt x="21" y="108"/>
                    <a:pt x="20" y="112"/>
                  </a:cubicBezTo>
                  <a:cubicBezTo>
                    <a:pt x="20" y="113"/>
                    <a:pt x="18" y="114"/>
                    <a:pt x="17" y="114"/>
                  </a:cubicBezTo>
                  <a:cubicBezTo>
                    <a:pt x="6" y="136"/>
                    <a:pt x="1" y="159"/>
                    <a:pt x="0" y="183"/>
                  </a:cubicBezTo>
                  <a:lnTo>
                    <a:pt x="0" y="186"/>
                  </a:lnTo>
                  <a:cubicBezTo>
                    <a:pt x="0" y="191"/>
                    <a:pt x="1" y="194"/>
                    <a:pt x="1" y="200"/>
                  </a:cubicBezTo>
                  <a:cubicBezTo>
                    <a:pt x="1" y="218"/>
                    <a:pt x="4" y="237"/>
                    <a:pt x="10" y="255"/>
                  </a:cubicBezTo>
                  <a:cubicBezTo>
                    <a:pt x="12" y="265"/>
                    <a:pt x="16" y="272"/>
                    <a:pt x="20" y="280"/>
                  </a:cubicBezTo>
                  <a:cubicBezTo>
                    <a:pt x="26" y="293"/>
                    <a:pt x="33" y="307"/>
                    <a:pt x="41" y="317"/>
                  </a:cubicBezTo>
                  <a:cubicBezTo>
                    <a:pt x="48" y="325"/>
                    <a:pt x="54" y="332"/>
                    <a:pt x="62" y="339"/>
                  </a:cubicBezTo>
                  <a:cubicBezTo>
                    <a:pt x="68" y="345"/>
                    <a:pt x="71" y="351"/>
                    <a:pt x="78" y="356"/>
                  </a:cubicBezTo>
                  <a:cubicBezTo>
                    <a:pt x="139" y="403"/>
                    <a:pt x="6272" y="5197"/>
                    <a:pt x="9716" y="19749"/>
                  </a:cubicBezTo>
                  <a:cubicBezTo>
                    <a:pt x="9735" y="19828"/>
                    <a:pt x="9800" y="19887"/>
                    <a:pt x="9880" y="19899"/>
                  </a:cubicBezTo>
                  <a:cubicBezTo>
                    <a:pt x="9890" y="19900"/>
                    <a:pt x="9900" y="19901"/>
                    <a:pt x="9910" y="19901"/>
                  </a:cubicBezTo>
                  <a:cubicBezTo>
                    <a:pt x="9980" y="19901"/>
                    <a:pt x="10044" y="19865"/>
                    <a:pt x="10081" y="19805"/>
                  </a:cubicBezTo>
                  <a:cubicBezTo>
                    <a:pt x="10111" y="19752"/>
                    <a:pt x="12536" y="15715"/>
                    <a:pt x="15819" y="13459"/>
                  </a:cubicBezTo>
                  <a:lnTo>
                    <a:pt x="21203" y="19090"/>
                  </a:lnTo>
                  <a:cubicBezTo>
                    <a:pt x="21206" y="19095"/>
                    <a:pt x="21214" y="19096"/>
                    <a:pt x="21219" y="19100"/>
                  </a:cubicBezTo>
                  <a:cubicBezTo>
                    <a:pt x="21227" y="19108"/>
                    <a:pt x="21238" y="19115"/>
                    <a:pt x="21248" y="19122"/>
                  </a:cubicBezTo>
                  <a:cubicBezTo>
                    <a:pt x="21261" y="19128"/>
                    <a:pt x="21271" y="19134"/>
                    <a:pt x="21284" y="19138"/>
                  </a:cubicBezTo>
                  <a:cubicBezTo>
                    <a:pt x="21296" y="19143"/>
                    <a:pt x="21308" y="19144"/>
                    <a:pt x="21320" y="19145"/>
                  </a:cubicBezTo>
                  <a:cubicBezTo>
                    <a:pt x="21329" y="19147"/>
                    <a:pt x="21338" y="19150"/>
                    <a:pt x="21347" y="19150"/>
                  </a:cubicBezTo>
                  <a:cubicBezTo>
                    <a:pt x="21350" y="19150"/>
                    <a:pt x="21353" y="19149"/>
                    <a:pt x="21356" y="19149"/>
                  </a:cubicBezTo>
                  <a:cubicBezTo>
                    <a:pt x="21358" y="19149"/>
                    <a:pt x="21361" y="19150"/>
                    <a:pt x="21363" y="19150"/>
                  </a:cubicBezTo>
                  <a:cubicBezTo>
                    <a:pt x="21374" y="19149"/>
                    <a:pt x="21382" y="19145"/>
                    <a:pt x="21390" y="19143"/>
                  </a:cubicBezTo>
                  <a:cubicBezTo>
                    <a:pt x="21403" y="19139"/>
                    <a:pt x="21415" y="19138"/>
                    <a:pt x="21426" y="19133"/>
                  </a:cubicBezTo>
                  <a:cubicBezTo>
                    <a:pt x="21441" y="19127"/>
                    <a:pt x="21453" y="19117"/>
                    <a:pt x="21464" y="19108"/>
                  </a:cubicBezTo>
                  <a:cubicBezTo>
                    <a:pt x="21471" y="19103"/>
                    <a:pt x="21478" y="19102"/>
                    <a:pt x="21484" y="19095"/>
                  </a:cubicBezTo>
                  <a:cubicBezTo>
                    <a:pt x="21485" y="19094"/>
                    <a:pt x="21485" y="19092"/>
                    <a:pt x="21487" y="19092"/>
                  </a:cubicBezTo>
                  <a:cubicBezTo>
                    <a:pt x="21504" y="19075"/>
                    <a:pt x="21519" y="19054"/>
                    <a:pt x="21529" y="19032"/>
                  </a:cubicBezTo>
                  <a:cubicBezTo>
                    <a:pt x="21531" y="19026"/>
                    <a:pt x="21531" y="19018"/>
                    <a:pt x="21535" y="19011"/>
                  </a:cubicBezTo>
                  <a:cubicBezTo>
                    <a:pt x="21540" y="18995"/>
                    <a:pt x="21545" y="18979"/>
                    <a:pt x="21546" y="18963"/>
                  </a:cubicBezTo>
                  <a:lnTo>
                    <a:pt x="22011" y="10410"/>
                  </a:lnTo>
                  <a:cubicBezTo>
                    <a:pt x="22380" y="10021"/>
                    <a:pt x="25034" y="7350"/>
                    <a:pt x="28510" y="7287"/>
                  </a:cubicBezTo>
                  <a:cubicBezTo>
                    <a:pt x="28598" y="7286"/>
                    <a:pt x="28674" y="7227"/>
                    <a:pt x="28698" y="7141"/>
                  </a:cubicBezTo>
                  <a:cubicBezTo>
                    <a:pt x="28722" y="7058"/>
                    <a:pt x="28687" y="6966"/>
                    <a:pt x="28611" y="6920"/>
                  </a:cubicBezTo>
                  <a:cubicBezTo>
                    <a:pt x="28509" y="6860"/>
                    <a:pt x="18414" y="738"/>
                    <a:pt x="20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68"/>
            <p:cNvSpPr/>
            <p:nvPr/>
          </p:nvSpPr>
          <p:spPr>
            <a:xfrm>
              <a:off x="8048450" y="264400"/>
              <a:ext cx="506650" cy="446400"/>
            </a:xfrm>
            <a:custGeom>
              <a:avLst/>
              <a:gdLst/>
              <a:ahLst/>
              <a:cxnLst/>
              <a:rect l="l" t="t" r="r" b="b"/>
              <a:pathLst>
                <a:path w="20266" h="17856" extrusionOk="0">
                  <a:moveTo>
                    <a:pt x="19333" y="11637"/>
                  </a:moveTo>
                  <a:lnTo>
                    <a:pt x="19340" y="11647"/>
                  </a:lnTo>
                  <a:lnTo>
                    <a:pt x="19404" y="12189"/>
                  </a:lnTo>
                  <a:lnTo>
                    <a:pt x="19333" y="11637"/>
                  </a:lnTo>
                  <a:close/>
                  <a:moveTo>
                    <a:pt x="43" y="1"/>
                  </a:moveTo>
                  <a:cubicBezTo>
                    <a:pt x="25" y="1"/>
                    <a:pt x="9" y="14"/>
                    <a:pt x="6" y="29"/>
                  </a:cubicBezTo>
                  <a:cubicBezTo>
                    <a:pt x="1" y="49"/>
                    <a:pt x="14" y="71"/>
                    <a:pt x="32" y="78"/>
                  </a:cubicBezTo>
                  <a:cubicBezTo>
                    <a:pt x="2868" y="996"/>
                    <a:pt x="10215" y="3940"/>
                    <a:pt x="17252" y="11450"/>
                  </a:cubicBezTo>
                  <a:cubicBezTo>
                    <a:pt x="17276" y="11494"/>
                    <a:pt x="17835" y="12511"/>
                    <a:pt x="18466" y="14023"/>
                  </a:cubicBezTo>
                  <a:cubicBezTo>
                    <a:pt x="18472" y="14039"/>
                    <a:pt x="18488" y="14049"/>
                    <a:pt x="18505" y="14049"/>
                  </a:cubicBezTo>
                  <a:lnTo>
                    <a:pt x="18513" y="14049"/>
                  </a:lnTo>
                  <a:cubicBezTo>
                    <a:pt x="18533" y="14043"/>
                    <a:pt x="18546" y="14024"/>
                    <a:pt x="18544" y="14005"/>
                  </a:cubicBezTo>
                  <a:cubicBezTo>
                    <a:pt x="18491" y="13387"/>
                    <a:pt x="18413" y="12765"/>
                    <a:pt x="18337" y="12158"/>
                  </a:cubicBezTo>
                  <a:lnTo>
                    <a:pt x="18337" y="12158"/>
                  </a:lnTo>
                  <a:cubicBezTo>
                    <a:pt x="18448" y="12853"/>
                    <a:pt x="18531" y="13579"/>
                    <a:pt x="18591" y="14325"/>
                  </a:cubicBezTo>
                  <a:cubicBezTo>
                    <a:pt x="18808" y="14864"/>
                    <a:pt x="19012" y="15407"/>
                    <a:pt x="19192" y="15939"/>
                  </a:cubicBezTo>
                  <a:cubicBezTo>
                    <a:pt x="19198" y="15956"/>
                    <a:pt x="19211" y="15966"/>
                    <a:pt x="19226" y="15966"/>
                  </a:cubicBezTo>
                  <a:cubicBezTo>
                    <a:pt x="19228" y="15966"/>
                    <a:pt x="19229" y="15966"/>
                    <a:pt x="19231" y="15965"/>
                  </a:cubicBezTo>
                  <a:lnTo>
                    <a:pt x="19238" y="15965"/>
                  </a:lnTo>
                  <a:cubicBezTo>
                    <a:pt x="19257" y="15963"/>
                    <a:pt x="19271" y="15944"/>
                    <a:pt x="19271" y="15924"/>
                  </a:cubicBezTo>
                  <a:lnTo>
                    <a:pt x="19161" y="12930"/>
                  </a:lnTo>
                  <a:lnTo>
                    <a:pt x="19181" y="12929"/>
                  </a:lnTo>
                  <a:lnTo>
                    <a:pt x="19305" y="16279"/>
                  </a:lnTo>
                  <a:cubicBezTo>
                    <a:pt x="19477" y="16805"/>
                    <a:pt x="19629" y="17326"/>
                    <a:pt x="19756" y="17827"/>
                  </a:cubicBezTo>
                  <a:cubicBezTo>
                    <a:pt x="19762" y="17845"/>
                    <a:pt x="19780" y="17856"/>
                    <a:pt x="19797" y="17856"/>
                  </a:cubicBezTo>
                  <a:lnTo>
                    <a:pt x="19799" y="17856"/>
                  </a:lnTo>
                  <a:cubicBezTo>
                    <a:pt x="19819" y="17855"/>
                    <a:pt x="19835" y="17839"/>
                    <a:pt x="19836" y="17819"/>
                  </a:cubicBezTo>
                  <a:lnTo>
                    <a:pt x="20266" y="9932"/>
                  </a:lnTo>
                  <a:cubicBezTo>
                    <a:pt x="20261" y="9920"/>
                    <a:pt x="20260" y="9910"/>
                    <a:pt x="20251" y="9903"/>
                  </a:cubicBezTo>
                  <a:cubicBezTo>
                    <a:pt x="13287" y="2768"/>
                    <a:pt x="3805" y="601"/>
                    <a:pt x="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63" name="Google Shape;4863;p68"/>
            <p:cNvGrpSpPr/>
            <p:nvPr/>
          </p:nvGrpSpPr>
          <p:grpSpPr>
            <a:xfrm>
              <a:off x="8171600" y="396975"/>
              <a:ext cx="448800" cy="285600"/>
              <a:chOff x="8171600" y="396975"/>
              <a:chExt cx="448800" cy="285600"/>
            </a:xfrm>
          </p:grpSpPr>
          <p:sp>
            <p:nvSpPr>
              <p:cNvPr id="4864" name="Google Shape;4864;p68"/>
              <p:cNvSpPr/>
              <p:nvPr/>
            </p:nvSpPr>
            <p:spPr>
              <a:xfrm>
                <a:off x="8171600" y="408750"/>
                <a:ext cx="82125" cy="170275"/>
              </a:xfrm>
              <a:custGeom>
                <a:avLst/>
                <a:gdLst/>
                <a:ahLst/>
                <a:cxnLst/>
                <a:rect l="l" t="t" r="r" b="b"/>
                <a:pathLst>
                  <a:path w="3285" h="6811" extrusionOk="0">
                    <a:moveTo>
                      <a:pt x="114" y="1"/>
                    </a:moveTo>
                    <a:cubicBezTo>
                      <a:pt x="96" y="1"/>
                      <a:pt x="77" y="6"/>
                      <a:pt x="61" y="17"/>
                    </a:cubicBezTo>
                    <a:cubicBezTo>
                      <a:pt x="14" y="48"/>
                      <a:pt x="1" y="108"/>
                      <a:pt x="31" y="154"/>
                    </a:cubicBezTo>
                    <a:cubicBezTo>
                      <a:pt x="1369" y="2189"/>
                      <a:pt x="2394" y="4402"/>
                      <a:pt x="3079" y="6739"/>
                    </a:cubicBezTo>
                    <a:cubicBezTo>
                      <a:pt x="3092" y="6783"/>
                      <a:pt x="3131" y="6810"/>
                      <a:pt x="3174" y="6810"/>
                    </a:cubicBezTo>
                    <a:cubicBezTo>
                      <a:pt x="3184" y="6810"/>
                      <a:pt x="3193" y="6809"/>
                      <a:pt x="3204" y="6807"/>
                    </a:cubicBezTo>
                    <a:cubicBezTo>
                      <a:pt x="3256" y="6792"/>
                      <a:pt x="3285" y="6737"/>
                      <a:pt x="3271" y="6684"/>
                    </a:cubicBezTo>
                    <a:cubicBezTo>
                      <a:pt x="2579" y="4328"/>
                      <a:pt x="1547" y="2096"/>
                      <a:pt x="199" y="47"/>
                    </a:cubicBezTo>
                    <a:cubicBezTo>
                      <a:pt x="179" y="17"/>
                      <a:pt x="147" y="1"/>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68"/>
              <p:cNvSpPr/>
              <p:nvPr/>
            </p:nvSpPr>
            <p:spPr>
              <a:xfrm>
                <a:off x="8232325" y="467500"/>
                <a:ext cx="28900" cy="52850"/>
              </a:xfrm>
              <a:custGeom>
                <a:avLst/>
                <a:gdLst/>
                <a:ahLst/>
                <a:cxnLst/>
                <a:rect l="l" t="t" r="r" b="b"/>
                <a:pathLst>
                  <a:path w="1156" h="2114" extrusionOk="0">
                    <a:moveTo>
                      <a:pt x="115" y="1"/>
                    </a:moveTo>
                    <a:cubicBezTo>
                      <a:pt x="96" y="1"/>
                      <a:pt x="76" y="6"/>
                      <a:pt x="59" y="18"/>
                    </a:cubicBezTo>
                    <a:cubicBezTo>
                      <a:pt x="13" y="47"/>
                      <a:pt x="1" y="109"/>
                      <a:pt x="32" y="155"/>
                    </a:cubicBezTo>
                    <a:cubicBezTo>
                      <a:pt x="420" y="741"/>
                      <a:pt x="729" y="1376"/>
                      <a:pt x="949" y="2045"/>
                    </a:cubicBezTo>
                    <a:cubicBezTo>
                      <a:pt x="964" y="2087"/>
                      <a:pt x="1002" y="2113"/>
                      <a:pt x="1044" y="2113"/>
                    </a:cubicBezTo>
                    <a:cubicBezTo>
                      <a:pt x="1055" y="2113"/>
                      <a:pt x="1065" y="2112"/>
                      <a:pt x="1076" y="2108"/>
                    </a:cubicBezTo>
                    <a:cubicBezTo>
                      <a:pt x="1127" y="2091"/>
                      <a:pt x="1156" y="2035"/>
                      <a:pt x="1139" y="1983"/>
                    </a:cubicBezTo>
                    <a:cubicBezTo>
                      <a:pt x="914" y="1297"/>
                      <a:pt x="597" y="646"/>
                      <a:pt x="197" y="45"/>
                    </a:cubicBezTo>
                    <a:cubicBezTo>
                      <a:pt x="178" y="16"/>
                      <a:pt x="147" y="1"/>
                      <a:pt x="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68"/>
              <p:cNvSpPr/>
              <p:nvPr/>
            </p:nvSpPr>
            <p:spPr>
              <a:xfrm>
                <a:off x="8449375" y="396975"/>
                <a:ext cx="95475" cy="66575"/>
              </a:xfrm>
              <a:custGeom>
                <a:avLst/>
                <a:gdLst/>
                <a:ahLst/>
                <a:cxnLst/>
                <a:rect l="l" t="t" r="r" b="b"/>
                <a:pathLst>
                  <a:path w="3819" h="2663" extrusionOk="0">
                    <a:moveTo>
                      <a:pt x="114" y="1"/>
                    </a:moveTo>
                    <a:cubicBezTo>
                      <a:pt x="77" y="1"/>
                      <a:pt x="42" y="22"/>
                      <a:pt x="25" y="58"/>
                    </a:cubicBezTo>
                    <a:cubicBezTo>
                      <a:pt x="1" y="107"/>
                      <a:pt x="22" y="166"/>
                      <a:pt x="72" y="189"/>
                    </a:cubicBezTo>
                    <a:cubicBezTo>
                      <a:pt x="1389" y="807"/>
                      <a:pt x="2590" y="1629"/>
                      <a:pt x="3640" y="2635"/>
                    </a:cubicBezTo>
                    <a:cubicBezTo>
                      <a:pt x="3660" y="2654"/>
                      <a:pt x="3683" y="2663"/>
                      <a:pt x="3709" y="2663"/>
                    </a:cubicBezTo>
                    <a:cubicBezTo>
                      <a:pt x="3735" y="2663"/>
                      <a:pt x="3761" y="2652"/>
                      <a:pt x="3779" y="2633"/>
                    </a:cubicBezTo>
                    <a:cubicBezTo>
                      <a:pt x="3818" y="2593"/>
                      <a:pt x="3816" y="2530"/>
                      <a:pt x="3777" y="2492"/>
                    </a:cubicBezTo>
                    <a:cubicBezTo>
                      <a:pt x="2711" y="1471"/>
                      <a:pt x="1493" y="636"/>
                      <a:pt x="156" y="10"/>
                    </a:cubicBezTo>
                    <a:cubicBezTo>
                      <a:pt x="142" y="4"/>
                      <a:pt x="128" y="1"/>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68"/>
              <p:cNvSpPr/>
              <p:nvPr/>
            </p:nvSpPr>
            <p:spPr>
              <a:xfrm>
                <a:off x="8533150" y="418925"/>
                <a:ext cx="25350" cy="22650"/>
              </a:xfrm>
              <a:custGeom>
                <a:avLst/>
                <a:gdLst/>
                <a:ahLst/>
                <a:cxnLst/>
                <a:rect l="l" t="t" r="r" b="b"/>
                <a:pathLst>
                  <a:path w="1014" h="906" extrusionOk="0">
                    <a:moveTo>
                      <a:pt x="113" y="1"/>
                    </a:moveTo>
                    <a:cubicBezTo>
                      <a:pt x="85" y="1"/>
                      <a:pt x="58" y="12"/>
                      <a:pt x="38" y="34"/>
                    </a:cubicBezTo>
                    <a:cubicBezTo>
                      <a:pt x="1" y="74"/>
                      <a:pt x="5" y="136"/>
                      <a:pt x="46" y="173"/>
                    </a:cubicBezTo>
                    <a:lnTo>
                      <a:pt x="836" y="882"/>
                    </a:lnTo>
                    <a:cubicBezTo>
                      <a:pt x="853" y="899"/>
                      <a:pt x="878" y="906"/>
                      <a:pt x="901" y="906"/>
                    </a:cubicBezTo>
                    <a:cubicBezTo>
                      <a:pt x="929" y="906"/>
                      <a:pt x="956" y="894"/>
                      <a:pt x="977" y="872"/>
                    </a:cubicBezTo>
                    <a:cubicBezTo>
                      <a:pt x="1013" y="832"/>
                      <a:pt x="1009" y="769"/>
                      <a:pt x="968" y="732"/>
                    </a:cubicBezTo>
                    <a:lnTo>
                      <a:pt x="179" y="26"/>
                    </a:lnTo>
                    <a:cubicBezTo>
                      <a:pt x="160" y="9"/>
                      <a:pt x="136" y="1"/>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68"/>
              <p:cNvSpPr/>
              <p:nvPr/>
            </p:nvSpPr>
            <p:spPr>
              <a:xfrm>
                <a:off x="8570625" y="420825"/>
                <a:ext cx="19525" cy="14900"/>
              </a:xfrm>
              <a:custGeom>
                <a:avLst/>
                <a:gdLst/>
                <a:ahLst/>
                <a:cxnLst/>
                <a:rect l="l" t="t" r="r" b="b"/>
                <a:pathLst>
                  <a:path w="781" h="596" extrusionOk="0">
                    <a:moveTo>
                      <a:pt x="113" y="0"/>
                    </a:moveTo>
                    <a:cubicBezTo>
                      <a:pt x="82" y="0"/>
                      <a:pt x="52" y="15"/>
                      <a:pt x="32" y="43"/>
                    </a:cubicBezTo>
                    <a:cubicBezTo>
                      <a:pt x="1" y="87"/>
                      <a:pt x="11" y="149"/>
                      <a:pt x="57" y="180"/>
                    </a:cubicBezTo>
                    <a:lnTo>
                      <a:pt x="612" y="576"/>
                    </a:lnTo>
                    <a:cubicBezTo>
                      <a:pt x="631" y="588"/>
                      <a:pt x="651" y="595"/>
                      <a:pt x="670" y="595"/>
                    </a:cubicBezTo>
                    <a:cubicBezTo>
                      <a:pt x="702" y="595"/>
                      <a:pt x="732" y="580"/>
                      <a:pt x="749" y="553"/>
                    </a:cubicBezTo>
                    <a:cubicBezTo>
                      <a:pt x="781" y="508"/>
                      <a:pt x="770" y="446"/>
                      <a:pt x="726" y="414"/>
                    </a:cubicBezTo>
                    <a:lnTo>
                      <a:pt x="170" y="18"/>
                    </a:lnTo>
                    <a:cubicBezTo>
                      <a:pt x="153" y="6"/>
                      <a:pt x="133"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68"/>
              <p:cNvSpPr/>
              <p:nvPr/>
            </p:nvSpPr>
            <p:spPr>
              <a:xfrm>
                <a:off x="8604950" y="420450"/>
                <a:ext cx="15450" cy="9425"/>
              </a:xfrm>
              <a:custGeom>
                <a:avLst/>
                <a:gdLst/>
                <a:ahLst/>
                <a:cxnLst/>
                <a:rect l="l" t="t" r="r" b="b"/>
                <a:pathLst>
                  <a:path w="618" h="377" extrusionOk="0">
                    <a:moveTo>
                      <a:pt x="114" y="1"/>
                    </a:moveTo>
                    <a:cubicBezTo>
                      <a:pt x="76" y="1"/>
                      <a:pt x="40" y="22"/>
                      <a:pt x="23" y="59"/>
                    </a:cubicBezTo>
                    <a:cubicBezTo>
                      <a:pt x="0" y="108"/>
                      <a:pt x="22" y="168"/>
                      <a:pt x="73" y="190"/>
                    </a:cubicBezTo>
                    <a:lnTo>
                      <a:pt x="462" y="368"/>
                    </a:lnTo>
                    <a:cubicBezTo>
                      <a:pt x="475" y="374"/>
                      <a:pt x="489" y="376"/>
                      <a:pt x="502" y="376"/>
                    </a:cubicBezTo>
                    <a:cubicBezTo>
                      <a:pt x="541" y="376"/>
                      <a:pt x="576" y="355"/>
                      <a:pt x="594" y="319"/>
                    </a:cubicBezTo>
                    <a:cubicBezTo>
                      <a:pt x="617" y="269"/>
                      <a:pt x="595" y="210"/>
                      <a:pt x="544" y="187"/>
                    </a:cubicBezTo>
                    <a:lnTo>
                      <a:pt x="155" y="10"/>
                    </a:lnTo>
                    <a:cubicBezTo>
                      <a:pt x="142" y="4"/>
                      <a:pt x="128" y="1"/>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68"/>
              <p:cNvSpPr/>
              <p:nvPr/>
            </p:nvSpPr>
            <p:spPr>
              <a:xfrm>
                <a:off x="8365100" y="474975"/>
                <a:ext cx="63225" cy="59700"/>
              </a:xfrm>
              <a:custGeom>
                <a:avLst/>
                <a:gdLst/>
                <a:ahLst/>
                <a:cxnLst/>
                <a:rect l="l" t="t" r="r" b="b"/>
                <a:pathLst>
                  <a:path w="2529" h="2388" extrusionOk="0">
                    <a:moveTo>
                      <a:pt x="111" y="0"/>
                    </a:moveTo>
                    <a:cubicBezTo>
                      <a:pt x="85" y="0"/>
                      <a:pt x="58" y="11"/>
                      <a:pt x="38" y="31"/>
                    </a:cubicBezTo>
                    <a:cubicBezTo>
                      <a:pt x="0" y="72"/>
                      <a:pt x="2" y="134"/>
                      <a:pt x="42" y="172"/>
                    </a:cubicBezTo>
                    <a:lnTo>
                      <a:pt x="2350" y="2361"/>
                    </a:lnTo>
                    <a:cubicBezTo>
                      <a:pt x="2370" y="2378"/>
                      <a:pt x="2394" y="2388"/>
                      <a:pt x="2418" y="2388"/>
                    </a:cubicBezTo>
                    <a:cubicBezTo>
                      <a:pt x="2444" y="2388"/>
                      <a:pt x="2469" y="2377"/>
                      <a:pt x="2491" y="2355"/>
                    </a:cubicBezTo>
                    <a:cubicBezTo>
                      <a:pt x="2528" y="2315"/>
                      <a:pt x="2526" y="2253"/>
                      <a:pt x="2486" y="2215"/>
                    </a:cubicBezTo>
                    <a:lnTo>
                      <a:pt x="179" y="27"/>
                    </a:lnTo>
                    <a:cubicBezTo>
                      <a:pt x="160" y="9"/>
                      <a:pt x="136" y="0"/>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68"/>
              <p:cNvSpPr/>
              <p:nvPr/>
            </p:nvSpPr>
            <p:spPr>
              <a:xfrm>
                <a:off x="8382200" y="531825"/>
                <a:ext cx="14625" cy="12625"/>
              </a:xfrm>
              <a:custGeom>
                <a:avLst/>
                <a:gdLst/>
                <a:ahLst/>
                <a:cxnLst/>
                <a:rect l="l" t="t" r="r" b="b"/>
                <a:pathLst>
                  <a:path w="585" h="505" extrusionOk="0">
                    <a:moveTo>
                      <a:pt x="111" y="0"/>
                    </a:moveTo>
                    <a:cubicBezTo>
                      <a:pt x="83" y="0"/>
                      <a:pt x="55" y="12"/>
                      <a:pt x="36" y="35"/>
                    </a:cubicBezTo>
                    <a:cubicBezTo>
                      <a:pt x="0" y="76"/>
                      <a:pt x="6" y="139"/>
                      <a:pt x="48" y="174"/>
                    </a:cubicBezTo>
                    <a:lnTo>
                      <a:pt x="410" y="481"/>
                    </a:lnTo>
                    <a:cubicBezTo>
                      <a:pt x="428" y="497"/>
                      <a:pt x="452" y="504"/>
                      <a:pt x="474" y="504"/>
                    </a:cubicBezTo>
                    <a:cubicBezTo>
                      <a:pt x="501" y="504"/>
                      <a:pt x="531" y="493"/>
                      <a:pt x="549" y="469"/>
                    </a:cubicBezTo>
                    <a:cubicBezTo>
                      <a:pt x="585" y="429"/>
                      <a:pt x="579" y="365"/>
                      <a:pt x="537" y="330"/>
                    </a:cubicBezTo>
                    <a:lnTo>
                      <a:pt x="175" y="23"/>
                    </a:lnTo>
                    <a:cubicBezTo>
                      <a:pt x="156" y="8"/>
                      <a:pt x="133" y="0"/>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68"/>
              <p:cNvSpPr/>
              <p:nvPr/>
            </p:nvSpPr>
            <p:spPr>
              <a:xfrm>
                <a:off x="8351850" y="555250"/>
                <a:ext cx="12050" cy="11250"/>
              </a:xfrm>
              <a:custGeom>
                <a:avLst/>
                <a:gdLst/>
                <a:ahLst/>
                <a:cxnLst/>
                <a:rect l="l" t="t" r="r" b="b"/>
                <a:pathLst>
                  <a:path w="482" h="450" extrusionOk="0">
                    <a:moveTo>
                      <a:pt x="112" y="0"/>
                    </a:moveTo>
                    <a:cubicBezTo>
                      <a:pt x="86" y="0"/>
                      <a:pt x="60" y="11"/>
                      <a:pt x="40" y="31"/>
                    </a:cubicBezTo>
                    <a:cubicBezTo>
                      <a:pt x="1" y="71"/>
                      <a:pt x="3" y="134"/>
                      <a:pt x="42" y="172"/>
                    </a:cubicBezTo>
                    <a:lnTo>
                      <a:pt x="303" y="421"/>
                    </a:lnTo>
                    <a:cubicBezTo>
                      <a:pt x="322" y="440"/>
                      <a:pt x="346" y="449"/>
                      <a:pt x="371" y="449"/>
                    </a:cubicBezTo>
                    <a:cubicBezTo>
                      <a:pt x="398" y="449"/>
                      <a:pt x="424" y="439"/>
                      <a:pt x="443" y="419"/>
                    </a:cubicBezTo>
                    <a:cubicBezTo>
                      <a:pt x="482" y="379"/>
                      <a:pt x="480" y="316"/>
                      <a:pt x="441" y="278"/>
                    </a:cubicBezTo>
                    <a:lnTo>
                      <a:pt x="180" y="28"/>
                    </a:lnTo>
                    <a:cubicBezTo>
                      <a:pt x="161" y="9"/>
                      <a:pt x="136"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68"/>
              <p:cNvSpPr/>
              <p:nvPr/>
            </p:nvSpPr>
            <p:spPr>
              <a:xfrm>
                <a:off x="8504000" y="565950"/>
                <a:ext cx="12000" cy="65350"/>
              </a:xfrm>
              <a:custGeom>
                <a:avLst/>
                <a:gdLst/>
                <a:ahLst/>
                <a:cxnLst/>
                <a:rect l="l" t="t" r="r" b="b"/>
                <a:pathLst>
                  <a:path w="480" h="2614" extrusionOk="0">
                    <a:moveTo>
                      <a:pt x="108" y="0"/>
                    </a:moveTo>
                    <a:cubicBezTo>
                      <a:pt x="102" y="0"/>
                      <a:pt x="97" y="1"/>
                      <a:pt x="91" y="1"/>
                    </a:cubicBezTo>
                    <a:cubicBezTo>
                      <a:pt x="38" y="9"/>
                      <a:pt x="1" y="60"/>
                      <a:pt x="8" y="114"/>
                    </a:cubicBezTo>
                    <a:cubicBezTo>
                      <a:pt x="132" y="908"/>
                      <a:pt x="223" y="1718"/>
                      <a:pt x="276" y="2522"/>
                    </a:cubicBezTo>
                    <a:cubicBezTo>
                      <a:pt x="281" y="2575"/>
                      <a:pt x="324" y="2614"/>
                      <a:pt x="375" y="2614"/>
                    </a:cubicBezTo>
                    <a:lnTo>
                      <a:pt x="383" y="2614"/>
                    </a:lnTo>
                    <a:cubicBezTo>
                      <a:pt x="437" y="2611"/>
                      <a:pt x="480" y="2564"/>
                      <a:pt x="475" y="2509"/>
                    </a:cubicBezTo>
                    <a:cubicBezTo>
                      <a:pt x="420" y="1698"/>
                      <a:pt x="329" y="882"/>
                      <a:pt x="204" y="85"/>
                    </a:cubicBezTo>
                    <a:cubicBezTo>
                      <a:pt x="197" y="35"/>
                      <a:pt x="158"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68"/>
              <p:cNvSpPr/>
              <p:nvPr/>
            </p:nvSpPr>
            <p:spPr>
              <a:xfrm>
                <a:off x="8525125" y="585150"/>
                <a:ext cx="8475" cy="97425"/>
              </a:xfrm>
              <a:custGeom>
                <a:avLst/>
                <a:gdLst/>
                <a:ahLst/>
                <a:cxnLst/>
                <a:rect l="l" t="t" r="r" b="b"/>
                <a:pathLst>
                  <a:path w="339" h="3897" extrusionOk="0">
                    <a:moveTo>
                      <a:pt x="103" y="1"/>
                    </a:moveTo>
                    <a:cubicBezTo>
                      <a:pt x="101" y="1"/>
                      <a:pt x="100" y="1"/>
                      <a:pt x="99" y="1"/>
                    </a:cubicBezTo>
                    <a:cubicBezTo>
                      <a:pt x="43" y="2"/>
                      <a:pt x="1" y="48"/>
                      <a:pt x="3" y="103"/>
                    </a:cubicBezTo>
                    <a:lnTo>
                      <a:pt x="139" y="3801"/>
                    </a:lnTo>
                    <a:cubicBezTo>
                      <a:pt x="141" y="3854"/>
                      <a:pt x="185" y="3896"/>
                      <a:pt x="238" y="3896"/>
                    </a:cubicBezTo>
                    <a:lnTo>
                      <a:pt x="242" y="3896"/>
                    </a:lnTo>
                    <a:cubicBezTo>
                      <a:pt x="297" y="3895"/>
                      <a:pt x="339" y="3849"/>
                      <a:pt x="338" y="3793"/>
                    </a:cubicBezTo>
                    <a:lnTo>
                      <a:pt x="201" y="97"/>
                    </a:lnTo>
                    <a:cubicBezTo>
                      <a:pt x="200" y="42"/>
                      <a:pt x="157" y="1"/>
                      <a:pt x="1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68"/>
              <p:cNvSpPr/>
              <p:nvPr/>
            </p:nvSpPr>
            <p:spPr>
              <a:xfrm>
                <a:off x="8529050" y="553100"/>
                <a:ext cx="7400" cy="18475"/>
              </a:xfrm>
              <a:custGeom>
                <a:avLst/>
                <a:gdLst/>
                <a:ahLst/>
                <a:cxnLst/>
                <a:rect l="l" t="t" r="r" b="b"/>
                <a:pathLst>
                  <a:path w="296" h="739" extrusionOk="0">
                    <a:moveTo>
                      <a:pt x="106" y="1"/>
                    </a:moveTo>
                    <a:cubicBezTo>
                      <a:pt x="101" y="1"/>
                      <a:pt x="96" y="1"/>
                      <a:pt x="91" y="2"/>
                    </a:cubicBezTo>
                    <a:cubicBezTo>
                      <a:pt x="38" y="10"/>
                      <a:pt x="1" y="62"/>
                      <a:pt x="9" y="115"/>
                    </a:cubicBezTo>
                    <a:lnTo>
                      <a:pt x="91" y="654"/>
                    </a:lnTo>
                    <a:cubicBezTo>
                      <a:pt x="100" y="704"/>
                      <a:pt x="142" y="739"/>
                      <a:pt x="190" y="739"/>
                    </a:cubicBezTo>
                    <a:cubicBezTo>
                      <a:pt x="195" y="739"/>
                      <a:pt x="201" y="739"/>
                      <a:pt x="205" y="738"/>
                    </a:cubicBezTo>
                    <a:cubicBezTo>
                      <a:pt x="259" y="730"/>
                      <a:pt x="295" y="679"/>
                      <a:pt x="288" y="625"/>
                    </a:cubicBezTo>
                    <a:lnTo>
                      <a:pt x="205" y="85"/>
                    </a:lnTo>
                    <a:cubicBezTo>
                      <a:pt x="197" y="36"/>
                      <a:pt x="152" y="1"/>
                      <a:pt x="1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6" name="Google Shape;4876;p68"/>
            <p:cNvSpPr/>
            <p:nvPr/>
          </p:nvSpPr>
          <p:spPr>
            <a:xfrm>
              <a:off x="8024850" y="262450"/>
              <a:ext cx="449775" cy="478150"/>
            </a:xfrm>
            <a:custGeom>
              <a:avLst/>
              <a:gdLst/>
              <a:ahLst/>
              <a:cxnLst/>
              <a:rect l="l" t="t" r="r" b="b"/>
              <a:pathLst>
                <a:path w="17991" h="19126" extrusionOk="0">
                  <a:moveTo>
                    <a:pt x="8413" y="8291"/>
                  </a:moveTo>
                  <a:lnTo>
                    <a:pt x="8423" y="8295"/>
                  </a:lnTo>
                  <a:cubicBezTo>
                    <a:pt x="8817" y="8890"/>
                    <a:pt x="9130" y="9535"/>
                    <a:pt x="9355" y="10212"/>
                  </a:cubicBezTo>
                  <a:lnTo>
                    <a:pt x="9334" y="10219"/>
                  </a:lnTo>
                  <a:cubicBezTo>
                    <a:pt x="9112" y="9544"/>
                    <a:pt x="8799" y="8900"/>
                    <a:pt x="8409" y="8294"/>
                  </a:cubicBezTo>
                  <a:cubicBezTo>
                    <a:pt x="8411" y="8291"/>
                    <a:pt x="8411" y="8291"/>
                    <a:pt x="8413" y="8291"/>
                  </a:cubicBezTo>
                  <a:close/>
                  <a:moveTo>
                    <a:pt x="13721" y="8590"/>
                  </a:moveTo>
                  <a:lnTo>
                    <a:pt x="13727" y="8591"/>
                  </a:lnTo>
                  <a:lnTo>
                    <a:pt x="16035" y="10780"/>
                  </a:lnTo>
                  <a:lnTo>
                    <a:pt x="16022" y="10795"/>
                  </a:lnTo>
                  <a:lnTo>
                    <a:pt x="13712" y="8593"/>
                  </a:lnTo>
                  <a:cubicBezTo>
                    <a:pt x="13716" y="8590"/>
                    <a:pt x="13720" y="8590"/>
                    <a:pt x="13721" y="8590"/>
                  </a:cubicBezTo>
                  <a:close/>
                  <a:moveTo>
                    <a:pt x="14407" y="10864"/>
                  </a:moveTo>
                  <a:lnTo>
                    <a:pt x="14414" y="10865"/>
                  </a:lnTo>
                  <a:lnTo>
                    <a:pt x="14763" y="11189"/>
                  </a:lnTo>
                  <a:lnTo>
                    <a:pt x="14400" y="10868"/>
                  </a:lnTo>
                  <a:cubicBezTo>
                    <a:pt x="14401" y="10864"/>
                    <a:pt x="14405" y="10864"/>
                    <a:pt x="14407" y="10864"/>
                  </a:cubicBezTo>
                  <a:close/>
                  <a:moveTo>
                    <a:pt x="13190" y="11801"/>
                  </a:moveTo>
                  <a:lnTo>
                    <a:pt x="13199" y="11804"/>
                  </a:lnTo>
                  <a:lnTo>
                    <a:pt x="13444" y="12068"/>
                  </a:lnTo>
                  <a:lnTo>
                    <a:pt x="13184" y="11805"/>
                  </a:lnTo>
                  <a:cubicBezTo>
                    <a:pt x="13185" y="11801"/>
                    <a:pt x="13187" y="11801"/>
                    <a:pt x="13190" y="11801"/>
                  </a:cubicBezTo>
                  <a:close/>
                  <a:moveTo>
                    <a:pt x="5984" y="5943"/>
                  </a:moveTo>
                  <a:lnTo>
                    <a:pt x="5992" y="5947"/>
                  </a:lnTo>
                  <a:cubicBezTo>
                    <a:pt x="7337" y="7990"/>
                    <a:pt x="8365" y="10214"/>
                    <a:pt x="9054" y="12561"/>
                  </a:cubicBezTo>
                  <a:lnTo>
                    <a:pt x="9034" y="12568"/>
                  </a:lnTo>
                  <a:cubicBezTo>
                    <a:pt x="8347" y="10223"/>
                    <a:pt x="7317" y="7999"/>
                    <a:pt x="5978" y="5943"/>
                  </a:cubicBezTo>
                  <a:close/>
                  <a:moveTo>
                    <a:pt x="38" y="0"/>
                  </a:moveTo>
                  <a:cubicBezTo>
                    <a:pt x="24" y="0"/>
                    <a:pt x="12" y="8"/>
                    <a:pt x="6" y="21"/>
                  </a:cubicBezTo>
                  <a:cubicBezTo>
                    <a:pt x="2" y="27"/>
                    <a:pt x="0" y="36"/>
                    <a:pt x="0" y="43"/>
                  </a:cubicBezTo>
                  <a:cubicBezTo>
                    <a:pt x="0" y="54"/>
                    <a:pt x="6" y="63"/>
                    <a:pt x="13" y="71"/>
                  </a:cubicBezTo>
                  <a:cubicBezTo>
                    <a:pt x="1453" y="1389"/>
                    <a:pt x="6379" y="6660"/>
                    <a:pt x="9367" y="19094"/>
                  </a:cubicBezTo>
                  <a:cubicBezTo>
                    <a:pt x="9370" y="19109"/>
                    <a:pt x="9384" y="19121"/>
                    <a:pt x="9400" y="19125"/>
                  </a:cubicBezTo>
                  <a:lnTo>
                    <a:pt x="9407" y="19125"/>
                  </a:lnTo>
                  <a:cubicBezTo>
                    <a:pt x="9420" y="19125"/>
                    <a:pt x="9434" y="19119"/>
                    <a:pt x="9439" y="19105"/>
                  </a:cubicBezTo>
                  <a:cubicBezTo>
                    <a:pt x="9857" y="18445"/>
                    <a:pt x="11017" y="16709"/>
                    <a:pt x="12632" y="15036"/>
                  </a:cubicBezTo>
                  <a:cubicBezTo>
                    <a:pt x="13410" y="14230"/>
                    <a:pt x="14296" y="13440"/>
                    <a:pt x="15257" y="12795"/>
                  </a:cubicBezTo>
                  <a:cubicBezTo>
                    <a:pt x="15263" y="12789"/>
                    <a:pt x="15269" y="12785"/>
                    <a:pt x="15289" y="12775"/>
                  </a:cubicBezTo>
                  <a:cubicBezTo>
                    <a:pt x="16201" y="12172"/>
                    <a:pt x="17098" y="11756"/>
                    <a:pt x="17959" y="11538"/>
                  </a:cubicBezTo>
                  <a:cubicBezTo>
                    <a:pt x="17974" y="11535"/>
                    <a:pt x="17985" y="11524"/>
                    <a:pt x="17989" y="11510"/>
                  </a:cubicBezTo>
                  <a:cubicBezTo>
                    <a:pt x="17991" y="11498"/>
                    <a:pt x="17989" y="11483"/>
                    <a:pt x="17978" y="11472"/>
                  </a:cubicBezTo>
                  <a:cubicBezTo>
                    <a:pt x="10043" y="3067"/>
                    <a:pt x="1652" y="443"/>
                    <a:pt x="50" y="1"/>
                  </a:cubicBezTo>
                  <a:cubicBezTo>
                    <a:pt x="47" y="1"/>
                    <a:pt x="43" y="0"/>
                    <a:pt x="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68"/>
            <p:cNvSpPr/>
            <p:nvPr/>
          </p:nvSpPr>
          <p:spPr>
            <a:xfrm>
              <a:off x="8410175" y="553225"/>
              <a:ext cx="131250" cy="166750"/>
            </a:xfrm>
            <a:custGeom>
              <a:avLst/>
              <a:gdLst/>
              <a:ahLst/>
              <a:cxnLst/>
              <a:rect l="l" t="t" r="r" b="b"/>
              <a:pathLst>
                <a:path w="5250" h="6670" extrusionOk="0">
                  <a:moveTo>
                    <a:pt x="2679" y="1"/>
                  </a:moveTo>
                  <a:cubicBezTo>
                    <a:pt x="2678" y="1"/>
                    <a:pt x="2677" y="1"/>
                    <a:pt x="2676" y="1"/>
                  </a:cubicBezTo>
                  <a:cubicBezTo>
                    <a:pt x="2673" y="1"/>
                    <a:pt x="2671" y="1"/>
                    <a:pt x="2667" y="2"/>
                  </a:cubicBezTo>
                  <a:cubicBezTo>
                    <a:pt x="1815" y="204"/>
                    <a:pt x="924" y="604"/>
                    <a:pt x="20" y="1195"/>
                  </a:cubicBezTo>
                  <a:cubicBezTo>
                    <a:pt x="10" y="1201"/>
                    <a:pt x="3" y="1211"/>
                    <a:pt x="2" y="1223"/>
                  </a:cubicBezTo>
                  <a:cubicBezTo>
                    <a:pt x="0" y="1236"/>
                    <a:pt x="4" y="1247"/>
                    <a:pt x="13" y="1255"/>
                  </a:cubicBezTo>
                  <a:lnTo>
                    <a:pt x="5177" y="6656"/>
                  </a:lnTo>
                  <a:cubicBezTo>
                    <a:pt x="5184" y="6665"/>
                    <a:pt x="5197" y="6669"/>
                    <a:pt x="5207" y="6669"/>
                  </a:cubicBezTo>
                  <a:cubicBezTo>
                    <a:pt x="5214" y="6669"/>
                    <a:pt x="5219" y="6668"/>
                    <a:pt x="5225" y="6664"/>
                  </a:cubicBezTo>
                  <a:cubicBezTo>
                    <a:pt x="5241" y="6654"/>
                    <a:pt x="5249" y="6637"/>
                    <a:pt x="5245" y="6620"/>
                  </a:cubicBezTo>
                  <a:cubicBezTo>
                    <a:pt x="4467" y="3370"/>
                    <a:pt x="2999" y="554"/>
                    <a:pt x="2713" y="22"/>
                  </a:cubicBezTo>
                  <a:cubicBezTo>
                    <a:pt x="2705" y="8"/>
                    <a:pt x="2693" y="1"/>
                    <a:pt x="2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68"/>
            <p:cNvSpPr/>
            <p:nvPr/>
          </p:nvSpPr>
          <p:spPr>
            <a:xfrm>
              <a:off x="8068450" y="262725"/>
              <a:ext cx="647700" cy="246325"/>
            </a:xfrm>
            <a:custGeom>
              <a:avLst/>
              <a:gdLst/>
              <a:ahLst/>
              <a:cxnLst/>
              <a:rect l="l" t="t" r="r" b="b"/>
              <a:pathLst>
                <a:path w="25908" h="9853" extrusionOk="0">
                  <a:moveTo>
                    <a:pt x="21572" y="6398"/>
                  </a:moveTo>
                  <a:lnTo>
                    <a:pt x="21576" y="6399"/>
                  </a:lnTo>
                  <a:lnTo>
                    <a:pt x="21966" y="6577"/>
                  </a:lnTo>
                  <a:lnTo>
                    <a:pt x="21958" y="6595"/>
                  </a:lnTo>
                  <a:lnTo>
                    <a:pt x="21563" y="6404"/>
                  </a:lnTo>
                  <a:cubicBezTo>
                    <a:pt x="21566" y="6400"/>
                    <a:pt x="21572" y="6398"/>
                    <a:pt x="21572" y="6398"/>
                  </a:cubicBezTo>
                  <a:close/>
                  <a:moveTo>
                    <a:pt x="20201" y="6414"/>
                  </a:moveTo>
                  <a:lnTo>
                    <a:pt x="20208" y="6417"/>
                  </a:lnTo>
                  <a:lnTo>
                    <a:pt x="20752" y="6830"/>
                  </a:lnTo>
                  <a:lnTo>
                    <a:pt x="20193" y="6417"/>
                  </a:lnTo>
                  <a:cubicBezTo>
                    <a:pt x="20194" y="6415"/>
                    <a:pt x="20198" y="6414"/>
                    <a:pt x="20201" y="6414"/>
                  </a:cubicBezTo>
                  <a:close/>
                  <a:moveTo>
                    <a:pt x="18698" y="6338"/>
                  </a:moveTo>
                  <a:lnTo>
                    <a:pt x="18707" y="6340"/>
                  </a:lnTo>
                  <a:lnTo>
                    <a:pt x="19496" y="7048"/>
                  </a:lnTo>
                  <a:lnTo>
                    <a:pt x="19483" y="7062"/>
                  </a:lnTo>
                  <a:lnTo>
                    <a:pt x="18693" y="6342"/>
                  </a:lnTo>
                  <a:cubicBezTo>
                    <a:pt x="18694" y="6338"/>
                    <a:pt x="18697" y="6338"/>
                    <a:pt x="18698" y="6338"/>
                  </a:cubicBezTo>
                  <a:close/>
                  <a:moveTo>
                    <a:pt x="15350" y="5459"/>
                  </a:moveTo>
                  <a:lnTo>
                    <a:pt x="15356" y="5461"/>
                  </a:lnTo>
                  <a:cubicBezTo>
                    <a:pt x="16683" y="6082"/>
                    <a:pt x="17894" y="6911"/>
                    <a:pt x="18954" y="7925"/>
                  </a:cubicBezTo>
                  <a:lnTo>
                    <a:pt x="18938" y="7940"/>
                  </a:lnTo>
                  <a:cubicBezTo>
                    <a:pt x="17883" y="6928"/>
                    <a:pt x="16673" y="6100"/>
                    <a:pt x="15342" y="5467"/>
                  </a:cubicBezTo>
                  <a:cubicBezTo>
                    <a:pt x="15344" y="5459"/>
                    <a:pt x="15350" y="5459"/>
                    <a:pt x="15350" y="5459"/>
                  </a:cubicBezTo>
                  <a:close/>
                  <a:moveTo>
                    <a:pt x="45" y="1"/>
                  </a:moveTo>
                  <a:cubicBezTo>
                    <a:pt x="25" y="2"/>
                    <a:pt x="9" y="17"/>
                    <a:pt x="5" y="36"/>
                  </a:cubicBezTo>
                  <a:cubicBezTo>
                    <a:pt x="1" y="58"/>
                    <a:pt x="16" y="78"/>
                    <a:pt x="36" y="81"/>
                  </a:cubicBezTo>
                  <a:cubicBezTo>
                    <a:pt x="3662" y="744"/>
                    <a:pt x="12813" y="3024"/>
                    <a:pt x="19496" y="9842"/>
                  </a:cubicBezTo>
                  <a:cubicBezTo>
                    <a:pt x="19502" y="9849"/>
                    <a:pt x="19511" y="9853"/>
                    <a:pt x="19521" y="9853"/>
                  </a:cubicBezTo>
                  <a:cubicBezTo>
                    <a:pt x="19522" y="9853"/>
                    <a:pt x="19523" y="9853"/>
                    <a:pt x="19525" y="9853"/>
                  </a:cubicBezTo>
                  <a:cubicBezTo>
                    <a:pt x="19536" y="9853"/>
                    <a:pt x="19547" y="9847"/>
                    <a:pt x="19552" y="9839"/>
                  </a:cubicBezTo>
                  <a:cubicBezTo>
                    <a:pt x="19896" y="9481"/>
                    <a:pt x="21325" y="8081"/>
                    <a:pt x="23361" y="7263"/>
                  </a:cubicBezTo>
                  <a:cubicBezTo>
                    <a:pt x="24120" y="6958"/>
                    <a:pt x="24964" y="6733"/>
                    <a:pt x="25867" y="6674"/>
                  </a:cubicBezTo>
                  <a:cubicBezTo>
                    <a:pt x="25886" y="6674"/>
                    <a:pt x="25902" y="6660"/>
                    <a:pt x="25904" y="6642"/>
                  </a:cubicBezTo>
                  <a:cubicBezTo>
                    <a:pt x="25907" y="6625"/>
                    <a:pt x="25898" y="6609"/>
                    <a:pt x="25883" y="6598"/>
                  </a:cubicBezTo>
                  <a:cubicBezTo>
                    <a:pt x="24714" y="5946"/>
                    <a:pt x="19887" y="3431"/>
                    <a:pt x="11840" y="1653"/>
                  </a:cubicBezTo>
                  <a:cubicBezTo>
                    <a:pt x="11836" y="1653"/>
                    <a:pt x="11831" y="1652"/>
                    <a:pt x="11828" y="1652"/>
                  </a:cubicBezTo>
                  <a:cubicBezTo>
                    <a:pt x="8455" y="907"/>
                    <a:pt x="4516" y="295"/>
                    <a:pt x="48" y="2"/>
                  </a:cubicBezTo>
                  <a:cubicBezTo>
                    <a:pt x="46" y="2"/>
                    <a:pt x="45" y="1"/>
                    <a:pt x="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68"/>
            <p:cNvSpPr/>
            <p:nvPr/>
          </p:nvSpPr>
          <p:spPr>
            <a:xfrm>
              <a:off x="8024800" y="263525"/>
              <a:ext cx="315850" cy="477075"/>
            </a:xfrm>
            <a:custGeom>
              <a:avLst/>
              <a:gdLst/>
              <a:ahLst/>
              <a:cxnLst/>
              <a:rect l="l" t="t" r="r" b="b"/>
              <a:pathLst>
                <a:path w="12634" h="19083" extrusionOk="0">
                  <a:moveTo>
                    <a:pt x="0" y="0"/>
                  </a:moveTo>
                  <a:cubicBezTo>
                    <a:pt x="0" y="11"/>
                    <a:pt x="6" y="20"/>
                    <a:pt x="14" y="28"/>
                  </a:cubicBezTo>
                  <a:cubicBezTo>
                    <a:pt x="1453" y="1346"/>
                    <a:pt x="6379" y="6617"/>
                    <a:pt x="9367" y="19051"/>
                  </a:cubicBezTo>
                  <a:cubicBezTo>
                    <a:pt x="9371" y="19068"/>
                    <a:pt x="9384" y="19078"/>
                    <a:pt x="9400" y="19082"/>
                  </a:cubicBezTo>
                  <a:lnTo>
                    <a:pt x="9408" y="19082"/>
                  </a:lnTo>
                  <a:cubicBezTo>
                    <a:pt x="9420" y="19081"/>
                    <a:pt x="9435" y="19074"/>
                    <a:pt x="9440" y="19062"/>
                  </a:cubicBezTo>
                  <a:cubicBezTo>
                    <a:pt x="9857" y="18402"/>
                    <a:pt x="11018" y="16666"/>
                    <a:pt x="12633" y="14993"/>
                  </a:cubicBezTo>
                  <a:cubicBezTo>
                    <a:pt x="7514" y="4316"/>
                    <a:pt x="2399" y="1006"/>
                    <a:pt x="0"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68"/>
            <p:cNvSpPr/>
            <p:nvPr/>
          </p:nvSpPr>
          <p:spPr>
            <a:xfrm>
              <a:off x="8364425" y="304025"/>
              <a:ext cx="351725" cy="140275"/>
            </a:xfrm>
            <a:custGeom>
              <a:avLst/>
              <a:gdLst/>
              <a:ahLst/>
              <a:cxnLst/>
              <a:rect l="l" t="t" r="r" b="b"/>
              <a:pathLst>
                <a:path w="14069" h="5611" extrusionOk="0">
                  <a:moveTo>
                    <a:pt x="1" y="0"/>
                  </a:moveTo>
                  <a:lnTo>
                    <a:pt x="1" y="0"/>
                  </a:lnTo>
                  <a:cubicBezTo>
                    <a:pt x="4016" y="1236"/>
                    <a:pt x="8580" y="3069"/>
                    <a:pt x="11521" y="5610"/>
                  </a:cubicBezTo>
                  <a:cubicBezTo>
                    <a:pt x="12280" y="5305"/>
                    <a:pt x="13123" y="5080"/>
                    <a:pt x="14027" y="5021"/>
                  </a:cubicBezTo>
                  <a:cubicBezTo>
                    <a:pt x="14046" y="5020"/>
                    <a:pt x="14060" y="5007"/>
                    <a:pt x="14064" y="4989"/>
                  </a:cubicBezTo>
                  <a:cubicBezTo>
                    <a:pt x="14068" y="4973"/>
                    <a:pt x="14059" y="4957"/>
                    <a:pt x="14044" y="4944"/>
                  </a:cubicBezTo>
                  <a:cubicBezTo>
                    <a:pt x="12875" y="4291"/>
                    <a:pt x="8048" y="1778"/>
                    <a:pt x="1" y="0"/>
                  </a:cubicBez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68"/>
            <p:cNvSpPr/>
            <p:nvPr/>
          </p:nvSpPr>
          <p:spPr>
            <a:xfrm>
              <a:off x="8010650" y="253450"/>
              <a:ext cx="550975" cy="497525"/>
            </a:xfrm>
            <a:custGeom>
              <a:avLst/>
              <a:gdLst/>
              <a:ahLst/>
              <a:cxnLst/>
              <a:rect l="l" t="t" r="r" b="b"/>
              <a:pathLst>
                <a:path w="22039" h="19901" extrusionOk="0">
                  <a:moveTo>
                    <a:pt x="975" y="606"/>
                  </a:moveTo>
                  <a:lnTo>
                    <a:pt x="975" y="606"/>
                  </a:lnTo>
                  <a:cubicBezTo>
                    <a:pt x="1943" y="894"/>
                    <a:pt x="3728" y="1499"/>
                    <a:pt x="5979" y="2608"/>
                  </a:cubicBezTo>
                  <a:cubicBezTo>
                    <a:pt x="9095" y="4145"/>
                    <a:pt x="13747" y="6982"/>
                    <a:pt x="18333" y="11807"/>
                  </a:cubicBezTo>
                  <a:cubicBezTo>
                    <a:pt x="14290" y="12922"/>
                    <a:pt x="10946" y="17742"/>
                    <a:pt x="10014" y="19195"/>
                  </a:cubicBezTo>
                  <a:cubicBezTo>
                    <a:pt x="8206" y="11791"/>
                    <a:pt x="5717" y="7014"/>
                    <a:pt x="3928" y="4296"/>
                  </a:cubicBezTo>
                  <a:cubicBezTo>
                    <a:pt x="2684" y="2402"/>
                    <a:pt x="1616" y="1229"/>
                    <a:pt x="975" y="606"/>
                  </a:cubicBezTo>
                  <a:close/>
                  <a:moveTo>
                    <a:pt x="220" y="0"/>
                  </a:moveTo>
                  <a:cubicBezTo>
                    <a:pt x="142" y="0"/>
                    <a:pt x="70" y="43"/>
                    <a:pt x="38" y="115"/>
                  </a:cubicBezTo>
                  <a:cubicBezTo>
                    <a:pt x="0" y="199"/>
                    <a:pt x="25" y="299"/>
                    <a:pt x="99" y="356"/>
                  </a:cubicBezTo>
                  <a:cubicBezTo>
                    <a:pt x="160" y="403"/>
                    <a:pt x="6294" y="5197"/>
                    <a:pt x="9737" y="19748"/>
                  </a:cubicBezTo>
                  <a:cubicBezTo>
                    <a:pt x="9756" y="19827"/>
                    <a:pt x="9821" y="19886"/>
                    <a:pt x="9901" y="19898"/>
                  </a:cubicBezTo>
                  <a:cubicBezTo>
                    <a:pt x="9911" y="19900"/>
                    <a:pt x="9921" y="19901"/>
                    <a:pt x="9931" y="19901"/>
                  </a:cubicBezTo>
                  <a:cubicBezTo>
                    <a:pt x="10001" y="19901"/>
                    <a:pt x="10065" y="19864"/>
                    <a:pt x="10099" y="19803"/>
                  </a:cubicBezTo>
                  <a:cubicBezTo>
                    <a:pt x="10138" y="19738"/>
                    <a:pt x="14011" y="13285"/>
                    <a:pt x="18605" y="12145"/>
                  </a:cubicBezTo>
                  <a:cubicBezTo>
                    <a:pt x="18947" y="12791"/>
                    <a:pt x="20448" y="15723"/>
                    <a:pt x="21170" y="18996"/>
                  </a:cubicBezTo>
                  <a:cubicBezTo>
                    <a:pt x="21192" y="19088"/>
                    <a:pt x="21275" y="19151"/>
                    <a:pt x="21366" y="19151"/>
                  </a:cubicBezTo>
                  <a:cubicBezTo>
                    <a:pt x="21371" y="19151"/>
                    <a:pt x="21376" y="19151"/>
                    <a:pt x="21381" y="19151"/>
                  </a:cubicBezTo>
                  <a:cubicBezTo>
                    <a:pt x="21480" y="19143"/>
                    <a:pt x="21558" y="19063"/>
                    <a:pt x="21563" y="18964"/>
                  </a:cubicBezTo>
                  <a:lnTo>
                    <a:pt x="22032" y="10339"/>
                  </a:lnTo>
                  <a:cubicBezTo>
                    <a:pt x="22039" y="10230"/>
                    <a:pt x="21955" y="10135"/>
                    <a:pt x="21846" y="10130"/>
                  </a:cubicBezTo>
                  <a:cubicBezTo>
                    <a:pt x="21841" y="10130"/>
                    <a:pt x="21836" y="10129"/>
                    <a:pt x="21830" y="10129"/>
                  </a:cubicBezTo>
                  <a:cubicBezTo>
                    <a:pt x="21721" y="10129"/>
                    <a:pt x="21643" y="10213"/>
                    <a:pt x="21637" y="10317"/>
                  </a:cubicBezTo>
                  <a:lnTo>
                    <a:pt x="21238" y="17639"/>
                  </a:lnTo>
                  <a:cubicBezTo>
                    <a:pt x="20351" y="14508"/>
                    <a:pt x="18952" y="11949"/>
                    <a:pt x="18883" y="11825"/>
                  </a:cubicBezTo>
                  <a:cubicBezTo>
                    <a:pt x="18875" y="11808"/>
                    <a:pt x="18863" y="11792"/>
                    <a:pt x="18849" y="11779"/>
                  </a:cubicBezTo>
                  <a:cubicBezTo>
                    <a:pt x="9849" y="2176"/>
                    <a:pt x="355" y="25"/>
                    <a:pt x="260" y="4"/>
                  </a:cubicBezTo>
                  <a:cubicBezTo>
                    <a:pt x="247" y="2"/>
                    <a:pt x="233" y="0"/>
                    <a:pt x="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68"/>
            <p:cNvSpPr/>
            <p:nvPr/>
          </p:nvSpPr>
          <p:spPr>
            <a:xfrm>
              <a:off x="8011025" y="253375"/>
              <a:ext cx="718175" cy="263250"/>
            </a:xfrm>
            <a:custGeom>
              <a:avLst/>
              <a:gdLst/>
              <a:ahLst/>
              <a:cxnLst/>
              <a:rect l="l" t="t" r="r" b="b"/>
              <a:pathLst>
                <a:path w="28727" h="10530" extrusionOk="0">
                  <a:moveTo>
                    <a:pt x="3875" y="627"/>
                  </a:moveTo>
                  <a:lnTo>
                    <a:pt x="3875" y="627"/>
                  </a:lnTo>
                  <a:cubicBezTo>
                    <a:pt x="17358" y="1760"/>
                    <a:pt x="25650" y="5765"/>
                    <a:pt x="27830" y="6937"/>
                  </a:cubicBezTo>
                  <a:cubicBezTo>
                    <a:pt x="24712" y="7273"/>
                    <a:pt x="22410" y="9437"/>
                    <a:pt x="21817" y="10046"/>
                  </a:cubicBezTo>
                  <a:cubicBezTo>
                    <a:pt x="15957" y="4106"/>
                    <a:pt x="8321" y="1623"/>
                    <a:pt x="3875" y="627"/>
                  </a:cubicBezTo>
                  <a:close/>
                  <a:moveTo>
                    <a:pt x="198" y="0"/>
                  </a:moveTo>
                  <a:cubicBezTo>
                    <a:pt x="101" y="0"/>
                    <a:pt x="13" y="84"/>
                    <a:pt x="7" y="186"/>
                  </a:cubicBezTo>
                  <a:cubicBezTo>
                    <a:pt x="1" y="295"/>
                    <a:pt x="81" y="388"/>
                    <a:pt x="189" y="397"/>
                  </a:cubicBezTo>
                  <a:cubicBezTo>
                    <a:pt x="316" y="408"/>
                    <a:pt x="13023" y="1572"/>
                    <a:pt x="21680" y="10469"/>
                  </a:cubicBezTo>
                  <a:cubicBezTo>
                    <a:pt x="21716" y="10509"/>
                    <a:pt x="21768" y="10530"/>
                    <a:pt x="21822" y="10530"/>
                  </a:cubicBezTo>
                  <a:cubicBezTo>
                    <a:pt x="21823" y="10530"/>
                    <a:pt x="21825" y="10530"/>
                    <a:pt x="21827" y="10528"/>
                  </a:cubicBezTo>
                  <a:cubicBezTo>
                    <a:pt x="21883" y="10527"/>
                    <a:pt x="21933" y="10503"/>
                    <a:pt x="21970" y="10462"/>
                  </a:cubicBezTo>
                  <a:cubicBezTo>
                    <a:pt x="21998" y="10431"/>
                    <a:pt x="24785" y="7357"/>
                    <a:pt x="28515" y="7290"/>
                  </a:cubicBezTo>
                  <a:cubicBezTo>
                    <a:pt x="28603" y="7289"/>
                    <a:pt x="28679" y="7228"/>
                    <a:pt x="28703" y="7144"/>
                  </a:cubicBezTo>
                  <a:cubicBezTo>
                    <a:pt x="28726" y="7059"/>
                    <a:pt x="28691" y="6969"/>
                    <a:pt x="28616" y="6923"/>
                  </a:cubicBezTo>
                  <a:cubicBezTo>
                    <a:pt x="28516" y="6861"/>
                    <a:pt x="18420" y="739"/>
                    <a:pt x="214" y="1"/>
                  </a:cubicBezTo>
                  <a:cubicBezTo>
                    <a:pt x="208" y="0"/>
                    <a:pt x="203" y="0"/>
                    <a:pt x="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68"/>
            <p:cNvSpPr/>
            <p:nvPr/>
          </p:nvSpPr>
          <p:spPr>
            <a:xfrm>
              <a:off x="8401825" y="578400"/>
              <a:ext cx="148525" cy="153825"/>
            </a:xfrm>
            <a:custGeom>
              <a:avLst/>
              <a:gdLst/>
              <a:ahLst/>
              <a:cxnLst/>
              <a:rect l="l" t="t" r="r" b="b"/>
              <a:pathLst>
                <a:path w="5941" h="6153" extrusionOk="0">
                  <a:moveTo>
                    <a:pt x="218" y="1"/>
                  </a:moveTo>
                  <a:cubicBezTo>
                    <a:pt x="170" y="1"/>
                    <a:pt x="121" y="19"/>
                    <a:pt x="83" y="56"/>
                  </a:cubicBezTo>
                  <a:cubicBezTo>
                    <a:pt x="4" y="131"/>
                    <a:pt x="1" y="257"/>
                    <a:pt x="75" y="336"/>
                  </a:cubicBezTo>
                  <a:lnTo>
                    <a:pt x="5577" y="6091"/>
                  </a:lnTo>
                  <a:cubicBezTo>
                    <a:pt x="5616" y="6131"/>
                    <a:pt x="5668" y="6153"/>
                    <a:pt x="5720" y="6153"/>
                  </a:cubicBezTo>
                  <a:cubicBezTo>
                    <a:pt x="5770" y="6153"/>
                    <a:pt x="5819" y="6135"/>
                    <a:pt x="5858" y="6098"/>
                  </a:cubicBezTo>
                  <a:cubicBezTo>
                    <a:pt x="5937" y="6023"/>
                    <a:pt x="5940" y="5897"/>
                    <a:pt x="5864" y="5818"/>
                  </a:cubicBezTo>
                  <a:lnTo>
                    <a:pt x="363" y="62"/>
                  </a:lnTo>
                  <a:cubicBezTo>
                    <a:pt x="323" y="22"/>
                    <a:pt x="271" y="1"/>
                    <a:pt x="2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4" name="Google Shape;4884;p68"/>
          <p:cNvGrpSpPr/>
          <p:nvPr/>
        </p:nvGrpSpPr>
        <p:grpSpPr>
          <a:xfrm>
            <a:off x="1869500" y="156758"/>
            <a:ext cx="748759" cy="764291"/>
            <a:chOff x="1869500" y="156758"/>
            <a:chExt cx="748759" cy="764291"/>
          </a:xfrm>
        </p:grpSpPr>
        <p:sp>
          <p:nvSpPr>
            <p:cNvPr id="4885" name="Google Shape;4885;p68"/>
            <p:cNvSpPr/>
            <p:nvPr/>
          </p:nvSpPr>
          <p:spPr>
            <a:xfrm rot="2370016" flipH="1">
              <a:off x="1990256" y="262068"/>
              <a:ext cx="507247" cy="561808"/>
            </a:xfrm>
            <a:custGeom>
              <a:avLst/>
              <a:gdLst/>
              <a:ahLst/>
              <a:cxnLst/>
              <a:rect l="l" t="t" r="r" b="b"/>
              <a:pathLst>
                <a:path w="17878" h="19801" extrusionOk="0">
                  <a:moveTo>
                    <a:pt x="14416" y="398"/>
                  </a:moveTo>
                  <a:cubicBezTo>
                    <a:pt x="14868" y="398"/>
                    <a:pt x="15458" y="662"/>
                    <a:pt x="16152" y="1178"/>
                  </a:cubicBezTo>
                  <a:cubicBezTo>
                    <a:pt x="17027" y="1827"/>
                    <a:pt x="17473" y="2438"/>
                    <a:pt x="17443" y="2942"/>
                  </a:cubicBezTo>
                  <a:cubicBezTo>
                    <a:pt x="17419" y="3338"/>
                    <a:pt x="17096" y="3601"/>
                    <a:pt x="16828" y="3752"/>
                  </a:cubicBezTo>
                  <a:cubicBezTo>
                    <a:pt x="15975" y="4236"/>
                    <a:pt x="15198" y="4242"/>
                    <a:pt x="15172" y="4242"/>
                  </a:cubicBezTo>
                  <a:lnTo>
                    <a:pt x="15170" y="4242"/>
                  </a:lnTo>
                  <a:cubicBezTo>
                    <a:pt x="15093" y="4242"/>
                    <a:pt x="15022" y="4287"/>
                    <a:pt x="14989" y="4356"/>
                  </a:cubicBezTo>
                  <a:lnTo>
                    <a:pt x="11133" y="12566"/>
                  </a:lnTo>
                  <a:lnTo>
                    <a:pt x="8915" y="10920"/>
                  </a:lnTo>
                  <a:lnTo>
                    <a:pt x="6699" y="9274"/>
                  </a:lnTo>
                  <a:lnTo>
                    <a:pt x="13444" y="3210"/>
                  </a:lnTo>
                  <a:cubicBezTo>
                    <a:pt x="13502" y="3159"/>
                    <a:pt x="13524" y="3078"/>
                    <a:pt x="13501" y="3003"/>
                  </a:cubicBezTo>
                  <a:cubicBezTo>
                    <a:pt x="13498" y="2994"/>
                    <a:pt x="13271" y="2250"/>
                    <a:pt x="13492" y="1274"/>
                  </a:cubicBezTo>
                  <a:cubicBezTo>
                    <a:pt x="13559" y="977"/>
                    <a:pt x="13718" y="590"/>
                    <a:pt x="14091" y="452"/>
                  </a:cubicBezTo>
                  <a:cubicBezTo>
                    <a:pt x="14189" y="416"/>
                    <a:pt x="14298" y="398"/>
                    <a:pt x="14416" y="398"/>
                  </a:cubicBezTo>
                  <a:close/>
                  <a:moveTo>
                    <a:pt x="14413" y="1"/>
                  </a:moveTo>
                  <a:cubicBezTo>
                    <a:pt x="14248" y="1"/>
                    <a:pt x="14094" y="27"/>
                    <a:pt x="13951" y="80"/>
                  </a:cubicBezTo>
                  <a:cubicBezTo>
                    <a:pt x="13524" y="238"/>
                    <a:pt x="13231" y="621"/>
                    <a:pt x="13103" y="1186"/>
                  </a:cubicBezTo>
                  <a:cubicBezTo>
                    <a:pt x="12912" y="2032"/>
                    <a:pt x="13026" y="2721"/>
                    <a:pt x="13089" y="2994"/>
                  </a:cubicBezTo>
                  <a:lnTo>
                    <a:pt x="6373" y="9032"/>
                  </a:lnTo>
                  <a:lnTo>
                    <a:pt x="3776" y="7101"/>
                  </a:lnTo>
                  <a:cubicBezTo>
                    <a:pt x="3656" y="7013"/>
                    <a:pt x="3514" y="6968"/>
                    <a:pt x="3363" y="6968"/>
                  </a:cubicBezTo>
                  <a:cubicBezTo>
                    <a:pt x="3303" y="6968"/>
                    <a:pt x="3241" y="6975"/>
                    <a:pt x="3179" y="6990"/>
                  </a:cubicBezTo>
                  <a:cubicBezTo>
                    <a:pt x="2909" y="7054"/>
                    <a:pt x="2667" y="7251"/>
                    <a:pt x="2534" y="7516"/>
                  </a:cubicBezTo>
                  <a:lnTo>
                    <a:pt x="610" y="11310"/>
                  </a:lnTo>
                  <a:lnTo>
                    <a:pt x="66" y="12042"/>
                  </a:lnTo>
                  <a:cubicBezTo>
                    <a:pt x="0" y="12131"/>
                    <a:pt x="19" y="12254"/>
                    <a:pt x="107" y="12320"/>
                  </a:cubicBezTo>
                  <a:lnTo>
                    <a:pt x="10128" y="19762"/>
                  </a:lnTo>
                  <a:cubicBezTo>
                    <a:pt x="10161" y="19787"/>
                    <a:pt x="10204" y="19801"/>
                    <a:pt x="10246" y="19801"/>
                  </a:cubicBezTo>
                  <a:cubicBezTo>
                    <a:pt x="10256" y="19801"/>
                    <a:pt x="10266" y="19800"/>
                    <a:pt x="10276" y="19799"/>
                  </a:cubicBezTo>
                  <a:cubicBezTo>
                    <a:pt x="10329" y="19790"/>
                    <a:pt x="10375" y="19763"/>
                    <a:pt x="10407" y="19720"/>
                  </a:cubicBezTo>
                  <a:lnTo>
                    <a:pt x="10946" y="18983"/>
                  </a:lnTo>
                  <a:lnTo>
                    <a:pt x="14019" y="16047"/>
                  </a:lnTo>
                  <a:cubicBezTo>
                    <a:pt x="14235" y="15842"/>
                    <a:pt x="14352" y="15555"/>
                    <a:pt x="14335" y="15277"/>
                  </a:cubicBezTo>
                  <a:cubicBezTo>
                    <a:pt x="14321" y="15053"/>
                    <a:pt x="14222" y="14862"/>
                    <a:pt x="14056" y="14739"/>
                  </a:cubicBezTo>
                  <a:lnTo>
                    <a:pt x="11457" y="12809"/>
                  </a:lnTo>
                  <a:lnTo>
                    <a:pt x="15297" y="4635"/>
                  </a:lnTo>
                  <a:cubicBezTo>
                    <a:pt x="15577" y="4616"/>
                    <a:pt x="16267" y="4527"/>
                    <a:pt x="17023" y="4099"/>
                  </a:cubicBezTo>
                  <a:cubicBezTo>
                    <a:pt x="17528" y="3811"/>
                    <a:pt x="17809" y="3421"/>
                    <a:pt x="17838" y="2967"/>
                  </a:cubicBezTo>
                  <a:cubicBezTo>
                    <a:pt x="17878" y="2312"/>
                    <a:pt x="17390" y="1604"/>
                    <a:pt x="16387" y="859"/>
                  </a:cubicBezTo>
                  <a:cubicBezTo>
                    <a:pt x="15618" y="288"/>
                    <a:pt x="14957" y="1"/>
                    <a:pt x="14413"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68"/>
            <p:cNvSpPr/>
            <p:nvPr/>
          </p:nvSpPr>
          <p:spPr>
            <a:xfrm rot="2370016" flipH="1">
              <a:off x="2055219" y="448389"/>
              <a:ext cx="372732" cy="324669"/>
            </a:xfrm>
            <a:custGeom>
              <a:avLst/>
              <a:gdLst/>
              <a:ahLst/>
              <a:cxnLst/>
              <a:rect l="l" t="t" r="r" b="b"/>
              <a:pathLst>
                <a:path w="13137" h="11443" extrusionOk="0">
                  <a:moveTo>
                    <a:pt x="2266" y="1279"/>
                  </a:moveTo>
                  <a:lnTo>
                    <a:pt x="2230" y="1326"/>
                  </a:lnTo>
                  <a:lnTo>
                    <a:pt x="2236" y="1343"/>
                  </a:lnTo>
                  <a:cubicBezTo>
                    <a:pt x="1973" y="2266"/>
                    <a:pt x="1595" y="3156"/>
                    <a:pt x="1114" y="3983"/>
                  </a:cubicBezTo>
                  <a:lnTo>
                    <a:pt x="1088" y="3967"/>
                  </a:lnTo>
                  <a:cubicBezTo>
                    <a:pt x="1569" y="3138"/>
                    <a:pt x="1946" y="2257"/>
                    <a:pt x="2226" y="1322"/>
                  </a:cubicBezTo>
                  <a:lnTo>
                    <a:pt x="2266" y="1279"/>
                  </a:lnTo>
                  <a:close/>
                  <a:moveTo>
                    <a:pt x="2872" y="2638"/>
                  </a:moveTo>
                  <a:lnTo>
                    <a:pt x="2836" y="2685"/>
                  </a:lnTo>
                  <a:lnTo>
                    <a:pt x="2838" y="2704"/>
                  </a:lnTo>
                  <a:lnTo>
                    <a:pt x="2110" y="4188"/>
                  </a:lnTo>
                  <a:lnTo>
                    <a:pt x="2083" y="4177"/>
                  </a:lnTo>
                  <a:lnTo>
                    <a:pt x="2835" y="2683"/>
                  </a:lnTo>
                  <a:lnTo>
                    <a:pt x="2872" y="2638"/>
                  </a:lnTo>
                  <a:close/>
                  <a:moveTo>
                    <a:pt x="5532" y="5646"/>
                  </a:moveTo>
                  <a:lnTo>
                    <a:pt x="5496" y="5693"/>
                  </a:lnTo>
                  <a:lnTo>
                    <a:pt x="5499" y="5711"/>
                  </a:lnTo>
                  <a:lnTo>
                    <a:pt x="5116" y="6505"/>
                  </a:lnTo>
                  <a:lnTo>
                    <a:pt x="5089" y="6489"/>
                  </a:lnTo>
                  <a:lnTo>
                    <a:pt x="5495" y="5690"/>
                  </a:lnTo>
                  <a:lnTo>
                    <a:pt x="5532" y="5646"/>
                  </a:lnTo>
                  <a:close/>
                  <a:moveTo>
                    <a:pt x="6894" y="5530"/>
                  </a:moveTo>
                  <a:lnTo>
                    <a:pt x="6861" y="5606"/>
                  </a:lnTo>
                  <a:lnTo>
                    <a:pt x="5803" y="7141"/>
                  </a:lnTo>
                  <a:lnTo>
                    <a:pt x="5777" y="7122"/>
                  </a:lnTo>
                  <a:lnTo>
                    <a:pt x="6833" y="5590"/>
                  </a:lnTo>
                  <a:cubicBezTo>
                    <a:pt x="6837" y="5585"/>
                    <a:pt x="6842" y="5583"/>
                    <a:pt x="6849" y="5583"/>
                  </a:cubicBezTo>
                  <a:cubicBezTo>
                    <a:pt x="6852" y="5583"/>
                    <a:pt x="6855" y="5583"/>
                    <a:pt x="6858" y="5584"/>
                  </a:cubicBezTo>
                  <a:lnTo>
                    <a:pt x="6894" y="5530"/>
                  </a:lnTo>
                  <a:close/>
                  <a:moveTo>
                    <a:pt x="8058" y="7517"/>
                  </a:moveTo>
                  <a:cubicBezTo>
                    <a:pt x="8062" y="7517"/>
                    <a:pt x="8066" y="7518"/>
                    <a:pt x="8069" y="7520"/>
                  </a:cubicBezTo>
                  <a:lnTo>
                    <a:pt x="8070" y="7545"/>
                  </a:lnTo>
                  <a:lnTo>
                    <a:pt x="7330" y="8320"/>
                  </a:lnTo>
                  <a:lnTo>
                    <a:pt x="7307" y="8294"/>
                  </a:lnTo>
                  <a:lnTo>
                    <a:pt x="8048" y="7521"/>
                  </a:lnTo>
                  <a:cubicBezTo>
                    <a:pt x="8050" y="7518"/>
                    <a:pt x="8054" y="7517"/>
                    <a:pt x="8058" y="7517"/>
                  </a:cubicBezTo>
                  <a:close/>
                  <a:moveTo>
                    <a:pt x="10815" y="8653"/>
                  </a:moveTo>
                  <a:cubicBezTo>
                    <a:pt x="10818" y="8653"/>
                    <a:pt x="10821" y="8653"/>
                    <a:pt x="10824" y="8655"/>
                  </a:cubicBezTo>
                  <a:lnTo>
                    <a:pt x="10825" y="8680"/>
                  </a:lnTo>
                  <a:lnTo>
                    <a:pt x="9972" y="9330"/>
                  </a:lnTo>
                  <a:lnTo>
                    <a:pt x="9948" y="9305"/>
                  </a:lnTo>
                  <a:lnTo>
                    <a:pt x="10803" y="8656"/>
                  </a:lnTo>
                  <a:cubicBezTo>
                    <a:pt x="10807" y="8655"/>
                    <a:pt x="10811" y="8653"/>
                    <a:pt x="10815" y="8653"/>
                  </a:cubicBezTo>
                  <a:close/>
                  <a:moveTo>
                    <a:pt x="11781" y="8749"/>
                  </a:moveTo>
                  <a:cubicBezTo>
                    <a:pt x="11784" y="8749"/>
                    <a:pt x="11787" y="8750"/>
                    <a:pt x="11789" y="8752"/>
                  </a:cubicBezTo>
                  <a:lnTo>
                    <a:pt x="11789" y="8780"/>
                  </a:lnTo>
                  <a:cubicBezTo>
                    <a:pt x="11136" y="9279"/>
                    <a:pt x="10505" y="9827"/>
                    <a:pt x="9918" y="10401"/>
                  </a:cubicBezTo>
                  <a:lnTo>
                    <a:pt x="9958" y="10450"/>
                  </a:lnTo>
                  <a:lnTo>
                    <a:pt x="9958" y="10450"/>
                  </a:lnTo>
                  <a:lnTo>
                    <a:pt x="9893" y="10380"/>
                  </a:lnTo>
                  <a:cubicBezTo>
                    <a:pt x="10483" y="9803"/>
                    <a:pt x="11114" y="9253"/>
                    <a:pt x="11768" y="8753"/>
                  </a:cubicBezTo>
                  <a:cubicBezTo>
                    <a:pt x="11773" y="8751"/>
                    <a:pt x="11777" y="8749"/>
                    <a:pt x="11781" y="8749"/>
                  </a:cubicBezTo>
                  <a:close/>
                  <a:moveTo>
                    <a:pt x="2446" y="0"/>
                  </a:moveTo>
                  <a:cubicBezTo>
                    <a:pt x="2408" y="0"/>
                    <a:pt x="2369" y="5"/>
                    <a:pt x="2330" y="14"/>
                  </a:cubicBezTo>
                  <a:cubicBezTo>
                    <a:pt x="2143" y="57"/>
                    <a:pt x="1976" y="196"/>
                    <a:pt x="1880" y="384"/>
                  </a:cubicBezTo>
                  <a:lnTo>
                    <a:pt x="13" y="4071"/>
                  </a:lnTo>
                  <a:cubicBezTo>
                    <a:pt x="1" y="4099"/>
                    <a:pt x="6" y="4135"/>
                    <a:pt x="32" y="4154"/>
                  </a:cubicBezTo>
                  <a:lnTo>
                    <a:pt x="9828" y="11430"/>
                  </a:lnTo>
                  <a:cubicBezTo>
                    <a:pt x="9840" y="11439"/>
                    <a:pt x="9853" y="11443"/>
                    <a:pt x="9866" y="11443"/>
                  </a:cubicBezTo>
                  <a:cubicBezTo>
                    <a:pt x="9884" y="11443"/>
                    <a:pt x="9901" y="11436"/>
                    <a:pt x="9914" y="11425"/>
                  </a:cubicBezTo>
                  <a:lnTo>
                    <a:pt x="12900" y="8569"/>
                  </a:lnTo>
                  <a:cubicBezTo>
                    <a:pt x="13053" y="8425"/>
                    <a:pt x="13137" y="8224"/>
                    <a:pt x="13125" y="8032"/>
                  </a:cubicBezTo>
                  <a:cubicBezTo>
                    <a:pt x="13118" y="7898"/>
                    <a:pt x="13063" y="7784"/>
                    <a:pt x="12966" y="7711"/>
                  </a:cubicBezTo>
                  <a:lnTo>
                    <a:pt x="2685" y="75"/>
                  </a:lnTo>
                  <a:cubicBezTo>
                    <a:pt x="2617" y="25"/>
                    <a:pt x="2535" y="0"/>
                    <a:pt x="24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68"/>
            <p:cNvSpPr/>
            <p:nvPr/>
          </p:nvSpPr>
          <p:spPr>
            <a:xfrm rot="2370016" flipH="1">
              <a:off x="2093640" y="589997"/>
              <a:ext cx="291218" cy="223180"/>
            </a:xfrm>
            <a:custGeom>
              <a:avLst/>
              <a:gdLst/>
              <a:ahLst/>
              <a:cxnLst/>
              <a:rect l="l" t="t" r="r" b="b"/>
              <a:pathLst>
                <a:path w="10264" h="7866" extrusionOk="0">
                  <a:moveTo>
                    <a:pt x="437" y="1"/>
                  </a:moveTo>
                  <a:cubicBezTo>
                    <a:pt x="417" y="1"/>
                    <a:pt x="397" y="10"/>
                    <a:pt x="383" y="29"/>
                  </a:cubicBezTo>
                  <a:lnTo>
                    <a:pt x="22" y="514"/>
                  </a:lnTo>
                  <a:cubicBezTo>
                    <a:pt x="1" y="544"/>
                    <a:pt x="6" y="584"/>
                    <a:pt x="36" y="605"/>
                  </a:cubicBezTo>
                  <a:lnTo>
                    <a:pt x="9794" y="7854"/>
                  </a:lnTo>
                  <a:cubicBezTo>
                    <a:pt x="9805" y="7862"/>
                    <a:pt x="9818" y="7866"/>
                    <a:pt x="9832" y="7866"/>
                  </a:cubicBezTo>
                  <a:cubicBezTo>
                    <a:pt x="9836" y="7866"/>
                    <a:pt x="9839" y="7866"/>
                    <a:pt x="9842" y="7865"/>
                  </a:cubicBezTo>
                  <a:cubicBezTo>
                    <a:pt x="9861" y="7862"/>
                    <a:pt x="9877" y="7854"/>
                    <a:pt x="9887" y="7840"/>
                  </a:cubicBezTo>
                  <a:lnTo>
                    <a:pt x="10242" y="7349"/>
                  </a:lnTo>
                  <a:cubicBezTo>
                    <a:pt x="10263" y="7319"/>
                    <a:pt x="10258" y="7278"/>
                    <a:pt x="10230" y="7257"/>
                  </a:cubicBezTo>
                  <a:lnTo>
                    <a:pt x="476" y="13"/>
                  </a:lnTo>
                  <a:cubicBezTo>
                    <a:pt x="464" y="5"/>
                    <a:pt x="451"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68"/>
            <p:cNvSpPr/>
            <p:nvPr/>
          </p:nvSpPr>
          <p:spPr>
            <a:xfrm rot="2370016" flipH="1">
              <a:off x="2350914" y="682358"/>
              <a:ext cx="61824" cy="53085"/>
            </a:xfrm>
            <a:custGeom>
              <a:avLst/>
              <a:gdLst/>
              <a:ahLst/>
              <a:cxnLst/>
              <a:rect l="l" t="t" r="r" b="b"/>
              <a:pathLst>
                <a:path w="2179" h="1871" extrusionOk="0">
                  <a:moveTo>
                    <a:pt x="438" y="1"/>
                  </a:moveTo>
                  <a:cubicBezTo>
                    <a:pt x="417" y="1"/>
                    <a:pt x="397" y="10"/>
                    <a:pt x="383" y="29"/>
                  </a:cubicBezTo>
                  <a:lnTo>
                    <a:pt x="23" y="514"/>
                  </a:lnTo>
                  <a:cubicBezTo>
                    <a:pt x="1" y="544"/>
                    <a:pt x="6" y="584"/>
                    <a:pt x="36" y="605"/>
                  </a:cubicBezTo>
                  <a:lnTo>
                    <a:pt x="1740" y="1871"/>
                  </a:lnTo>
                  <a:lnTo>
                    <a:pt x="2179" y="1278"/>
                  </a:lnTo>
                  <a:lnTo>
                    <a:pt x="477" y="13"/>
                  </a:lnTo>
                  <a:cubicBezTo>
                    <a:pt x="465" y="5"/>
                    <a:pt x="451" y="1"/>
                    <a:pt x="438"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68"/>
            <p:cNvSpPr/>
            <p:nvPr/>
          </p:nvSpPr>
          <p:spPr>
            <a:xfrm rot="2370016" flipH="1">
              <a:off x="2065277" y="668913"/>
              <a:ext cx="57994" cy="50333"/>
            </a:xfrm>
            <a:custGeom>
              <a:avLst/>
              <a:gdLst/>
              <a:ahLst/>
              <a:cxnLst/>
              <a:rect l="l" t="t" r="r" b="b"/>
              <a:pathLst>
                <a:path w="2044" h="1774" extrusionOk="0">
                  <a:moveTo>
                    <a:pt x="440" y="1"/>
                  </a:moveTo>
                  <a:lnTo>
                    <a:pt x="0" y="593"/>
                  </a:lnTo>
                  <a:lnTo>
                    <a:pt x="1574" y="1762"/>
                  </a:lnTo>
                  <a:cubicBezTo>
                    <a:pt x="1585" y="1770"/>
                    <a:pt x="1598" y="1774"/>
                    <a:pt x="1613" y="1774"/>
                  </a:cubicBezTo>
                  <a:cubicBezTo>
                    <a:pt x="1616" y="1774"/>
                    <a:pt x="1620" y="1774"/>
                    <a:pt x="1623" y="1773"/>
                  </a:cubicBezTo>
                  <a:cubicBezTo>
                    <a:pt x="1641" y="1770"/>
                    <a:pt x="1657" y="1762"/>
                    <a:pt x="1667" y="1748"/>
                  </a:cubicBezTo>
                  <a:lnTo>
                    <a:pt x="2023" y="1257"/>
                  </a:lnTo>
                  <a:cubicBezTo>
                    <a:pt x="2043" y="1227"/>
                    <a:pt x="2037" y="1186"/>
                    <a:pt x="2009" y="1165"/>
                  </a:cubicBezTo>
                  <a:lnTo>
                    <a:pt x="440" y="1"/>
                  </a:ln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90" name="Google Shape;4890;p68"/>
            <p:cNvGrpSpPr/>
            <p:nvPr/>
          </p:nvGrpSpPr>
          <p:grpSpPr>
            <a:xfrm>
              <a:off x="2038961" y="579112"/>
              <a:ext cx="405674" cy="96238"/>
              <a:chOff x="2038961" y="579112"/>
              <a:chExt cx="405674" cy="96238"/>
            </a:xfrm>
          </p:grpSpPr>
          <p:sp>
            <p:nvSpPr>
              <p:cNvPr id="4891" name="Google Shape;4891;p68"/>
              <p:cNvSpPr/>
              <p:nvPr/>
            </p:nvSpPr>
            <p:spPr>
              <a:xfrm rot="2370016" flipH="1">
                <a:off x="2163798" y="624840"/>
                <a:ext cx="27238" cy="27578"/>
              </a:xfrm>
              <a:custGeom>
                <a:avLst/>
                <a:gdLst/>
                <a:ahLst/>
                <a:cxnLst/>
                <a:rect l="l" t="t" r="r" b="b"/>
                <a:pathLst>
                  <a:path w="960" h="972" extrusionOk="0">
                    <a:moveTo>
                      <a:pt x="849" y="0"/>
                    </a:moveTo>
                    <a:cubicBezTo>
                      <a:pt x="823" y="0"/>
                      <a:pt x="798" y="10"/>
                      <a:pt x="778" y="30"/>
                    </a:cubicBezTo>
                    <a:lnTo>
                      <a:pt x="39" y="804"/>
                    </a:lnTo>
                    <a:cubicBezTo>
                      <a:pt x="1" y="843"/>
                      <a:pt x="2" y="907"/>
                      <a:pt x="42" y="945"/>
                    </a:cubicBezTo>
                    <a:cubicBezTo>
                      <a:pt x="61" y="962"/>
                      <a:pt x="85" y="972"/>
                      <a:pt x="110" y="972"/>
                    </a:cubicBezTo>
                    <a:cubicBezTo>
                      <a:pt x="136" y="972"/>
                      <a:pt x="163" y="962"/>
                      <a:pt x="182" y="941"/>
                    </a:cubicBezTo>
                    <a:lnTo>
                      <a:pt x="922" y="168"/>
                    </a:lnTo>
                    <a:cubicBezTo>
                      <a:pt x="960" y="129"/>
                      <a:pt x="958" y="66"/>
                      <a:pt x="918" y="28"/>
                    </a:cubicBezTo>
                    <a:cubicBezTo>
                      <a:pt x="899" y="10"/>
                      <a:pt x="874" y="0"/>
                      <a:pt x="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68"/>
              <p:cNvSpPr/>
              <p:nvPr/>
            </p:nvSpPr>
            <p:spPr>
              <a:xfrm rot="2370016" flipH="1">
                <a:off x="2217188" y="604750"/>
                <a:ext cx="36431" cy="49113"/>
              </a:xfrm>
              <a:custGeom>
                <a:avLst/>
                <a:gdLst/>
                <a:ahLst/>
                <a:cxnLst/>
                <a:rect l="l" t="t" r="r" b="b"/>
                <a:pathLst>
                  <a:path w="1284" h="1731" extrusionOk="0">
                    <a:moveTo>
                      <a:pt x="1171" y="0"/>
                    </a:moveTo>
                    <a:cubicBezTo>
                      <a:pt x="1139" y="0"/>
                      <a:pt x="1108" y="15"/>
                      <a:pt x="1089" y="42"/>
                    </a:cubicBezTo>
                    <a:lnTo>
                      <a:pt x="32" y="1574"/>
                    </a:lnTo>
                    <a:cubicBezTo>
                      <a:pt x="0" y="1620"/>
                      <a:pt x="12" y="1682"/>
                      <a:pt x="57" y="1713"/>
                    </a:cubicBezTo>
                    <a:cubicBezTo>
                      <a:pt x="74" y="1725"/>
                      <a:pt x="94" y="1730"/>
                      <a:pt x="114" y="1730"/>
                    </a:cubicBezTo>
                    <a:cubicBezTo>
                      <a:pt x="145" y="1730"/>
                      <a:pt x="175" y="1716"/>
                      <a:pt x="195" y="1688"/>
                    </a:cubicBezTo>
                    <a:lnTo>
                      <a:pt x="1252" y="156"/>
                    </a:lnTo>
                    <a:cubicBezTo>
                      <a:pt x="1283" y="110"/>
                      <a:pt x="1272" y="48"/>
                      <a:pt x="1226" y="17"/>
                    </a:cubicBezTo>
                    <a:cubicBezTo>
                      <a:pt x="1210" y="5"/>
                      <a:pt x="1190" y="0"/>
                      <a:pt x="1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68"/>
              <p:cNvSpPr/>
              <p:nvPr/>
            </p:nvSpPr>
            <p:spPr>
              <a:xfrm rot="2370016" flipH="1">
                <a:off x="2253976" y="627936"/>
                <a:ext cx="17279" cy="28117"/>
              </a:xfrm>
              <a:custGeom>
                <a:avLst/>
                <a:gdLst/>
                <a:ahLst/>
                <a:cxnLst/>
                <a:rect l="l" t="t" r="r" b="b"/>
                <a:pathLst>
                  <a:path w="609" h="991" extrusionOk="0">
                    <a:moveTo>
                      <a:pt x="495" y="1"/>
                    </a:moveTo>
                    <a:cubicBezTo>
                      <a:pt x="458" y="1"/>
                      <a:pt x="423" y="21"/>
                      <a:pt x="406" y="57"/>
                    </a:cubicBezTo>
                    <a:lnTo>
                      <a:pt x="24" y="848"/>
                    </a:lnTo>
                    <a:cubicBezTo>
                      <a:pt x="1" y="899"/>
                      <a:pt x="22" y="958"/>
                      <a:pt x="70" y="982"/>
                    </a:cubicBezTo>
                    <a:cubicBezTo>
                      <a:pt x="84" y="988"/>
                      <a:pt x="99" y="991"/>
                      <a:pt x="114" y="991"/>
                    </a:cubicBezTo>
                    <a:cubicBezTo>
                      <a:pt x="150" y="991"/>
                      <a:pt x="186" y="969"/>
                      <a:pt x="203" y="936"/>
                    </a:cubicBezTo>
                    <a:lnTo>
                      <a:pt x="585" y="143"/>
                    </a:lnTo>
                    <a:cubicBezTo>
                      <a:pt x="608" y="94"/>
                      <a:pt x="587" y="34"/>
                      <a:pt x="539" y="11"/>
                    </a:cubicBezTo>
                    <a:cubicBezTo>
                      <a:pt x="525" y="4"/>
                      <a:pt x="510" y="1"/>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68"/>
              <p:cNvSpPr/>
              <p:nvPr/>
            </p:nvSpPr>
            <p:spPr>
              <a:xfrm rot="2370016" flipH="1">
                <a:off x="2359057" y="610962"/>
                <a:ext cx="27209" cy="47808"/>
              </a:xfrm>
              <a:custGeom>
                <a:avLst/>
                <a:gdLst/>
                <a:ahLst/>
                <a:cxnLst/>
                <a:rect l="l" t="t" r="r" b="b"/>
                <a:pathLst>
                  <a:path w="959" h="1685" extrusionOk="0">
                    <a:moveTo>
                      <a:pt x="845" y="0"/>
                    </a:moveTo>
                    <a:cubicBezTo>
                      <a:pt x="808" y="0"/>
                      <a:pt x="774" y="21"/>
                      <a:pt x="756" y="56"/>
                    </a:cubicBezTo>
                    <a:lnTo>
                      <a:pt x="26" y="1541"/>
                    </a:lnTo>
                    <a:cubicBezTo>
                      <a:pt x="1" y="1590"/>
                      <a:pt x="22" y="1649"/>
                      <a:pt x="70" y="1674"/>
                    </a:cubicBezTo>
                    <a:cubicBezTo>
                      <a:pt x="84" y="1682"/>
                      <a:pt x="100" y="1685"/>
                      <a:pt x="113" y="1685"/>
                    </a:cubicBezTo>
                    <a:cubicBezTo>
                      <a:pt x="149" y="1685"/>
                      <a:pt x="185" y="1664"/>
                      <a:pt x="204" y="1629"/>
                    </a:cubicBezTo>
                    <a:lnTo>
                      <a:pt x="933" y="144"/>
                    </a:lnTo>
                    <a:cubicBezTo>
                      <a:pt x="959" y="96"/>
                      <a:pt x="937" y="36"/>
                      <a:pt x="889" y="11"/>
                    </a:cubicBezTo>
                    <a:cubicBezTo>
                      <a:pt x="875" y="4"/>
                      <a:pt x="860"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68"/>
              <p:cNvSpPr/>
              <p:nvPr/>
            </p:nvSpPr>
            <p:spPr>
              <a:xfrm rot="2370016" flipH="1">
                <a:off x="2385299" y="591979"/>
                <a:ext cx="38105" cy="80437"/>
              </a:xfrm>
              <a:custGeom>
                <a:avLst/>
                <a:gdLst/>
                <a:ahLst/>
                <a:cxnLst/>
                <a:rect l="l" t="t" r="r" b="b"/>
                <a:pathLst>
                  <a:path w="1343" h="2835" extrusionOk="0">
                    <a:moveTo>
                      <a:pt x="1231" y="0"/>
                    </a:moveTo>
                    <a:cubicBezTo>
                      <a:pt x="1188" y="0"/>
                      <a:pt x="1149" y="29"/>
                      <a:pt x="1137" y="73"/>
                    </a:cubicBezTo>
                    <a:cubicBezTo>
                      <a:pt x="878" y="987"/>
                      <a:pt x="505" y="1866"/>
                      <a:pt x="27" y="2686"/>
                    </a:cubicBezTo>
                    <a:cubicBezTo>
                      <a:pt x="0" y="2734"/>
                      <a:pt x="16" y="2794"/>
                      <a:pt x="63" y="2822"/>
                    </a:cubicBezTo>
                    <a:cubicBezTo>
                      <a:pt x="79" y="2830"/>
                      <a:pt x="96" y="2835"/>
                      <a:pt x="114" y="2835"/>
                    </a:cubicBezTo>
                    <a:cubicBezTo>
                      <a:pt x="147" y="2835"/>
                      <a:pt x="182" y="2818"/>
                      <a:pt x="199" y="2784"/>
                    </a:cubicBezTo>
                    <a:cubicBezTo>
                      <a:pt x="684" y="1950"/>
                      <a:pt x="1064" y="1056"/>
                      <a:pt x="1327" y="126"/>
                    </a:cubicBezTo>
                    <a:cubicBezTo>
                      <a:pt x="1342" y="74"/>
                      <a:pt x="1312" y="19"/>
                      <a:pt x="1259" y="4"/>
                    </a:cubicBezTo>
                    <a:cubicBezTo>
                      <a:pt x="1250" y="1"/>
                      <a:pt x="1240" y="0"/>
                      <a:pt x="1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68"/>
              <p:cNvSpPr/>
              <p:nvPr/>
            </p:nvSpPr>
            <p:spPr>
              <a:xfrm rot="2370016" flipH="1">
                <a:off x="2083658" y="601386"/>
                <a:ext cx="30614" cy="24088"/>
              </a:xfrm>
              <a:custGeom>
                <a:avLst/>
                <a:gdLst/>
                <a:ahLst/>
                <a:cxnLst/>
                <a:rect l="l" t="t" r="r" b="b"/>
                <a:pathLst>
                  <a:path w="1079" h="849" extrusionOk="0">
                    <a:moveTo>
                      <a:pt x="966" y="1"/>
                    </a:moveTo>
                    <a:cubicBezTo>
                      <a:pt x="945" y="1"/>
                      <a:pt x="924" y="8"/>
                      <a:pt x="906" y="21"/>
                    </a:cubicBezTo>
                    <a:lnTo>
                      <a:pt x="52" y="669"/>
                    </a:lnTo>
                    <a:cubicBezTo>
                      <a:pt x="9" y="704"/>
                      <a:pt x="0" y="766"/>
                      <a:pt x="34" y="809"/>
                    </a:cubicBezTo>
                    <a:cubicBezTo>
                      <a:pt x="53" y="836"/>
                      <a:pt x="83" y="848"/>
                      <a:pt x="113" y="848"/>
                    </a:cubicBezTo>
                    <a:cubicBezTo>
                      <a:pt x="134" y="848"/>
                      <a:pt x="155" y="841"/>
                      <a:pt x="173" y="827"/>
                    </a:cubicBezTo>
                    <a:lnTo>
                      <a:pt x="1027" y="179"/>
                    </a:lnTo>
                    <a:cubicBezTo>
                      <a:pt x="1070" y="145"/>
                      <a:pt x="1078" y="83"/>
                      <a:pt x="1046" y="40"/>
                    </a:cubicBezTo>
                    <a:cubicBezTo>
                      <a:pt x="1026" y="14"/>
                      <a:pt x="996"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68"/>
              <p:cNvSpPr/>
              <p:nvPr/>
            </p:nvSpPr>
            <p:spPr>
              <a:xfrm rot="2370016" flipH="1">
                <a:off x="2048629" y="592140"/>
                <a:ext cx="59554" cy="51780"/>
              </a:xfrm>
              <a:custGeom>
                <a:avLst/>
                <a:gdLst/>
                <a:ahLst/>
                <a:cxnLst/>
                <a:rect l="l" t="t" r="r" b="b"/>
                <a:pathLst>
                  <a:path w="2099" h="1825" extrusionOk="0">
                    <a:moveTo>
                      <a:pt x="1987" y="1"/>
                    </a:moveTo>
                    <a:cubicBezTo>
                      <a:pt x="1965" y="1"/>
                      <a:pt x="1944" y="8"/>
                      <a:pt x="1926" y="22"/>
                    </a:cubicBezTo>
                    <a:cubicBezTo>
                      <a:pt x="1267" y="526"/>
                      <a:pt x="632" y="1075"/>
                      <a:pt x="41" y="1654"/>
                    </a:cubicBezTo>
                    <a:cubicBezTo>
                      <a:pt x="1" y="1692"/>
                      <a:pt x="1" y="1755"/>
                      <a:pt x="39" y="1795"/>
                    </a:cubicBezTo>
                    <a:cubicBezTo>
                      <a:pt x="59" y="1814"/>
                      <a:pt x="85" y="1824"/>
                      <a:pt x="110" y="1824"/>
                    </a:cubicBezTo>
                    <a:cubicBezTo>
                      <a:pt x="135" y="1824"/>
                      <a:pt x="160" y="1816"/>
                      <a:pt x="180" y="1797"/>
                    </a:cubicBezTo>
                    <a:cubicBezTo>
                      <a:pt x="765" y="1223"/>
                      <a:pt x="1393" y="680"/>
                      <a:pt x="2047" y="180"/>
                    </a:cubicBezTo>
                    <a:cubicBezTo>
                      <a:pt x="2090" y="145"/>
                      <a:pt x="2099" y="84"/>
                      <a:pt x="2065" y="40"/>
                    </a:cubicBezTo>
                    <a:cubicBezTo>
                      <a:pt x="2046" y="15"/>
                      <a:pt x="2016" y="1"/>
                      <a:pt x="1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98" name="Google Shape;4898;p68"/>
            <p:cNvSpPr/>
            <p:nvPr/>
          </p:nvSpPr>
          <p:spPr>
            <a:xfrm rot="2370067" flipH="1">
              <a:off x="2339137" y="550305"/>
              <a:ext cx="115986" cy="146912"/>
            </a:xfrm>
            <a:custGeom>
              <a:avLst/>
              <a:gdLst/>
              <a:ahLst/>
              <a:cxnLst/>
              <a:rect l="l" t="t" r="r" b="b"/>
              <a:pathLst>
                <a:path w="4088" h="5178" extrusionOk="0">
                  <a:moveTo>
                    <a:pt x="2446" y="1"/>
                  </a:moveTo>
                  <a:cubicBezTo>
                    <a:pt x="2408" y="1"/>
                    <a:pt x="2369" y="5"/>
                    <a:pt x="2329" y="15"/>
                  </a:cubicBezTo>
                  <a:cubicBezTo>
                    <a:pt x="2143" y="59"/>
                    <a:pt x="1974" y="198"/>
                    <a:pt x="1880" y="385"/>
                  </a:cubicBezTo>
                  <a:lnTo>
                    <a:pt x="12" y="4073"/>
                  </a:lnTo>
                  <a:cubicBezTo>
                    <a:pt x="1" y="4100"/>
                    <a:pt x="6" y="4136"/>
                    <a:pt x="32" y="4156"/>
                  </a:cubicBezTo>
                  <a:lnTo>
                    <a:pt x="1409" y="5178"/>
                  </a:lnTo>
                  <a:cubicBezTo>
                    <a:pt x="1409" y="5178"/>
                    <a:pt x="2419" y="3182"/>
                    <a:pt x="3118" y="1912"/>
                  </a:cubicBezTo>
                  <a:cubicBezTo>
                    <a:pt x="3390" y="1421"/>
                    <a:pt x="3750" y="1203"/>
                    <a:pt x="4088" y="1119"/>
                  </a:cubicBezTo>
                  <a:lnTo>
                    <a:pt x="2685" y="77"/>
                  </a:lnTo>
                  <a:cubicBezTo>
                    <a:pt x="2617" y="26"/>
                    <a:pt x="2535" y="1"/>
                    <a:pt x="2446"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68"/>
            <p:cNvSpPr/>
            <p:nvPr/>
          </p:nvSpPr>
          <p:spPr>
            <a:xfrm rot="2370067" flipH="1">
              <a:off x="2022036" y="540785"/>
              <a:ext cx="128981" cy="132868"/>
            </a:xfrm>
            <a:custGeom>
              <a:avLst/>
              <a:gdLst/>
              <a:ahLst/>
              <a:cxnLst/>
              <a:rect l="l" t="t" r="r" b="b"/>
              <a:pathLst>
                <a:path w="4546" h="4683" extrusionOk="0">
                  <a:moveTo>
                    <a:pt x="3093" y="1"/>
                  </a:moveTo>
                  <a:lnTo>
                    <a:pt x="3093" y="1"/>
                  </a:lnTo>
                  <a:cubicBezTo>
                    <a:pt x="3119" y="358"/>
                    <a:pt x="3019" y="776"/>
                    <a:pt x="2615" y="1189"/>
                  </a:cubicBezTo>
                  <a:cubicBezTo>
                    <a:pt x="1665" y="2165"/>
                    <a:pt x="175" y="3586"/>
                    <a:pt x="1" y="3752"/>
                  </a:cubicBezTo>
                  <a:lnTo>
                    <a:pt x="1237" y="4670"/>
                  </a:lnTo>
                  <a:cubicBezTo>
                    <a:pt x="1249" y="4679"/>
                    <a:pt x="1262" y="4683"/>
                    <a:pt x="1275" y="4683"/>
                  </a:cubicBezTo>
                  <a:cubicBezTo>
                    <a:pt x="1293" y="4683"/>
                    <a:pt x="1310" y="4676"/>
                    <a:pt x="1323" y="4665"/>
                  </a:cubicBezTo>
                  <a:lnTo>
                    <a:pt x="4309" y="1810"/>
                  </a:lnTo>
                  <a:cubicBezTo>
                    <a:pt x="4462" y="1664"/>
                    <a:pt x="4546" y="1463"/>
                    <a:pt x="4534" y="1273"/>
                  </a:cubicBezTo>
                  <a:cubicBezTo>
                    <a:pt x="4525" y="1137"/>
                    <a:pt x="4471" y="1024"/>
                    <a:pt x="4375" y="952"/>
                  </a:cubicBezTo>
                  <a:lnTo>
                    <a:pt x="3093" y="1"/>
                  </a:ln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68"/>
            <p:cNvSpPr/>
            <p:nvPr/>
          </p:nvSpPr>
          <p:spPr>
            <a:xfrm rot="2370016" flipH="1">
              <a:off x="2213558" y="500523"/>
              <a:ext cx="240147" cy="237281"/>
            </a:xfrm>
            <a:custGeom>
              <a:avLst/>
              <a:gdLst/>
              <a:ahLst/>
              <a:cxnLst/>
              <a:rect l="l" t="t" r="r" b="b"/>
              <a:pathLst>
                <a:path w="8464" h="8363" extrusionOk="0">
                  <a:moveTo>
                    <a:pt x="2804" y="0"/>
                  </a:moveTo>
                  <a:cubicBezTo>
                    <a:pt x="2744" y="0"/>
                    <a:pt x="2682" y="7"/>
                    <a:pt x="2620" y="22"/>
                  </a:cubicBezTo>
                  <a:cubicBezTo>
                    <a:pt x="2350" y="85"/>
                    <a:pt x="2108" y="282"/>
                    <a:pt x="1974" y="547"/>
                  </a:cubicBezTo>
                  <a:lnTo>
                    <a:pt x="44" y="4355"/>
                  </a:lnTo>
                  <a:cubicBezTo>
                    <a:pt x="1" y="4440"/>
                    <a:pt x="25" y="4545"/>
                    <a:pt x="103" y="4603"/>
                  </a:cubicBezTo>
                  <a:lnTo>
                    <a:pt x="5110" y="8323"/>
                  </a:lnTo>
                  <a:cubicBezTo>
                    <a:pt x="5146" y="8349"/>
                    <a:pt x="5187" y="8362"/>
                    <a:pt x="5229" y="8362"/>
                  </a:cubicBezTo>
                  <a:cubicBezTo>
                    <a:pt x="5290" y="8362"/>
                    <a:pt x="5350" y="8335"/>
                    <a:pt x="5388" y="8282"/>
                  </a:cubicBezTo>
                  <a:cubicBezTo>
                    <a:pt x="5454" y="8194"/>
                    <a:pt x="5435" y="8071"/>
                    <a:pt x="5347" y="8004"/>
                  </a:cubicBezTo>
                  <a:lnTo>
                    <a:pt x="475" y="4384"/>
                  </a:lnTo>
                  <a:lnTo>
                    <a:pt x="2328" y="726"/>
                  </a:lnTo>
                  <a:cubicBezTo>
                    <a:pt x="2409" y="564"/>
                    <a:pt x="2553" y="445"/>
                    <a:pt x="2711" y="408"/>
                  </a:cubicBezTo>
                  <a:cubicBezTo>
                    <a:pt x="2738" y="402"/>
                    <a:pt x="2770" y="397"/>
                    <a:pt x="2805" y="397"/>
                  </a:cubicBezTo>
                  <a:cubicBezTo>
                    <a:pt x="2861" y="397"/>
                    <a:pt x="2923" y="410"/>
                    <a:pt x="2979" y="452"/>
                  </a:cubicBezTo>
                  <a:lnTo>
                    <a:pt x="8119" y="4271"/>
                  </a:lnTo>
                  <a:cubicBezTo>
                    <a:pt x="8155" y="4297"/>
                    <a:pt x="8197" y="4310"/>
                    <a:pt x="8239" y="4310"/>
                  </a:cubicBezTo>
                  <a:cubicBezTo>
                    <a:pt x="8299" y="4310"/>
                    <a:pt x="8359" y="4283"/>
                    <a:pt x="8397" y="4230"/>
                  </a:cubicBezTo>
                  <a:cubicBezTo>
                    <a:pt x="8464" y="4141"/>
                    <a:pt x="8445" y="4018"/>
                    <a:pt x="8356" y="3952"/>
                  </a:cubicBezTo>
                  <a:lnTo>
                    <a:pt x="3215" y="134"/>
                  </a:lnTo>
                  <a:cubicBezTo>
                    <a:pt x="3097" y="45"/>
                    <a:pt x="2955" y="0"/>
                    <a:pt x="2804"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68"/>
            <p:cNvSpPr/>
            <p:nvPr/>
          </p:nvSpPr>
          <p:spPr>
            <a:xfrm rot="2370016" flipH="1">
              <a:off x="2100601" y="179315"/>
              <a:ext cx="195715" cy="347566"/>
            </a:xfrm>
            <a:custGeom>
              <a:avLst/>
              <a:gdLst/>
              <a:ahLst/>
              <a:cxnLst/>
              <a:rect l="l" t="t" r="r" b="b"/>
              <a:pathLst>
                <a:path w="6898" h="12250" extrusionOk="0">
                  <a:moveTo>
                    <a:pt x="5290" y="1"/>
                  </a:moveTo>
                  <a:cubicBezTo>
                    <a:pt x="5230" y="1"/>
                    <a:pt x="5170" y="28"/>
                    <a:pt x="5131" y="80"/>
                  </a:cubicBezTo>
                  <a:cubicBezTo>
                    <a:pt x="5065" y="169"/>
                    <a:pt x="5083" y="292"/>
                    <a:pt x="5172" y="358"/>
                  </a:cubicBezTo>
                  <a:cubicBezTo>
                    <a:pt x="6046" y="1008"/>
                    <a:pt x="6493" y="1618"/>
                    <a:pt x="6461" y="2122"/>
                  </a:cubicBezTo>
                  <a:cubicBezTo>
                    <a:pt x="6436" y="2518"/>
                    <a:pt x="6114" y="2781"/>
                    <a:pt x="5846" y="2933"/>
                  </a:cubicBezTo>
                  <a:cubicBezTo>
                    <a:pt x="4981" y="3423"/>
                    <a:pt x="4182" y="3414"/>
                    <a:pt x="4190" y="3422"/>
                  </a:cubicBezTo>
                  <a:lnTo>
                    <a:pt x="4189" y="3422"/>
                  </a:lnTo>
                  <a:cubicBezTo>
                    <a:pt x="4111" y="3422"/>
                    <a:pt x="4041" y="3468"/>
                    <a:pt x="4009" y="3537"/>
                  </a:cubicBezTo>
                  <a:lnTo>
                    <a:pt x="48" y="11967"/>
                  </a:lnTo>
                  <a:cubicBezTo>
                    <a:pt x="0" y="12067"/>
                    <a:pt x="45" y="12185"/>
                    <a:pt x="143" y="12231"/>
                  </a:cubicBezTo>
                  <a:cubicBezTo>
                    <a:pt x="171" y="12243"/>
                    <a:pt x="198" y="12249"/>
                    <a:pt x="227" y="12249"/>
                  </a:cubicBezTo>
                  <a:cubicBezTo>
                    <a:pt x="303" y="12249"/>
                    <a:pt x="373" y="12207"/>
                    <a:pt x="409" y="12134"/>
                  </a:cubicBezTo>
                  <a:lnTo>
                    <a:pt x="4318" y="3814"/>
                  </a:lnTo>
                  <a:cubicBezTo>
                    <a:pt x="4598" y="3796"/>
                    <a:pt x="5289" y="3705"/>
                    <a:pt x="6044" y="3277"/>
                  </a:cubicBezTo>
                  <a:cubicBezTo>
                    <a:pt x="6550" y="2991"/>
                    <a:pt x="6831" y="2600"/>
                    <a:pt x="6858" y="2145"/>
                  </a:cubicBezTo>
                  <a:cubicBezTo>
                    <a:pt x="6898" y="1492"/>
                    <a:pt x="6411" y="782"/>
                    <a:pt x="5409" y="39"/>
                  </a:cubicBezTo>
                  <a:cubicBezTo>
                    <a:pt x="5373" y="13"/>
                    <a:pt x="5332" y="1"/>
                    <a:pt x="5290"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68"/>
            <p:cNvSpPr/>
            <p:nvPr/>
          </p:nvSpPr>
          <p:spPr>
            <a:xfrm rot="2370016" flipH="1">
              <a:off x="2026864" y="493550"/>
              <a:ext cx="249510" cy="231777"/>
            </a:xfrm>
            <a:custGeom>
              <a:avLst/>
              <a:gdLst/>
              <a:ahLst/>
              <a:cxnLst/>
              <a:rect l="l" t="t" r="r" b="b"/>
              <a:pathLst>
                <a:path w="8794" h="8169" extrusionOk="0">
                  <a:moveTo>
                    <a:pt x="3238" y="0"/>
                  </a:moveTo>
                  <a:cubicBezTo>
                    <a:pt x="3177" y="0"/>
                    <a:pt x="3117" y="27"/>
                    <a:pt x="3078" y="80"/>
                  </a:cubicBezTo>
                  <a:cubicBezTo>
                    <a:pt x="3012" y="168"/>
                    <a:pt x="3031" y="291"/>
                    <a:pt x="3120" y="358"/>
                  </a:cubicBezTo>
                  <a:lnTo>
                    <a:pt x="8259" y="4175"/>
                  </a:lnTo>
                  <a:cubicBezTo>
                    <a:pt x="8351" y="4243"/>
                    <a:pt x="8374" y="4345"/>
                    <a:pt x="8379" y="4419"/>
                  </a:cubicBezTo>
                  <a:cubicBezTo>
                    <a:pt x="8389" y="4581"/>
                    <a:pt x="8316" y="4752"/>
                    <a:pt x="8184" y="4879"/>
                  </a:cubicBezTo>
                  <a:lnTo>
                    <a:pt x="5217" y="7711"/>
                  </a:lnTo>
                  <a:lnTo>
                    <a:pt x="344" y="4091"/>
                  </a:lnTo>
                  <a:cubicBezTo>
                    <a:pt x="309" y="4065"/>
                    <a:pt x="267" y="4052"/>
                    <a:pt x="226" y="4052"/>
                  </a:cubicBezTo>
                  <a:cubicBezTo>
                    <a:pt x="166" y="4052"/>
                    <a:pt x="106" y="4080"/>
                    <a:pt x="67" y="4132"/>
                  </a:cubicBezTo>
                  <a:cubicBezTo>
                    <a:pt x="1" y="4221"/>
                    <a:pt x="20" y="4344"/>
                    <a:pt x="107" y="4410"/>
                  </a:cubicBezTo>
                  <a:lnTo>
                    <a:pt x="5115" y="8129"/>
                  </a:lnTo>
                  <a:cubicBezTo>
                    <a:pt x="5151" y="8155"/>
                    <a:pt x="5191" y="8169"/>
                    <a:pt x="5234" y="8169"/>
                  </a:cubicBezTo>
                  <a:cubicBezTo>
                    <a:pt x="5284" y="8169"/>
                    <a:pt x="5332" y="8150"/>
                    <a:pt x="5373" y="8115"/>
                  </a:cubicBezTo>
                  <a:lnTo>
                    <a:pt x="8461" y="5166"/>
                  </a:lnTo>
                  <a:cubicBezTo>
                    <a:pt x="8675" y="4961"/>
                    <a:pt x="8794" y="4673"/>
                    <a:pt x="8777" y="4395"/>
                  </a:cubicBezTo>
                  <a:cubicBezTo>
                    <a:pt x="8762" y="4171"/>
                    <a:pt x="8662" y="3981"/>
                    <a:pt x="8496" y="3858"/>
                  </a:cubicBezTo>
                  <a:lnTo>
                    <a:pt x="3356" y="39"/>
                  </a:lnTo>
                  <a:cubicBezTo>
                    <a:pt x="3321" y="13"/>
                    <a:pt x="3279" y="0"/>
                    <a:pt x="3238"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68"/>
            <p:cNvSpPr/>
            <p:nvPr/>
          </p:nvSpPr>
          <p:spPr>
            <a:xfrm rot="2370016" flipH="1">
              <a:off x="2159514" y="226311"/>
              <a:ext cx="293119" cy="269172"/>
            </a:xfrm>
            <a:custGeom>
              <a:avLst/>
              <a:gdLst/>
              <a:ahLst/>
              <a:cxnLst/>
              <a:rect l="l" t="t" r="r" b="b"/>
              <a:pathLst>
                <a:path w="10331" h="9487" extrusionOk="0">
                  <a:moveTo>
                    <a:pt x="8249" y="0"/>
                  </a:moveTo>
                  <a:cubicBezTo>
                    <a:pt x="8084" y="0"/>
                    <a:pt x="7930" y="26"/>
                    <a:pt x="7787" y="79"/>
                  </a:cubicBezTo>
                  <a:cubicBezTo>
                    <a:pt x="7360" y="237"/>
                    <a:pt x="7068" y="620"/>
                    <a:pt x="6939" y="1187"/>
                  </a:cubicBezTo>
                  <a:cubicBezTo>
                    <a:pt x="6748" y="2032"/>
                    <a:pt x="6863" y="2720"/>
                    <a:pt x="6925" y="2994"/>
                  </a:cubicBezTo>
                  <a:lnTo>
                    <a:pt x="88" y="9140"/>
                  </a:lnTo>
                  <a:cubicBezTo>
                    <a:pt x="7" y="9214"/>
                    <a:pt x="1" y="9338"/>
                    <a:pt x="75" y="9420"/>
                  </a:cubicBezTo>
                  <a:cubicBezTo>
                    <a:pt x="114" y="9463"/>
                    <a:pt x="167" y="9486"/>
                    <a:pt x="222" y="9486"/>
                  </a:cubicBezTo>
                  <a:cubicBezTo>
                    <a:pt x="269" y="9486"/>
                    <a:pt x="317" y="9470"/>
                    <a:pt x="355" y="9436"/>
                  </a:cubicBezTo>
                  <a:lnTo>
                    <a:pt x="7280" y="3209"/>
                  </a:lnTo>
                  <a:cubicBezTo>
                    <a:pt x="7338" y="3157"/>
                    <a:pt x="7359" y="3076"/>
                    <a:pt x="7337" y="3002"/>
                  </a:cubicBezTo>
                  <a:cubicBezTo>
                    <a:pt x="7334" y="2994"/>
                    <a:pt x="7107" y="2242"/>
                    <a:pt x="7327" y="1274"/>
                  </a:cubicBezTo>
                  <a:cubicBezTo>
                    <a:pt x="7395" y="976"/>
                    <a:pt x="7553" y="590"/>
                    <a:pt x="7925" y="452"/>
                  </a:cubicBezTo>
                  <a:cubicBezTo>
                    <a:pt x="8022" y="416"/>
                    <a:pt x="8131" y="398"/>
                    <a:pt x="8249" y="398"/>
                  </a:cubicBezTo>
                  <a:cubicBezTo>
                    <a:pt x="8700" y="398"/>
                    <a:pt x="9293" y="661"/>
                    <a:pt x="9987" y="1177"/>
                  </a:cubicBezTo>
                  <a:cubicBezTo>
                    <a:pt x="10022" y="1203"/>
                    <a:pt x="10064" y="1216"/>
                    <a:pt x="10106" y="1216"/>
                  </a:cubicBezTo>
                  <a:cubicBezTo>
                    <a:pt x="10167" y="1216"/>
                    <a:pt x="10226" y="1189"/>
                    <a:pt x="10264" y="1136"/>
                  </a:cubicBezTo>
                  <a:cubicBezTo>
                    <a:pt x="10331" y="1048"/>
                    <a:pt x="10312" y="925"/>
                    <a:pt x="10223" y="858"/>
                  </a:cubicBezTo>
                  <a:cubicBezTo>
                    <a:pt x="9455" y="287"/>
                    <a:pt x="8793" y="0"/>
                    <a:pt x="8249" y="0"/>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68"/>
            <p:cNvSpPr/>
            <p:nvPr/>
          </p:nvSpPr>
          <p:spPr>
            <a:xfrm rot="2370016" flipH="1">
              <a:off x="2082905" y="579730"/>
              <a:ext cx="312639" cy="243637"/>
            </a:xfrm>
            <a:custGeom>
              <a:avLst/>
              <a:gdLst/>
              <a:ahLst/>
              <a:cxnLst/>
              <a:rect l="l" t="t" r="r" b="b"/>
              <a:pathLst>
                <a:path w="11019" h="8587" extrusionOk="0">
                  <a:moveTo>
                    <a:pt x="779" y="1"/>
                  </a:moveTo>
                  <a:cubicBezTo>
                    <a:pt x="719" y="1"/>
                    <a:pt x="658" y="28"/>
                    <a:pt x="619" y="80"/>
                  </a:cubicBezTo>
                  <a:lnTo>
                    <a:pt x="65" y="828"/>
                  </a:lnTo>
                  <a:cubicBezTo>
                    <a:pt x="0" y="916"/>
                    <a:pt x="18" y="1039"/>
                    <a:pt x="106" y="1106"/>
                  </a:cubicBezTo>
                  <a:lnTo>
                    <a:pt x="10127" y="8547"/>
                  </a:lnTo>
                  <a:cubicBezTo>
                    <a:pt x="10160" y="8574"/>
                    <a:pt x="10203" y="8586"/>
                    <a:pt x="10245" y="8586"/>
                  </a:cubicBezTo>
                  <a:cubicBezTo>
                    <a:pt x="10254" y="8586"/>
                    <a:pt x="10265" y="8585"/>
                    <a:pt x="10273" y="8584"/>
                  </a:cubicBezTo>
                  <a:cubicBezTo>
                    <a:pt x="10326" y="8576"/>
                    <a:pt x="10371" y="8547"/>
                    <a:pt x="10403" y="8505"/>
                  </a:cubicBezTo>
                  <a:lnTo>
                    <a:pt x="10953" y="7755"/>
                  </a:lnTo>
                  <a:cubicBezTo>
                    <a:pt x="11018" y="7665"/>
                    <a:pt x="10999" y="7542"/>
                    <a:pt x="10911" y="7478"/>
                  </a:cubicBezTo>
                  <a:cubicBezTo>
                    <a:pt x="10876" y="7451"/>
                    <a:pt x="10834" y="7439"/>
                    <a:pt x="10793" y="7439"/>
                  </a:cubicBezTo>
                  <a:cubicBezTo>
                    <a:pt x="10732" y="7439"/>
                    <a:pt x="10672" y="7467"/>
                    <a:pt x="10633" y="7520"/>
                  </a:cubicBezTo>
                  <a:lnTo>
                    <a:pt x="10202" y="8109"/>
                  </a:lnTo>
                  <a:lnTo>
                    <a:pt x="501" y="905"/>
                  </a:lnTo>
                  <a:lnTo>
                    <a:pt x="938" y="317"/>
                  </a:lnTo>
                  <a:cubicBezTo>
                    <a:pt x="1003" y="229"/>
                    <a:pt x="985" y="106"/>
                    <a:pt x="897" y="39"/>
                  </a:cubicBezTo>
                  <a:cubicBezTo>
                    <a:pt x="862" y="13"/>
                    <a:pt x="820" y="1"/>
                    <a:pt x="779" y="1"/>
                  </a:cubicBezTo>
                  <a:close/>
                </a:path>
              </a:pathLst>
            </a:custGeom>
            <a:solidFill>
              <a:srgbClr val="323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5" name="Google Shape;4905;p68"/>
          <p:cNvGrpSpPr/>
          <p:nvPr/>
        </p:nvGrpSpPr>
        <p:grpSpPr>
          <a:xfrm rot="-1298509">
            <a:off x="1359203" y="3983624"/>
            <a:ext cx="877243" cy="769044"/>
            <a:chOff x="3656813" y="4101238"/>
            <a:chExt cx="877250" cy="769050"/>
          </a:xfrm>
        </p:grpSpPr>
        <p:sp>
          <p:nvSpPr>
            <p:cNvPr id="4906" name="Google Shape;4906;p68"/>
            <p:cNvSpPr/>
            <p:nvPr/>
          </p:nvSpPr>
          <p:spPr>
            <a:xfrm>
              <a:off x="3656813" y="4130988"/>
              <a:ext cx="877250" cy="739300"/>
            </a:xfrm>
            <a:custGeom>
              <a:avLst/>
              <a:gdLst/>
              <a:ahLst/>
              <a:cxnLst/>
              <a:rect l="l" t="t" r="r" b="b"/>
              <a:pathLst>
                <a:path w="35090" h="29572" extrusionOk="0">
                  <a:moveTo>
                    <a:pt x="4335" y="5066"/>
                  </a:moveTo>
                  <a:lnTo>
                    <a:pt x="4333" y="5068"/>
                  </a:lnTo>
                  <a:cubicBezTo>
                    <a:pt x="4333" y="5067"/>
                    <a:pt x="4333" y="5066"/>
                    <a:pt x="4335" y="5066"/>
                  </a:cubicBezTo>
                  <a:close/>
                  <a:moveTo>
                    <a:pt x="213" y="1"/>
                  </a:moveTo>
                  <a:cubicBezTo>
                    <a:pt x="155" y="1"/>
                    <a:pt x="98" y="27"/>
                    <a:pt x="59" y="74"/>
                  </a:cubicBezTo>
                  <a:cubicBezTo>
                    <a:pt x="7" y="138"/>
                    <a:pt x="0" y="228"/>
                    <a:pt x="40" y="300"/>
                  </a:cubicBezTo>
                  <a:lnTo>
                    <a:pt x="3874" y="6863"/>
                  </a:lnTo>
                  <a:cubicBezTo>
                    <a:pt x="3877" y="6871"/>
                    <a:pt x="3886" y="6873"/>
                    <a:pt x="3892" y="6880"/>
                  </a:cubicBezTo>
                  <a:cubicBezTo>
                    <a:pt x="3901" y="6892"/>
                    <a:pt x="3907" y="6906"/>
                    <a:pt x="3919" y="6915"/>
                  </a:cubicBezTo>
                  <a:lnTo>
                    <a:pt x="27422" y="26249"/>
                  </a:lnTo>
                  <a:lnTo>
                    <a:pt x="29127" y="27651"/>
                  </a:lnTo>
                  <a:lnTo>
                    <a:pt x="31407" y="29528"/>
                  </a:lnTo>
                  <a:cubicBezTo>
                    <a:pt x="31444" y="29558"/>
                    <a:pt x="31489" y="29572"/>
                    <a:pt x="31533" y="29572"/>
                  </a:cubicBezTo>
                  <a:cubicBezTo>
                    <a:pt x="31560" y="29572"/>
                    <a:pt x="31589" y="29567"/>
                    <a:pt x="31613" y="29555"/>
                  </a:cubicBezTo>
                  <a:cubicBezTo>
                    <a:pt x="33354" y="28780"/>
                    <a:pt x="34648" y="27208"/>
                    <a:pt x="35073" y="25350"/>
                  </a:cubicBezTo>
                  <a:cubicBezTo>
                    <a:pt x="35090" y="25276"/>
                    <a:pt x="35063" y="25201"/>
                    <a:pt x="35005" y="25153"/>
                  </a:cubicBezTo>
                  <a:lnTo>
                    <a:pt x="32726" y="23277"/>
                  </a:lnTo>
                  <a:lnTo>
                    <a:pt x="31020" y="21873"/>
                  </a:lnTo>
                  <a:lnTo>
                    <a:pt x="7518" y="2542"/>
                  </a:lnTo>
                  <a:cubicBezTo>
                    <a:pt x="7512" y="2539"/>
                    <a:pt x="7506" y="2537"/>
                    <a:pt x="7500" y="2532"/>
                  </a:cubicBezTo>
                  <a:cubicBezTo>
                    <a:pt x="7486" y="2524"/>
                    <a:pt x="7473" y="2514"/>
                    <a:pt x="7456" y="2508"/>
                  </a:cubicBezTo>
                  <a:lnTo>
                    <a:pt x="277" y="12"/>
                  </a:lnTo>
                  <a:cubicBezTo>
                    <a:pt x="256" y="4"/>
                    <a:pt x="235" y="1"/>
                    <a:pt x="213"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68"/>
            <p:cNvSpPr/>
            <p:nvPr/>
          </p:nvSpPr>
          <p:spPr>
            <a:xfrm>
              <a:off x="4424213" y="4783413"/>
              <a:ext cx="24025" cy="18800"/>
            </a:xfrm>
            <a:custGeom>
              <a:avLst/>
              <a:gdLst/>
              <a:ahLst/>
              <a:cxnLst/>
              <a:rect l="l" t="t" r="r" b="b"/>
              <a:pathLst>
                <a:path w="961" h="752" extrusionOk="0">
                  <a:moveTo>
                    <a:pt x="113" y="1"/>
                  </a:moveTo>
                  <a:cubicBezTo>
                    <a:pt x="83" y="1"/>
                    <a:pt x="53" y="14"/>
                    <a:pt x="34" y="40"/>
                  </a:cubicBezTo>
                  <a:cubicBezTo>
                    <a:pt x="0" y="85"/>
                    <a:pt x="10" y="147"/>
                    <a:pt x="53" y="179"/>
                  </a:cubicBezTo>
                  <a:lnTo>
                    <a:pt x="788" y="732"/>
                  </a:lnTo>
                  <a:cubicBezTo>
                    <a:pt x="804" y="746"/>
                    <a:pt x="825" y="752"/>
                    <a:pt x="847" y="752"/>
                  </a:cubicBezTo>
                  <a:cubicBezTo>
                    <a:pt x="877" y="752"/>
                    <a:pt x="905" y="738"/>
                    <a:pt x="926" y="711"/>
                  </a:cubicBezTo>
                  <a:cubicBezTo>
                    <a:pt x="960" y="668"/>
                    <a:pt x="951" y="606"/>
                    <a:pt x="908" y="573"/>
                  </a:cubicBezTo>
                  <a:lnTo>
                    <a:pt x="173" y="20"/>
                  </a:lnTo>
                  <a:cubicBezTo>
                    <a:pt x="155" y="7"/>
                    <a:pt x="134"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68"/>
            <p:cNvSpPr/>
            <p:nvPr/>
          </p:nvSpPr>
          <p:spPr>
            <a:xfrm>
              <a:off x="4395613" y="4693813"/>
              <a:ext cx="129775" cy="137975"/>
            </a:xfrm>
            <a:custGeom>
              <a:avLst/>
              <a:gdLst/>
              <a:ahLst/>
              <a:cxnLst/>
              <a:rect l="l" t="t" r="r" b="b"/>
              <a:pathLst>
                <a:path w="5191" h="5519" extrusionOk="0">
                  <a:moveTo>
                    <a:pt x="3728" y="991"/>
                  </a:moveTo>
                  <a:lnTo>
                    <a:pt x="4038" y="1247"/>
                  </a:lnTo>
                  <a:lnTo>
                    <a:pt x="4043" y="1272"/>
                  </a:lnTo>
                  <a:lnTo>
                    <a:pt x="4101" y="1319"/>
                  </a:lnTo>
                  <a:lnTo>
                    <a:pt x="4041" y="1274"/>
                  </a:lnTo>
                  <a:lnTo>
                    <a:pt x="3728" y="991"/>
                  </a:lnTo>
                  <a:close/>
                  <a:moveTo>
                    <a:pt x="3396" y="1907"/>
                  </a:moveTo>
                  <a:lnTo>
                    <a:pt x="3799" y="2031"/>
                  </a:lnTo>
                  <a:lnTo>
                    <a:pt x="3804" y="2061"/>
                  </a:lnTo>
                  <a:cubicBezTo>
                    <a:pt x="3800" y="2066"/>
                    <a:pt x="3795" y="2068"/>
                    <a:pt x="3790" y="2068"/>
                  </a:cubicBezTo>
                  <a:cubicBezTo>
                    <a:pt x="3788" y="2068"/>
                    <a:pt x="3786" y="2068"/>
                    <a:pt x="3784" y="2067"/>
                  </a:cubicBezTo>
                  <a:lnTo>
                    <a:pt x="3396" y="1907"/>
                  </a:lnTo>
                  <a:close/>
                  <a:moveTo>
                    <a:pt x="2899" y="2632"/>
                  </a:moveTo>
                  <a:lnTo>
                    <a:pt x="3200" y="2828"/>
                  </a:lnTo>
                  <a:lnTo>
                    <a:pt x="3202" y="2856"/>
                  </a:lnTo>
                  <a:cubicBezTo>
                    <a:pt x="3198" y="2861"/>
                    <a:pt x="3193" y="2864"/>
                    <a:pt x="3187" y="2864"/>
                  </a:cubicBezTo>
                  <a:cubicBezTo>
                    <a:pt x="3183" y="2864"/>
                    <a:pt x="3179" y="2862"/>
                    <a:pt x="3175" y="2858"/>
                  </a:cubicBezTo>
                  <a:lnTo>
                    <a:pt x="2899" y="2632"/>
                  </a:lnTo>
                  <a:close/>
                  <a:moveTo>
                    <a:pt x="2380" y="3388"/>
                  </a:moveTo>
                  <a:lnTo>
                    <a:pt x="2380" y="3388"/>
                  </a:lnTo>
                  <a:cubicBezTo>
                    <a:pt x="2564" y="3507"/>
                    <a:pt x="2769" y="3614"/>
                    <a:pt x="2984" y="3652"/>
                  </a:cubicBezTo>
                  <a:lnTo>
                    <a:pt x="2999" y="3684"/>
                  </a:lnTo>
                  <a:cubicBezTo>
                    <a:pt x="2996" y="3688"/>
                    <a:pt x="2987" y="3691"/>
                    <a:pt x="2976" y="3693"/>
                  </a:cubicBezTo>
                  <a:cubicBezTo>
                    <a:pt x="2755" y="3649"/>
                    <a:pt x="2542" y="3540"/>
                    <a:pt x="2380" y="3388"/>
                  </a:cubicBezTo>
                  <a:close/>
                  <a:moveTo>
                    <a:pt x="1269" y="3670"/>
                  </a:moveTo>
                  <a:lnTo>
                    <a:pt x="2002" y="4221"/>
                  </a:lnTo>
                  <a:lnTo>
                    <a:pt x="2007" y="4246"/>
                  </a:lnTo>
                  <a:cubicBezTo>
                    <a:pt x="2001" y="4254"/>
                    <a:pt x="1995" y="4257"/>
                    <a:pt x="1990" y="4257"/>
                  </a:cubicBezTo>
                  <a:cubicBezTo>
                    <a:pt x="1985" y="4257"/>
                    <a:pt x="1981" y="4254"/>
                    <a:pt x="1978" y="4252"/>
                  </a:cubicBezTo>
                  <a:lnTo>
                    <a:pt x="1244" y="3700"/>
                  </a:lnTo>
                  <a:lnTo>
                    <a:pt x="1269" y="3670"/>
                  </a:lnTo>
                  <a:close/>
                  <a:moveTo>
                    <a:pt x="3158" y="0"/>
                  </a:moveTo>
                  <a:cubicBezTo>
                    <a:pt x="3151" y="0"/>
                    <a:pt x="3145" y="1"/>
                    <a:pt x="3138" y="3"/>
                  </a:cubicBezTo>
                  <a:cubicBezTo>
                    <a:pt x="3122" y="10"/>
                    <a:pt x="3111" y="17"/>
                    <a:pt x="3101" y="29"/>
                  </a:cubicBezTo>
                  <a:cubicBezTo>
                    <a:pt x="3094" y="38"/>
                    <a:pt x="3085" y="48"/>
                    <a:pt x="3084" y="63"/>
                  </a:cubicBezTo>
                  <a:cubicBezTo>
                    <a:pt x="3007" y="354"/>
                    <a:pt x="2915" y="637"/>
                    <a:pt x="2797" y="905"/>
                  </a:cubicBezTo>
                  <a:cubicBezTo>
                    <a:pt x="2586" y="1410"/>
                    <a:pt x="2307" y="1874"/>
                    <a:pt x="1968" y="2288"/>
                  </a:cubicBezTo>
                  <a:cubicBezTo>
                    <a:pt x="1623" y="2707"/>
                    <a:pt x="1251" y="3033"/>
                    <a:pt x="915" y="3275"/>
                  </a:cubicBezTo>
                  <a:cubicBezTo>
                    <a:pt x="568" y="3520"/>
                    <a:pt x="260" y="3683"/>
                    <a:pt x="50" y="3782"/>
                  </a:cubicBezTo>
                  <a:cubicBezTo>
                    <a:pt x="37" y="3785"/>
                    <a:pt x="29" y="3795"/>
                    <a:pt x="21" y="3804"/>
                  </a:cubicBezTo>
                  <a:cubicBezTo>
                    <a:pt x="13" y="3814"/>
                    <a:pt x="6" y="3828"/>
                    <a:pt x="5" y="3842"/>
                  </a:cubicBezTo>
                  <a:cubicBezTo>
                    <a:pt x="0" y="3869"/>
                    <a:pt x="11" y="3898"/>
                    <a:pt x="32" y="3916"/>
                  </a:cubicBezTo>
                  <a:lnTo>
                    <a:pt x="1959" y="5501"/>
                  </a:lnTo>
                  <a:cubicBezTo>
                    <a:pt x="1974" y="5513"/>
                    <a:pt x="1992" y="5519"/>
                    <a:pt x="2010" y="5519"/>
                  </a:cubicBezTo>
                  <a:cubicBezTo>
                    <a:pt x="2022" y="5519"/>
                    <a:pt x="2033" y="5516"/>
                    <a:pt x="2044" y="5511"/>
                  </a:cubicBezTo>
                  <a:cubicBezTo>
                    <a:pt x="2365" y="5358"/>
                    <a:pt x="2678" y="5173"/>
                    <a:pt x="2967" y="4964"/>
                  </a:cubicBezTo>
                  <a:cubicBezTo>
                    <a:pt x="3364" y="4675"/>
                    <a:pt x="3726" y="4336"/>
                    <a:pt x="4039" y="3956"/>
                  </a:cubicBezTo>
                  <a:cubicBezTo>
                    <a:pt x="4375" y="3548"/>
                    <a:pt x="4658" y="3093"/>
                    <a:pt x="4869" y="2610"/>
                  </a:cubicBezTo>
                  <a:cubicBezTo>
                    <a:pt x="4999" y="2315"/>
                    <a:pt x="5105" y="2012"/>
                    <a:pt x="5181" y="1700"/>
                  </a:cubicBezTo>
                  <a:cubicBezTo>
                    <a:pt x="5190" y="1670"/>
                    <a:pt x="5181" y="1637"/>
                    <a:pt x="5157" y="1617"/>
                  </a:cubicBezTo>
                  <a:lnTo>
                    <a:pt x="3213" y="18"/>
                  </a:lnTo>
                  <a:cubicBezTo>
                    <a:pt x="3197" y="6"/>
                    <a:pt x="3178" y="0"/>
                    <a:pt x="3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68"/>
            <p:cNvSpPr/>
            <p:nvPr/>
          </p:nvSpPr>
          <p:spPr>
            <a:xfrm>
              <a:off x="3671038" y="4113313"/>
              <a:ext cx="49225" cy="45000"/>
            </a:xfrm>
            <a:custGeom>
              <a:avLst/>
              <a:gdLst/>
              <a:ahLst/>
              <a:cxnLst/>
              <a:rect l="l" t="t" r="r" b="b"/>
              <a:pathLst>
                <a:path w="1969" h="1800" extrusionOk="0">
                  <a:moveTo>
                    <a:pt x="88" y="1"/>
                  </a:moveTo>
                  <a:cubicBezTo>
                    <a:pt x="64" y="1"/>
                    <a:pt x="41" y="11"/>
                    <a:pt x="26" y="29"/>
                  </a:cubicBezTo>
                  <a:cubicBezTo>
                    <a:pt x="5" y="54"/>
                    <a:pt x="1" y="91"/>
                    <a:pt x="19" y="120"/>
                  </a:cubicBezTo>
                  <a:lnTo>
                    <a:pt x="976" y="1760"/>
                  </a:lnTo>
                  <a:cubicBezTo>
                    <a:pt x="991" y="1785"/>
                    <a:pt x="1018" y="1799"/>
                    <a:pt x="1045" y="1799"/>
                  </a:cubicBezTo>
                  <a:cubicBezTo>
                    <a:pt x="1057" y="1799"/>
                    <a:pt x="1069" y="1797"/>
                    <a:pt x="1080" y="1791"/>
                  </a:cubicBezTo>
                  <a:cubicBezTo>
                    <a:pt x="1296" y="1687"/>
                    <a:pt x="1485" y="1541"/>
                    <a:pt x="1637" y="1354"/>
                  </a:cubicBezTo>
                  <a:cubicBezTo>
                    <a:pt x="1790" y="1169"/>
                    <a:pt x="1897" y="957"/>
                    <a:pt x="1958" y="723"/>
                  </a:cubicBezTo>
                  <a:cubicBezTo>
                    <a:pt x="1969" y="684"/>
                    <a:pt x="1947" y="642"/>
                    <a:pt x="1907" y="628"/>
                  </a:cubicBezTo>
                  <a:lnTo>
                    <a:pt x="112" y="5"/>
                  </a:lnTo>
                  <a:cubicBezTo>
                    <a:pt x="104" y="2"/>
                    <a:pt x="96" y="1"/>
                    <a:pt x="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68"/>
            <p:cNvSpPr/>
            <p:nvPr/>
          </p:nvSpPr>
          <p:spPr>
            <a:xfrm>
              <a:off x="3700088" y="4132138"/>
              <a:ext cx="136625" cy="132800"/>
            </a:xfrm>
            <a:custGeom>
              <a:avLst/>
              <a:gdLst/>
              <a:ahLst/>
              <a:cxnLst/>
              <a:rect l="l" t="t" r="r" b="b"/>
              <a:pathLst>
                <a:path w="5465" h="5312" extrusionOk="0">
                  <a:moveTo>
                    <a:pt x="2124" y="1889"/>
                  </a:moveTo>
                  <a:lnTo>
                    <a:pt x="2701" y="2569"/>
                  </a:lnTo>
                  <a:lnTo>
                    <a:pt x="2706" y="2594"/>
                  </a:lnTo>
                  <a:lnTo>
                    <a:pt x="2761" y="2640"/>
                  </a:lnTo>
                  <a:lnTo>
                    <a:pt x="2758" y="2642"/>
                  </a:lnTo>
                  <a:lnTo>
                    <a:pt x="2703" y="2598"/>
                  </a:lnTo>
                  <a:lnTo>
                    <a:pt x="2095" y="1912"/>
                  </a:lnTo>
                  <a:lnTo>
                    <a:pt x="2124" y="1889"/>
                  </a:lnTo>
                  <a:close/>
                  <a:moveTo>
                    <a:pt x="1369" y="1975"/>
                  </a:moveTo>
                  <a:lnTo>
                    <a:pt x="1369" y="1975"/>
                  </a:lnTo>
                  <a:cubicBezTo>
                    <a:pt x="1725" y="2592"/>
                    <a:pt x="2111" y="3197"/>
                    <a:pt x="2545" y="3755"/>
                  </a:cubicBezTo>
                  <a:lnTo>
                    <a:pt x="2545" y="3780"/>
                  </a:lnTo>
                  <a:lnTo>
                    <a:pt x="2603" y="3827"/>
                  </a:lnTo>
                  <a:lnTo>
                    <a:pt x="2601" y="3831"/>
                  </a:lnTo>
                  <a:lnTo>
                    <a:pt x="2540" y="3785"/>
                  </a:lnTo>
                  <a:cubicBezTo>
                    <a:pt x="2080" y="3217"/>
                    <a:pt x="1693" y="2612"/>
                    <a:pt x="1369" y="1975"/>
                  </a:cubicBezTo>
                  <a:close/>
                  <a:moveTo>
                    <a:pt x="1096" y="1"/>
                  </a:moveTo>
                  <a:cubicBezTo>
                    <a:pt x="1083" y="1"/>
                    <a:pt x="1070" y="4"/>
                    <a:pt x="1059" y="11"/>
                  </a:cubicBezTo>
                  <a:cubicBezTo>
                    <a:pt x="1048" y="17"/>
                    <a:pt x="1040" y="21"/>
                    <a:pt x="1032" y="31"/>
                  </a:cubicBezTo>
                  <a:cubicBezTo>
                    <a:pt x="1024" y="40"/>
                    <a:pt x="1020" y="52"/>
                    <a:pt x="1018" y="59"/>
                  </a:cubicBezTo>
                  <a:cubicBezTo>
                    <a:pt x="946" y="315"/>
                    <a:pt x="825" y="549"/>
                    <a:pt x="656" y="754"/>
                  </a:cubicBezTo>
                  <a:cubicBezTo>
                    <a:pt x="488" y="959"/>
                    <a:pt x="283" y="1120"/>
                    <a:pt x="48" y="1240"/>
                  </a:cubicBezTo>
                  <a:cubicBezTo>
                    <a:pt x="38" y="1247"/>
                    <a:pt x="27" y="1253"/>
                    <a:pt x="19" y="1262"/>
                  </a:cubicBezTo>
                  <a:cubicBezTo>
                    <a:pt x="13" y="1269"/>
                    <a:pt x="12" y="1277"/>
                    <a:pt x="9" y="1285"/>
                  </a:cubicBezTo>
                  <a:lnTo>
                    <a:pt x="7" y="1289"/>
                  </a:lnTo>
                  <a:cubicBezTo>
                    <a:pt x="1" y="1309"/>
                    <a:pt x="3" y="1331"/>
                    <a:pt x="13" y="1351"/>
                  </a:cubicBezTo>
                  <a:lnTo>
                    <a:pt x="2304" y="5274"/>
                  </a:lnTo>
                  <a:cubicBezTo>
                    <a:pt x="2314" y="5293"/>
                    <a:pt x="2335" y="5304"/>
                    <a:pt x="2355" y="5311"/>
                  </a:cubicBezTo>
                  <a:cubicBezTo>
                    <a:pt x="2360" y="5311"/>
                    <a:pt x="2365" y="5312"/>
                    <a:pt x="2371" y="5312"/>
                  </a:cubicBezTo>
                  <a:cubicBezTo>
                    <a:pt x="2388" y="5312"/>
                    <a:pt x="2406" y="5306"/>
                    <a:pt x="2418" y="5296"/>
                  </a:cubicBezTo>
                  <a:cubicBezTo>
                    <a:pt x="2558" y="5189"/>
                    <a:pt x="2698" y="5080"/>
                    <a:pt x="2834" y="4966"/>
                  </a:cubicBezTo>
                  <a:cubicBezTo>
                    <a:pt x="3311" y="4562"/>
                    <a:pt x="3755" y="4115"/>
                    <a:pt x="4154" y="3631"/>
                  </a:cubicBezTo>
                  <a:cubicBezTo>
                    <a:pt x="4575" y="3119"/>
                    <a:pt x="4945" y="2570"/>
                    <a:pt x="5258" y="1990"/>
                  </a:cubicBezTo>
                  <a:cubicBezTo>
                    <a:pt x="5328" y="1862"/>
                    <a:pt x="5391" y="1735"/>
                    <a:pt x="5454" y="1607"/>
                  </a:cubicBezTo>
                  <a:cubicBezTo>
                    <a:pt x="5464" y="1589"/>
                    <a:pt x="5465" y="1563"/>
                    <a:pt x="5456" y="1542"/>
                  </a:cubicBezTo>
                  <a:cubicBezTo>
                    <a:pt x="5449" y="1520"/>
                    <a:pt x="5430" y="1504"/>
                    <a:pt x="5409" y="1498"/>
                  </a:cubicBezTo>
                  <a:lnTo>
                    <a:pt x="1599" y="172"/>
                  </a:lnTo>
                  <a:lnTo>
                    <a:pt x="1120" y="4"/>
                  </a:lnTo>
                  <a:cubicBezTo>
                    <a:pt x="1112" y="2"/>
                    <a:pt x="1104"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68"/>
            <p:cNvSpPr/>
            <p:nvPr/>
          </p:nvSpPr>
          <p:spPr>
            <a:xfrm>
              <a:off x="3764063" y="4174513"/>
              <a:ext cx="661850" cy="575500"/>
            </a:xfrm>
            <a:custGeom>
              <a:avLst/>
              <a:gdLst/>
              <a:ahLst/>
              <a:cxnLst/>
              <a:rect l="l" t="t" r="r" b="b"/>
              <a:pathLst>
                <a:path w="26474" h="23020" extrusionOk="0">
                  <a:moveTo>
                    <a:pt x="4910" y="5313"/>
                  </a:moveTo>
                  <a:lnTo>
                    <a:pt x="6776" y="6747"/>
                  </a:lnTo>
                  <a:lnTo>
                    <a:pt x="6779" y="6774"/>
                  </a:lnTo>
                  <a:cubicBezTo>
                    <a:pt x="6774" y="6780"/>
                    <a:pt x="6769" y="6782"/>
                    <a:pt x="6764" y="6782"/>
                  </a:cubicBezTo>
                  <a:cubicBezTo>
                    <a:pt x="6759" y="6782"/>
                    <a:pt x="6755" y="6781"/>
                    <a:pt x="6752" y="6777"/>
                  </a:cubicBezTo>
                  <a:lnTo>
                    <a:pt x="4884" y="5343"/>
                  </a:lnTo>
                  <a:lnTo>
                    <a:pt x="4910" y="5313"/>
                  </a:lnTo>
                  <a:close/>
                  <a:moveTo>
                    <a:pt x="1930" y="4351"/>
                  </a:moveTo>
                  <a:lnTo>
                    <a:pt x="10181" y="10709"/>
                  </a:lnTo>
                  <a:lnTo>
                    <a:pt x="10248" y="10784"/>
                  </a:lnTo>
                  <a:lnTo>
                    <a:pt x="10248" y="10784"/>
                  </a:lnTo>
                  <a:lnTo>
                    <a:pt x="10196" y="10730"/>
                  </a:lnTo>
                  <a:cubicBezTo>
                    <a:pt x="10196" y="10730"/>
                    <a:pt x="10179" y="10742"/>
                    <a:pt x="10167" y="10742"/>
                  </a:cubicBezTo>
                  <a:cubicBezTo>
                    <a:pt x="10163" y="10742"/>
                    <a:pt x="10160" y="10742"/>
                    <a:pt x="10158" y="10739"/>
                  </a:cubicBezTo>
                  <a:lnTo>
                    <a:pt x="1906" y="4382"/>
                  </a:lnTo>
                  <a:lnTo>
                    <a:pt x="1930" y="4351"/>
                  </a:lnTo>
                  <a:close/>
                  <a:moveTo>
                    <a:pt x="20393" y="17014"/>
                  </a:moveTo>
                  <a:lnTo>
                    <a:pt x="21653" y="17999"/>
                  </a:lnTo>
                  <a:lnTo>
                    <a:pt x="21656" y="18026"/>
                  </a:lnTo>
                  <a:cubicBezTo>
                    <a:pt x="21651" y="18031"/>
                    <a:pt x="21645" y="18033"/>
                    <a:pt x="21639" y="18033"/>
                  </a:cubicBezTo>
                  <a:cubicBezTo>
                    <a:pt x="21635" y="18033"/>
                    <a:pt x="21630" y="18032"/>
                    <a:pt x="21628" y="18029"/>
                  </a:cubicBezTo>
                  <a:lnTo>
                    <a:pt x="20393" y="17014"/>
                  </a:lnTo>
                  <a:close/>
                  <a:moveTo>
                    <a:pt x="17895" y="13587"/>
                  </a:moveTo>
                  <a:lnTo>
                    <a:pt x="24335" y="18694"/>
                  </a:lnTo>
                  <a:lnTo>
                    <a:pt x="24337" y="18721"/>
                  </a:lnTo>
                  <a:cubicBezTo>
                    <a:pt x="24332" y="18726"/>
                    <a:pt x="24327" y="18729"/>
                    <a:pt x="24321" y="18729"/>
                  </a:cubicBezTo>
                  <a:cubicBezTo>
                    <a:pt x="24317" y="18729"/>
                    <a:pt x="24313" y="18727"/>
                    <a:pt x="24310" y="18724"/>
                  </a:cubicBezTo>
                  <a:lnTo>
                    <a:pt x="17870" y="13616"/>
                  </a:lnTo>
                  <a:lnTo>
                    <a:pt x="17895" y="13587"/>
                  </a:lnTo>
                  <a:close/>
                  <a:moveTo>
                    <a:pt x="3176" y="0"/>
                  </a:moveTo>
                  <a:cubicBezTo>
                    <a:pt x="3169" y="0"/>
                    <a:pt x="3162" y="1"/>
                    <a:pt x="3155" y="2"/>
                  </a:cubicBezTo>
                  <a:cubicBezTo>
                    <a:pt x="3138" y="4"/>
                    <a:pt x="3119" y="15"/>
                    <a:pt x="3110" y="26"/>
                  </a:cubicBezTo>
                  <a:cubicBezTo>
                    <a:pt x="3105" y="33"/>
                    <a:pt x="3106" y="38"/>
                    <a:pt x="3100" y="44"/>
                  </a:cubicBezTo>
                  <a:cubicBezTo>
                    <a:pt x="3038" y="169"/>
                    <a:pt x="2975" y="296"/>
                    <a:pt x="2906" y="418"/>
                  </a:cubicBezTo>
                  <a:cubicBezTo>
                    <a:pt x="2588" y="1010"/>
                    <a:pt x="2208" y="1570"/>
                    <a:pt x="1784" y="2089"/>
                  </a:cubicBezTo>
                  <a:cubicBezTo>
                    <a:pt x="1379" y="2580"/>
                    <a:pt x="931" y="3032"/>
                    <a:pt x="444" y="3443"/>
                  </a:cubicBezTo>
                  <a:cubicBezTo>
                    <a:pt x="308" y="3558"/>
                    <a:pt x="170" y="3669"/>
                    <a:pt x="31" y="3775"/>
                  </a:cubicBezTo>
                  <a:cubicBezTo>
                    <a:pt x="26" y="3783"/>
                    <a:pt x="21" y="3783"/>
                    <a:pt x="15" y="3789"/>
                  </a:cubicBezTo>
                  <a:cubicBezTo>
                    <a:pt x="5" y="3801"/>
                    <a:pt x="1" y="3818"/>
                    <a:pt x="1" y="3839"/>
                  </a:cubicBezTo>
                  <a:cubicBezTo>
                    <a:pt x="1" y="3864"/>
                    <a:pt x="8" y="3886"/>
                    <a:pt x="27" y="3901"/>
                  </a:cubicBezTo>
                  <a:lnTo>
                    <a:pt x="23247" y="23003"/>
                  </a:lnTo>
                  <a:cubicBezTo>
                    <a:pt x="23261" y="23014"/>
                    <a:pt x="23279" y="23020"/>
                    <a:pt x="23297" y="23020"/>
                  </a:cubicBezTo>
                  <a:cubicBezTo>
                    <a:pt x="23307" y="23020"/>
                    <a:pt x="23317" y="23018"/>
                    <a:pt x="23325" y="23014"/>
                  </a:cubicBezTo>
                  <a:cubicBezTo>
                    <a:pt x="23530" y="22941"/>
                    <a:pt x="23726" y="22851"/>
                    <a:pt x="23917" y="22751"/>
                  </a:cubicBezTo>
                  <a:cubicBezTo>
                    <a:pt x="24491" y="22447"/>
                    <a:pt x="25003" y="22031"/>
                    <a:pt x="25416" y="21529"/>
                  </a:cubicBezTo>
                  <a:cubicBezTo>
                    <a:pt x="25854" y="20996"/>
                    <a:pt x="26175" y="20375"/>
                    <a:pt x="26356" y="19706"/>
                  </a:cubicBezTo>
                  <a:cubicBezTo>
                    <a:pt x="26406" y="19538"/>
                    <a:pt x="26443" y="19368"/>
                    <a:pt x="26471" y="19190"/>
                  </a:cubicBezTo>
                  <a:cubicBezTo>
                    <a:pt x="26474" y="19165"/>
                    <a:pt x="26463" y="19135"/>
                    <a:pt x="26441" y="19118"/>
                  </a:cubicBezTo>
                  <a:lnTo>
                    <a:pt x="3221" y="16"/>
                  </a:lnTo>
                  <a:cubicBezTo>
                    <a:pt x="3208" y="4"/>
                    <a:pt x="3193" y="0"/>
                    <a:pt x="3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68"/>
            <p:cNvSpPr/>
            <p:nvPr/>
          </p:nvSpPr>
          <p:spPr>
            <a:xfrm>
              <a:off x="4353163" y="4659188"/>
              <a:ext cx="115275" cy="125925"/>
            </a:xfrm>
            <a:custGeom>
              <a:avLst/>
              <a:gdLst/>
              <a:ahLst/>
              <a:cxnLst/>
              <a:rect l="l" t="t" r="r" b="b"/>
              <a:pathLst>
                <a:path w="4611" h="5037" extrusionOk="0">
                  <a:moveTo>
                    <a:pt x="3178" y="1"/>
                  </a:moveTo>
                  <a:cubicBezTo>
                    <a:pt x="3169" y="1"/>
                    <a:pt x="3159" y="2"/>
                    <a:pt x="3150" y="5"/>
                  </a:cubicBezTo>
                  <a:cubicBezTo>
                    <a:pt x="3136" y="9"/>
                    <a:pt x="3125" y="16"/>
                    <a:pt x="3115" y="29"/>
                  </a:cubicBezTo>
                  <a:cubicBezTo>
                    <a:pt x="3107" y="38"/>
                    <a:pt x="3103" y="50"/>
                    <a:pt x="3098" y="61"/>
                  </a:cubicBezTo>
                  <a:cubicBezTo>
                    <a:pt x="3034" y="358"/>
                    <a:pt x="2949" y="649"/>
                    <a:pt x="2839" y="928"/>
                  </a:cubicBezTo>
                  <a:cubicBezTo>
                    <a:pt x="2641" y="1423"/>
                    <a:pt x="2368" y="1886"/>
                    <a:pt x="2034" y="2295"/>
                  </a:cubicBezTo>
                  <a:cubicBezTo>
                    <a:pt x="1720" y="2675"/>
                    <a:pt x="1351" y="3012"/>
                    <a:pt x="940" y="3286"/>
                  </a:cubicBezTo>
                  <a:cubicBezTo>
                    <a:pt x="660" y="3477"/>
                    <a:pt x="362" y="3639"/>
                    <a:pt x="51" y="3768"/>
                  </a:cubicBezTo>
                  <a:cubicBezTo>
                    <a:pt x="40" y="3775"/>
                    <a:pt x="30" y="3781"/>
                    <a:pt x="19" y="3793"/>
                  </a:cubicBezTo>
                  <a:cubicBezTo>
                    <a:pt x="11" y="3802"/>
                    <a:pt x="5" y="3817"/>
                    <a:pt x="3" y="3832"/>
                  </a:cubicBezTo>
                  <a:cubicBezTo>
                    <a:pt x="0" y="3860"/>
                    <a:pt x="9" y="3886"/>
                    <a:pt x="30" y="3905"/>
                  </a:cubicBezTo>
                  <a:lnTo>
                    <a:pt x="1383" y="5019"/>
                  </a:lnTo>
                  <a:cubicBezTo>
                    <a:pt x="1397" y="5031"/>
                    <a:pt x="1415" y="5037"/>
                    <a:pt x="1435" y="5037"/>
                  </a:cubicBezTo>
                  <a:cubicBezTo>
                    <a:pt x="1445" y="5037"/>
                    <a:pt x="1456" y="5035"/>
                    <a:pt x="1467" y="5032"/>
                  </a:cubicBezTo>
                  <a:cubicBezTo>
                    <a:pt x="1619" y="4970"/>
                    <a:pt x="1979" y="4806"/>
                    <a:pt x="2413" y="4500"/>
                  </a:cubicBezTo>
                  <a:cubicBezTo>
                    <a:pt x="2753" y="4260"/>
                    <a:pt x="3139" y="3936"/>
                    <a:pt x="3494" y="3503"/>
                  </a:cubicBezTo>
                  <a:cubicBezTo>
                    <a:pt x="3832" y="3093"/>
                    <a:pt x="4105" y="2635"/>
                    <a:pt x="4308" y="2139"/>
                  </a:cubicBezTo>
                  <a:cubicBezTo>
                    <a:pt x="4430" y="1843"/>
                    <a:pt x="4528" y="1534"/>
                    <a:pt x="4602" y="1209"/>
                  </a:cubicBezTo>
                  <a:cubicBezTo>
                    <a:pt x="4611" y="1176"/>
                    <a:pt x="4599" y="1148"/>
                    <a:pt x="4578" y="1129"/>
                  </a:cubicBezTo>
                  <a:lnTo>
                    <a:pt x="3226" y="17"/>
                  </a:lnTo>
                  <a:cubicBezTo>
                    <a:pt x="3213" y="6"/>
                    <a:pt x="3196" y="1"/>
                    <a:pt x="3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68"/>
            <p:cNvSpPr/>
            <p:nvPr/>
          </p:nvSpPr>
          <p:spPr>
            <a:xfrm>
              <a:off x="3764038" y="4260563"/>
              <a:ext cx="597925" cy="489450"/>
            </a:xfrm>
            <a:custGeom>
              <a:avLst/>
              <a:gdLst/>
              <a:ahLst/>
              <a:cxnLst/>
              <a:rect l="l" t="t" r="r" b="b"/>
              <a:pathLst>
                <a:path w="23917" h="19578" extrusionOk="0">
                  <a:moveTo>
                    <a:pt x="445" y="1"/>
                  </a:moveTo>
                  <a:cubicBezTo>
                    <a:pt x="309" y="116"/>
                    <a:pt x="171" y="227"/>
                    <a:pt x="32" y="333"/>
                  </a:cubicBezTo>
                  <a:cubicBezTo>
                    <a:pt x="25" y="341"/>
                    <a:pt x="19" y="341"/>
                    <a:pt x="14" y="347"/>
                  </a:cubicBezTo>
                  <a:cubicBezTo>
                    <a:pt x="4" y="359"/>
                    <a:pt x="0" y="377"/>
                    <a:pt x="0" y="398"/>
                  </a:cubicBezTo>
                  <a:cubicBezTo>
                    <a:pt x="0" y="422"/>
                    <a:pt x="8" y="445"/>
                    <a:pt x="27" y="459"/>
                  </a:cubicBezTo>
                  <a:lnTo>
                    <a:pt x="23247" y="19561"/>
                  </a:lnTo>
                  <a:cubicBezTo>
                    <a:pt x="23261" y="19572"/>
                    <a:pt x="23279" y="19578"/>
                    <a:pt x="23297" y="19578"/>
                  </a:cubicBezTo>
                  <a:cubicBezTo>
                    <a:pt x="23307" y="19578"/>
                    <a:pt x="23316" y="19576"/>
                    <a:pt x="23325" y="19572"/>
                  </a:cubicBezTo>
                  <a:cubicBezTo>
                    <a:pt x="23528" y="19499"/>
                    <a:pt x="23726" y="19409"/>
                    <a:pt x="23917" y="19309"/>
                  </a:cubicBezTo>
                  <a:lnTo>
                    <a:pt x="44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68"/>
            <p:cNvSpPr/>
            <p:nvPr/>
          </p:nvSpPr>
          <p:spPr>
            <a:xfrm>
              <a:off x="4395613" y="4775738"/>
              <a:ext cx="74225" cy="56100"/>
            </a:xfrm>
            <a:custGeom>
              <a:avLst/>
              <a:gdLst/>
              <a:ahLst/>
              <a:cxnLst/>
              <a:rect l="l" t="t" r="r" b="b"/>
              <a:pathLst>
                <a:path w="2969" h="2244" extrusionOk="0">
                  <a:moveTo>
                    <a:pt x="916" y="0"/>
                  </a:moveTo>
                  <a:cubicBezTo>
                    <a:pt x="570" y="244"/>
                    <a:pt x="262" y="407"/>
                    <a:pt x="52" y="506"/>
                  </a:cubicBezTo>
                  <a:cubicBezTo>
                    <a:pt x="38" y="511"/>
                    <a:pt x="31" y="519"/>
                    <a:pt x="22" y="528"/>
                  </a:cubicBezTo>
                  <a:cubicBezTo>
                    <a:pt x="15" y="538"/>
                    <a:pt x="7" y="553"/>
                    <a:pt x="6" y="566"/>
                  </a:cubicBezTo>
                  <a:cubicBezTo>
                    <a:pt x="0" y="592"/>
                    <a:pt x="12" y="622"/>
                    <a:pt x="33" y="640"/>
                  </a:cubicBezTo>
                  <a:lnTo>
                    <a:pt x="1960" y="2226"/>
                  </a:lnTo>
                  <a:cubicBezTo>
                    <a:pt x="1975" y="2237"/>
                    <a:pt x="1993" y="2243"/>
                    <a:pt x="2011" y="2243"/>
                  </a:cubicBezTo>
                  <a:cubicBezTo>
                    <a:pt x="2023" y="2243"/>
                    <a:pt x="2035" y="2240"/>
                    <a:pt x="2046" y="2235"/>
                  </a:cubicBezTo>
                  <a:cubicBezTo>
                    <a:pt x="2367" y="2082"/>
                    <a:pt x="2679" y="1897"/>
                    <a:pt x="2968" y="1689"/>
                  </a:cubicBezTo>
                  <a:lnTo>
                    <a:pt x="91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68"/>
            <p:cNvSpPr/>
            <p:nvPr/>
          </p:nvSpPr>
          <p:spPr>
            <a:xfrm>
              <a:off x="4353163" y="4741288"/>
              <a:ext cx="60325" cy="43750"/>
            </a:xfrm>
            <a:custGeom>
              <a:avLst/>
              <a:gdLst/>
              <a:ahLst/>
              <a:cxnLst/>
              <a:rect l="l" t="t" r="r" b="b"/>
              <a:pathLst>
                <a:path w="2413" h="1750" extrusionOk="0">
                  <a:moveTo>
                    <a:pt x="939" y="0"/>
                  </a:moveTo>
                  <a:cubicBezTo>
                    <a:pt x="658" y="191"/>
                    <a:pt x="361" y="353"/>
                    <a:pt x="50" y="481"/>
                  </a:cubicBezTo>
                  <a:cubicBezTo>
                    <a:pt x="39" y="489"/>
                    <a:pt x="29" y="495"/>
                    <a:pt x="18" y="507"/>
                  </a:cubicBezTo>
                  <a:cubicBezTo>
                    <a:pt x="13" y="516"/>
                    <a:pt x="5" y="532"/>
                    <a:pt x="3" y="544"/>
                  </a:cubicBezTo>
                  <a:cubicBezTo>
                    <a:pt x="0" y="574"/>
                    <a:pt x="9" y="600"/>
                    <a:pt x="30" y="618"/>
                  </a:cubicBezTo>
                  <a:lnTo>
                    <a:pt x="1383" y="1733"/>
                  </a:lnTo>
                  <a:cubicBezTo>
                    <a:pt x="1397" y="1744"/>
                    <a:pt x="1415" y="1750"/>
                    <a:pt x="1435" y="1750"/>
                  </a:cubicBezTo>
                  <a:cubicBezTo>
                    <a:pt x="1445" y="1750"/>
                    <a:pt x="1456" y="1748"/>
                    <a:pt x="1467" y="1744"/>
                  </a:cubicBezTo>
                  <a:cubicBezTo>
                    <a:pt x="1619" y="1684"/>
                    <a:pt x="1979" y="1520"/>
                    <a:pt x="2413" y="1213"/>
                  </a:cubicBezTo>
                  <a:lnTo>
                    <a:pt x="939"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68"/>
            <p:cNvSpPr/>
            <p:nvPr/>
          </p:nvSpPr>
          <p:spPr>
            <a:xfrm>
              <a:off x="3700113" y="4164238"/>
              <a:ext cx="70875" cy="100675"/>
            </a:xfrm>
            <a:custGeom>
              <a:avLst/>
              <a:gdLst/>
              <a:ahLst/>
              <a:cxnLst/>
              <a:rect l="l" t="t" r="r" b="b"/>
              <a:pathLst>
                <a:path w="2835" h="4027" extrusionOk="0">
                  <a:moveTo>
                    <a:pt x="10" y="0"/>
                  </a:moveTo>
                  <a:lnTo>
                    <a:pt x="7" y="4"/>
                  </a:lnTo>
                  <a:cubicBezTo>
                    <a:pt x="1" y="23"/>
                    <a:pt x="3" y="46"/>
                    <a:pt x="13" y="65"/>
                  </a:cubicBezTo>
                  <a:lnTo>
                    <a:pt x="2305" y="3989"/>
                  </a:lnTo>
                  <a:cubicBezTo>
                    <a:pt x="2315" y="4007"/>
                    <a:pt x="2336" y="4019"/>
                    <a:pt x="2355" y="4025"/>
                  </a:cubicBezTo>
                  <a:cubicBezTo>
                    <a:pt x="2361" y="4026"/>
                    <a:pt x="2366" y="4027"/>
                    <a:pt x="2371" y="4027"/>
                  </a:cubicBezTo>
                  <a:cubicBezTo>
                    <a:pt x="2389" y="4027"/>
                    <a:pt x="2406" y="4021"/>
                    <a:pt x="2419" y="4011"/>
                  </a:cubicBezTo>
                  <a:cubicBezTo>
                    <a:pt x="2557" y="3905"/>
                    <a:pt x="2700" y="3795"/>
                    <a:pt x="2834" y="3680"/>
                  </a:cubicBezTo>
                  <a:lnTo>
                    <a:pt x="10"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68"/>
            <p:cNvSpPr/>
            <p:nvPr/>
          </p:nvSpPr>
          <p:spPr>
            <a:xfrm>
              <a:off x="3740063" y="4136413"/>
              <a:ext cx="96650" cy="45450"/>
            </a:xfrm>
            <a:custGeom>
              <a:avLst/>
              <a:gdLst/>
              <a:ahLst/>
              <a:cxnLst/>
              <a:rect l="l" t="t" r="r" b="b"/>
              <a:pathLst>
                <a:path w="3866" h="1818" extrusionOk="0">
                  <a:moveTo>
                    <a:pt x="1" y="1"/>
                  </a:moveTo>
                  <a:lnTo>
                    <a:pt x="3658" y="1818"/>
                  </a:lnTo>
                  <a:cubicBezTo>
                    <a:pt x="3729" y="1690"/>
                    <a:pt x="3792" y="1562"/>
                    <a:pt x="3855" y="1434"/>
                  </a:cubicBezTo>
                  <a:cubicBezTo>
                    <a:pt x="3863" y="1418"/>
                    <a:pt x="3866" y="1392"/>
                    <a:pt x="3857" y="1370"/>
                  </a:cubicBezTo>
                  <a:cubicBezTo>
                    <a:pt x="3850" y="1347"/>
                    <a:pt x="3831" y="1333"/>
                    <a:pt x="3811" y="1327"/>
                  </a:cubicBezTo>
                  <a:lnTo>
                    <a:pt x="1"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68"/>
            <p:cNvSpPr/>
            <p:nvPr/>
          </p:nvSpPr>
          <p:spPr>
            <a:xfrm>
              <a:off x="4465513" y="4693813"/>
              <a:ext cx="59875" cy="65200"/>
            </a:xfrm>
            <a:custGeom>
              <a:avLst/>
              <a:gdLst/>
              <a:ahLst/>
              <a:cxnLst/>
              <a:rect l="l" t="t" r="r" b="b"/>
              <a:pathLst>
                <a:path w="2395" h="2608" extrusionOk="0">
                  <a:moveTo>
                    <a:pt x="362" y="0"/>
                  </a:moveTo>
                  <a:cubicBezTo>
                    <a:pt x="355" y="0"/>
                    <a:pt x="349" y="1"/>
                    <a:pt x="342" y="3"/>
                  </a:cubicBezTo>
                  <a:cubicBezTo>
                    <a:pt x="326" y="10"/>
                    <a:pt x="315" y="17"/>
                    <a:pt x="305" y="29"/>
                  </a:cubicBezTo>
                  <a:cubicBezTo>
                    <a:pt x="298" y="38"/>
                    <a:pt x="289" y="48"/>
                    <a:pt x="288" y="63"/>
                  </a:cubicBezTo>
                  <a:cubicBezTo>
                    <a:pt x="211" y="354"/>
                    <a:pt x="119" y="637"/>
                    <a:pt x="1" y="905"/>
                  </a:cubicBezTo>
                  <a:lnTo>
                    <a:pt x="2072" y="2608"/>
                  </a:lnTo>
                  <a:cubicBezTo>
                    <a:pt x="2201" y="2314"/>
                    <a:pt x="2308" y="2011"/>
                    <a:pt x="2384" y="1699"/>
                  </a:cubicBezTo>
                  <a:cubicBezTo>
                    <a:pt x="2394" y="1670"/>
                    <a:pt x="2385" y="1637"/>
                    <a:pt x="2361" y="1617"/>
                  </a:cubicBezTo>
                  <a:lnTo>
                    <a:pt x="417" y="18"/>
                  </a:lnTo>
                  <a:cubicBezTo>
                    <a:pt x="401" y="6"/>
                    <a:pt x="382" y="0"/>
                    <a:pt x="362" y="0"/>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68"/>
            <p:cNvSpPr/>
            <p:nvPr/>
          </p:nvSpPr>
          <p:spPr>
            <a:xfrm>
              <a:off x="4424138" y="4659188"/>
              <a:ext cx="44300" cy="53450"/>
            </a:xfrm>
            <a:custGeom>
              <a:avLst/>
              <a:gdLst/>
              <a:ahLst/>
              <a:cxnLst/>
              <a:rect l="l" t="t" r="r" b="b"/>
              <a:pathLst>
                <a:path w="1772" h="2138" extrusionOk="0">
                  <a:moveTo>
                    <a:pt x="339" y="1"/>
                  </a:moveTo>
                  <a:cubicBezTo>
                    <a:pt x="330" y="1"/>
                    <a:pt x="320" y="2"/>
                    <a:pt x="311" y="5"/>
                  </a:cubicBezTo>
                  <a:cubicBezTo>
                    <a:pt x="297" y="9"/>
                    <a:pt x="286" y="16"/>
                    <a:pt x="276" y="29"/>
                  </a:cubicBezTo>
                  <a:cubicBezTo>
                    <a:pt x="268" y="38"/>
                    <a:pt x="264" y="50"/>
                    <a:pt x="259" y="61"/>
                  </a:cubicBezTo>
                  <a:cubicBezTo>
                    <a:pt x="195" y="358"/>
                    <a:pt x="110" y="649"/>
                    <a:pt x="0" y="928"/>
                  </a:cubicBezTo>
                  <a:lnTo>
                    <a:pt x="1471" y="2138"/>
                  </a:lnTo>
                  <a:cubicBezTo>
                    <a:pt x="1592" y="1842"/>
                    <a:pt x="1691" y="1533"/>
                    <a:pt x="1764" y="1208"/>
                  </a:cubicBezTo>
                  <a:cubicBezTo>
                    <a:pt x="1772" y="1176"/>
                    <a:pt x="1760" y="1148"/>
                    <a:pt x="1739" y="1129"/>
                  </a:cubicBezTo>
                  <a:lnTo>
                    <a:pt x="387" y="17"/>
                  </a:lnTo>
                  <a:cubicBezTo>
                    <a:pt x="374" y="6"/>
                    <a:pt x="357" y="1"/>
                    <a:pt x="339" y="1"/>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68"/>
            <p:cNvSpPr/>
            <p:nvPr/>
          </p:nvSpPr>
          <p:spPr>
            <a:xfrm>
              <a:off x="3836688" y="4174513"/>
              <a:ext cx="589225" cy="492675"/>
            </a:xfrm>
            <a:custGeom>
              <a:avLst/>
              <a:gdLst/>
              <a:ahLst/>
              <a:cxnLst/>
              <a:rect l="l" t="t" r="r" b="b"/>
              <a:pathLst>
                <a:path w="23569" h="19707" extrusionOk="0">
                  <a:moveTo>
                    <a:pt x="271" y="0"/>
                  </a:moveTo>
                  <a:cubicBezTo>
                    <a:pt x="264" y="0"/>
                    <a:pt x="257" y="1"/>
                    <a:pt x="250" y="2"/>
                  </a:cubicBezTo>
                  <a:cubicBezTo>
                    <a:pt x="233" y="4"/>
                    <a:pt x="214" y="15"/>
                    <a:pt x="205" y="26"/>
                  </a:cubicBezTo>
                  <a:cubicBezTo>
                    <a:pt x="200" y="33"/>
                    <a:pt x="201" y="38"/>
                    <a:pt x="195" y="44"/>
                  </a:cubicBezTo>
                  <a:cubicBezTo>
                    <a:pt x="133" y="169"/>
                    <a:pt x="70" y="296"/>
                    <a:pt x="1" y="418"/>
                  </a:cubicBezTo>
                  <a:lnTo>
                    <a:pt x="23448" y="19706"/>
                  </a:lnTo>
                  <a:cubicBezTo>
                    <a:pt x="23499" y="19538"/>
                    <a:pt x="23536" y="19368"/>
                    <a:pt x="23563" y="19190"/>
                  </a:cubicBezTo>
                  <a:cubicBezTo>
                    <a:pt x="23569" y="19165"/>
                    <a:pt x="23558" y="19135"/>
                    <a:pt x="23536" y="19118"/>
                  </a:cubicBezTo>
                  <a:lnTo>
                    <a:pt x="316" y="16"/>
                  </a:lnTo>
                  <a:cubicBezTo>
                    <a:pt x="303" y="4"/>
                    <a:pt x="288" y="0"/>
                    <a:pt x="271" y="0"/>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68"/>
            <p:cNvSpPr/>
            <p:nvPr/>
          </p:nvSpPr>
          <p:spPr>
            <a:xfrm>
              <a:off x="3752938" y="4163613"/>
              <a:ext cx="681400" cy="594975"/>
            </a:xfrm>
            <a:custGeom>
              <a:avLst/>
              <a:gdLst/>
              <a:ahLst/>
              <a:cxnLst/>
              <a:rect l="l" t="t" r="r" b="b"/>
              <a:pathLst>
                <a:path w="27256" h="23799" extrusionOk="0">
                  <a:moveTo>
                    <a:pt x="3618" y="514"/>
                  </a:moveTo>
                  <a:lnTo>
                    <a:pt x="26835" y="19614"/>
                  </a:lnTo>
                  <a:cubicBezTo>
                    <a:pt x="26552" y="21340"/>
                    <a:pt x="25381" y="22766"/>
                    <a:pt x="23741" y="23376"/>
                  </a:cubicBezTo>
                  <a:lnTo>
                    <a:pt x="523" y="4276"/>
                  </a:lnTo>
                  <a:cubicBezTo>
                    <a:pt x="1831" y="3280"/>
                    <a:pt x="2894" y="1988"/>
                    <a:pt x="3618" y="514"/>
                  </a:cubicBezTo>
                  <a:close/>
                  <a:moveTo>
                    <a:pt x="3545" y="0"/>
                  </a:moveTo>
                  <a:cubicBezTo>
                    <a:pt x="3531" y="0"/>
                    <a:pt x="3516" y="2"/>
                    <a:pt x="3501" y="5"/>
                  </a:cubicBezTo>
                  <a:cubicBezTo>
                    <a:pt x="3442" y="19"/>
                    <a:pt x="3393" y="61"/>
                    <a:pt x="3366" y="116"/>
                  </a:cubicBezTo>
                  <a:cubicBezTo>
                    <a:pt x="2635" y="1703"/>
                    <a:pt x="1500" y="3082"/>
                    <a:pt x="83" y="4105"/>
                  </a:cubicBezTo>
                  <a:cubicBezTo>
                    <a:pt x="33" y="4142"/>
                    <a:pt x="3" y="4199"/>
                    <a:pt x="2" y="4261"/>
                  </a:cubicBezTo>
                  <a:cubicBezTo>
                    <a:pt x="0" y="4323"/>
                    <a:pt x="27" y="4382"/>
                    <a:pt x="74" y="4420"/>
                  </a:cubicBezTo>
                  <a:lnTo>
                    <a:pt x="23577" y="23755"/>
                  </a:lnTo>
                  <a:cubicBezTo>
                    <a:pt x="23614" y="23783"/>
                    <a:pt x="23659" y="23799"/>
                    <a:pt x="23703" y="23799"/>
                  </a:cubicBezTo>
                  <a:cubicBezTo>
                    <a:pt x="23724" y="23799"/>
                    <a:pt x="23746" y="23796"/>
                    <a:pt x="23767" y="23787"/>
                  </a:cubicBezTo>
                  <a:cubicBezTo>
                    <a:pt x="25638" y="23140"/>
                    <a:pt x="26969" y="21519"/>
                    <a:pt x="27245" y="19560"/>
                  </a:cubicBezTo>
                  <a:cubicBezTo>
                    <a:pt x="27255" y="19492"/>
                    <a:pt x="27228" y="19423"/>
                    <a:pt x="27175" y="19380"/>
                  </a:cubicBezTo>
                  <a:lnTo>
                    <a:pt x="3673" y="46"/>
                  </a:lnTo>
                  <a:cubicBezTo>
                    <a:pt x="3636" y="17"/>
                    <a:pt x="3591"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68"/>
            <p:cNvSpPr/>
            <p:nvPr/>
          </p:nvSpPr>
          <p:spPr>
            <a:xfrm>
              <a:off x="3656813" y="4101238"/>
              <a:ext cx="190400" cy="174050"/>
            </a:xfrm>
            <a:custGeom>
              <a:avLst/>
              <a:gdLst/>
              <a:ahLst/>
              <a:cxnLst/>
              <a:rect l="l" t="t" r="r" b="b"/>
              <a:pathLst>
                <a:path w="7616" h="6962" extrusionOk="0">
                  <a:moveTo>
                    <a:pt x="215" y="1"/>
                  </a:moveTo>
                  <a:cubicBezTo>
                    <a:pt x="156" y="1"/>
                    <a:pt x="99" y="26"/>
                    <a:pt x="60" y="73"/>
                  </a:cubicBezTo>
                  <a:cubicBezTo>
                    <a:pt x="8" y="137"/>
                    <a:pt x="0" y="229"/>
                    <a:pt x="42" y="299"/>
                  </a:cubicBezTo>
                  <a:lnTo>
                    <a:pt x="3875" y="6862"/>
                  </a:lnTo>
                  <a:cubicBezTo>
                    <a:pt x="3912" y="6925"/>
                    <a:pt x="3977" y="6961"/>
                    <a:pt x="4045" y="6961"/>
                  </a:cubicBezTo>
                  <a:cubicBezTo>
                    <a:pt x="4080" y="6961"/>
                    <a:pt x="4114" y="6952"/>
                    <a:pt x="4145" y="6934"/>
                  </a:cubicBezTo>
                  <a:cubicBezTo>
                    <a:pt x="4240" y="6878"/>
                    <a:pt x="4272" y="6757"/>
                    <a:pt x="4217" y="6662"/>
                  </a:cubicBezTo>
                  <a:lnTo>
                    <a:pt x="655" y="563"/>
                  </a:lnTo>
                  <a:lnTo>
                    <a:pt x="7327" y="2883"/>
                  </a:lnTo>
                  <a:cubicBezTo>
                    <a:pt x="7349" y="2890"/>
                    <a:pt x="7371" y="2893"/>
                    <a:pt x="7392" y="2893"/>
                  </a:cubicBezTo>
                  <a:cubicBezTo>
                    <a:pt x="7475" y="2893"/>
                    <a:pt x="7551" y="2842"/>
                    <a:pt x="7580" y="2760"/>
                  </a:cubicBezTo>
                  <a:cubicBezTo>
                    <a:pt x="7616" y="2656"/>
                    <a:pt x="7561" y="2543"/>
                    <a:pt x="7458" y="2508"/>
                  </a:cubicBezTo>
                  <a:lnTo>
                    <a:pt x="279" y="11"/>
                  </a:lnTo>
                  <a:cubicBezTo>
                    <a:pt x="258" y="4"/>
                    <a:pt x="237"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68"/>
            <p:cNvSpPr/>
            <p:nvPr/>
          </p:nvSpPr>
          <p:spPr>
            <a:xfrm>
              <a:off x="3689463" y="4122688"/>
              <a:ext cx="39675" cy="44900"/>
            </a:xfrm>
            <a:custGeom>
              <a:avLst/>
              <a:gdLst/>
              <a:ahLst/>
              <a:cxnLst/>
              <a:rect l="l" t="t" r="r" b="b"/>
              <a:pathLst>
                <a:path w="1587" h="1796" extrusionOk="0">
                  <a:moveTo>
                    <a:pt x="1377" y="1"/>
                  </a:moveTo>
                  <a:cubicBezTo>
                    <a:pt x="1279" y="1"/>
                    <a:pt x="1194" y="71"/>
                    <a:pt x="1178" y="169"/>
                  </a:cubicBezTo>
                  <a:cubicBezTo>
                    <a:pt x="1091" y="740"/>
                    <a:pt x="700" y="1215"/>
                    <a:pt x="157" y="1410"/>
                  </a:cubicBezTo>
                  <a:cubicBezTo>
                    <a:pt x="54" y="1447"/>
                    <a:pt x="0" y="1561"/>
                    <a:pt x="37" y="1663"/>
                  </a:cubicBezTo>
                  <a:cubicBezTo>
                    <a:pt x="66" y="1745"/>
                    <a:pt x="143" y="1795"/>
                    <a:pt x="224" y="1795"/>
                  </a:cubicBezTo>
                  <a:cubicBezTo>
                    <a:pt x="247" y="1795"/>
                    <a:pt x="269" y="1792"/>
                    <a:pt x="291" y="1782"/>
                  </a:cubicBezTo>
                  <a:cubicBezTo>
                    <a:pt x="973" y="1539"/>
                    <a:pt x="1464" y="945"/>
                    <a:pt x="1571" y="227"/>
                  </a:cubicBezTo>
                  <a:cubicBezTo>
                    <a:pt x="1587" y="119"/>
                    <a:pt x="1512" y="18"/>
                    <a:pt x="1405" y="3"/>
                  </a:cubicBezTo>
                  <a:cubicBezTo>
                    <a:pt x="1395" y="1"/>
                    <a:pt x="1386" y="1"/>
                    <a:pt x="1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68"/>
            <p:cNvSpPr/>
            <p:nvPr/>
          </p:nvSpPr>
          <p:spPr>
            <a:xfrm>
              <a:off x="4339913" y="4646963"/>
              <a:ext cx="137075" cy="146700"/>
            </a:xfrm>
            <a:custGeom>
              <a:avLst/>
              <a:gdLst/>
              <a:ahLst/>
              <a:cxnLst/>
              <a:rect l="l" t="t" r="r" b="b"/>
              <a:pathLst>
                <a:path w="5483" h="5868" extrusionOk="0">
                  <a:moveTo>
                    <a:pt x="3571" y="1"/>
                  </a:moveTo>
                  <a:cubicBezTo>
                    <a:pt x="3513" y="1"/>
                    <a:pt x="3456" y="26"/>
                    <a:pt x="3416" y="73"/>
                  </a:cubicBezTo>
                  <a:cubicBezTo>
                    <a:pt x="3348" y="158"/>
                    <a:pt x="3360" y="283"/>
                    <a:pt x="3444" y="352"/>
                  </a:cubicBezTo>
                  <a:lnTo>
                    <a:pt x="5055" y="1679"/>
                  </a:lnTo>
                  <a:cubicBezTo>
                    <a:pt x="4469" y="4275"/>
                    <a:pt x="2440" y="5248"/>
                    <a:pt x="1966" y="5443"/>
                  </a:cubicBezTo>
                  <a:lnTo>
                    <a:pt x="349" y="4113"/>
                  </a:lnTo>
                  <a:cubicBezTo>
                    <a:pt x="313" y="4083"/>
                    <a:pt x="269" y="4069"/>
                    <a:pt x="225" y="4069"/>
                  </a:cubicBezTo>
                  <a:cubicBezTo>
                    <a:pt x="167" y="4069"/>
                    <a:pt x="110" y="4094"/>
                    <a:pt x="70" y="4142"/>
                  </a:cubicBezTo>
                  <a:cubicBezTo>
                    <a:pt x="1" y="4226"/>
                    <a:pt x="14" y="4351"/>
                    <a:pt x="98" y="4421"/>
                  </a:cubicBezTo>
                  <a:lnTo>
                    <a:pt x="1803" y="5823"/>
                  </a:lnTo>
                  <a:cubicBezTo>
                    <a:pt x="1840" y="5852"/>
                    <a:pt x="1885" y="5868"/>
                    <a:pt x="1929" y="5868"/>
                  </a:cubicBezTo>
                  <a:cubicBezTo>
                    <a:pt x="1950" y="5868"/>
                    <a:pt x="1970" y="5865"/>
                    <a:pt x="1990" y="5857"/>
                  </a:cubicBezTo>
                  <a:cubicBezTo>
                    <a:pt x="2104" y="5821"/>
                    <a:pt x="4798" y="4900"/>
                    <a:pt x="5469" y="1642"/>
                  </a:cubicBezTo>
                  <a:cubicBezTo>
                    <a:pt x="5483" y="1569"/>
                    <a:pt x="5456" y="1494"/>
                    <a:pt x="5401" y="1448"/>
                  </a:cubicBezTo>
                  <a:lnTo>
                    <a:pt x="3695" y="45"/>
                  </a:lnTo>
                  <a:cubicBezTo>
                    <a:pt x="3659" y="15"/>
                    <a:pt x="3615" y="1"/>
                    <a:pt x="3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68"/>
            <p:cNvSpPr/>
            <p:nvPr/>
          </p:nvSpPr>
          <p:spPr>
            <a:xfrm>
              <a:off x="4382588" y="4682038"/>
              <a:ext cx="151425" cy="158525"/>
            </a:xfrm>
            <a:custGeom>
              <a:avLst/>
              <a:gdLst/>
              <a:ahLst/>
              <a:cxnLst/>
              <a:rect l="l" t="t" r="r" b="b"/>
              <a:pathLst>
                <a:path w="6057" h="6341" extrusionOk="0">
                  <a:moveTo>
                    <a:pt x="3566" y="0"/>
                  </a:moveTo>
                  <a:cubicBezTo>
                    <a:pt x="3509" y="0"/>
                    <a:pt x="3452" y="25"/>
                    <a:pt x="3412" y="72"/>
                  </a:cubicBezTo>
                  <a:cubicBezTo>
                    <a:pt x="3344" y="157"/>
                    <a:pt x="3356" y="282"/>
                    <a:pt x="3440" y="351"/>
                  </a:cubicBezTo>
                  <a:lnTo>
                    <a:pt x="5626" y="2149"/>
                  </a:lnTo>
                  <a:cubicBezTo>
                    <a:pt x="5211" y="3795"/>
                    <a:pt x="4066" y="5187"/>
                    <a:pt x="2532" y="5911"/>
                  </a:cubicBezTo>
                  <a:lnTo>
                    <a:pt x="347" y="4113"/>
                  </a:lnTo>
                  <a:cubicBezTo>
                    <a:pt x="311" y="4083"/>
                    <a:pt x="266" y="4068"/>
                    <a:pt x="222" y="4068"/>
                  </a:cubicBezTo>
                  <a:cubicBezTo>
                    <a:pt x="165" y="4068"/>
                    <a:pt x="108" y="4093"/>
                    <a:pt x="68" y="4141"/>
                  </a:cubicBezTo>
                  <a:cubicBezTo>
                    <a:pt x="0" y="4225"/>
                    <a:pt x="12" y="4350"/>
                    <a:pt x="96" y="4420"/>
                  </a:cubicBezTo>
                  <a:lnTo>
                    <a:pt x="2376" y="6296"/>
                  </a:lnTo>
                  <a:cubicBezTo>
                    <a:pt x="2413" y="6325"/>
                    <a:pt x="2458" y="6341"/>
                    <a:pt x="2502" y="6341"/>
                  </a:cubicBezTo>
                  <a:cubicBezTo>
                    <a:pt x="2530" y="6341"/>
                    <a:pt x="2558" y="6335"/>
                    <a:pt x="2580" y="6324"/>
                  </a:cubicBezTo>
                  <a:cubicBezTo>
                    <a:pt x="4321" y="5549"/>
                    <a:pt x="5613" y="3976"/>
                    <a:pt x="6039" y="2119"/>
                  </a:cubicBezTo>
                  <a:cubicBezTo>
                    <a:pt x="6057" y="2045"/>
                    <a:pt x="6030" y="1969"/>
                    <a:pt x="5971" y="1921"/>
                  </a:cubicBezTo>
                  <a:lnTo>
                    <a:pt x="3691" y="45"/>
                  </a:lnTo>
                  <a:cubicBezTo>
                    <a:pt x="3655" y="15"/>
                    <a:pt x="3610" y="0"/>
                    <a:pt x="3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68"/>
            <p:cNvSpPr/>
            <p:nvPr/>
          </p:nvSpPr>
          <p:spPr>
            <a:xfrm>
              <a:off x="4486438" y="4715738"/>
              <a:ext cx="12525" cy="12075"/>
            </a:xfrm>
            <a:custGeom>
              <a:avLst/>
              <a:gdLst/>
              <a:ahLst/>
              <a:cxnLst/>
              <a:rect l="l" t="t" r="r" b="b"/>
              <a:pathLst>
                <a:path w="501" h="483" extrusionOk="0">
                  <a:moveTo>
                    <a:pt x="109" y="0"/>
                  </a:moveTo>
                  <a:cubicBezTo>
                    <a:pt x="83" y="0"/>
                    <a:pt x="58" y="10"/>
                    <a:pt x="38" y="29"/>
                  </a:cubicBezTo>
                  <a:cubicBezTo>
                    <a:pt x="1" y="69"/>
                    <a:pt x="1" y="130"/>
                    <a:pt x="38" y="170"/>
                  </a:cubicBezTo>
                  <a:lnTo>
                    <a:pt x="322" y="454"/>
                  </a:lnTo>
                  <a:cubicBezTo>
                    <a:pt x="342" y="474"/>
                    <a:pt x="368" y="482"/>
                    <a:pt x="393" y="482"/>
                  </a:cubicBezTo>
                  <a:cubicBezTo>
                    <a:pt x="418" y="482"/>
                    <a:pt x="443" y="474"/>
                    <a:pt x="463" y="454"/>
                  </a:cubicBezTo>
                  <a:cubicBezTo>
                    <a:pt x="501" y="414"/>
                    <a:pt x="501" y="351"/>
                    <a:pt x="463" y="313"/>
                  </a:cubicBezTo>
                  <a:lnTo>
                    <a:pt x="179" y="29"/>
                  </a:lnTo>
                  <a:cubicBezTo>
                    <a:pt x="160" y="10"/>
                    <a:pt x="134" y="0"/>
                    <a:pt x="1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68"/>
            <p:cNvSpPr/>
            <p:nvPr/>
          </p:nvSpPr>
          <p:spPr>
            <a:xfrm>
              <a:off x="3731888" y="4178888"/>
              <a:ext cx="34300" cy="49975"/>
            </a:xfrm>
            <a:custGeom>
              <a:avLst/>
              <a:gdLst/>
              <a:ahLst/>
              <a:cxnLst/>
              <a:rect l="l" t="t" r="r" b="b"/>
              <a:pathLst>
                <a:path w="1372" h="1999" extrusionOk="0">
                  <a:moveTo>
                    <a:pt x="114" y="0"/>
                  </a:moveTo>
                  <a:cubicBezTo>
                    <a:pt x="99" y="0"/>
                    <a:pt x="83" y="3"/>
                    <a:pt x="69" y="10"/>
                  </a:cubicBezTo>
                  <a:cubicBezTo>
                    <a:pt x="20" y="35"/>
                    <a:pt x="0" y="94"/>
                    <a:pt x="25" y="143"/>
                  </a:cubicBezTo>
                  <a:cubicBezTo>
                    <a:pt x="352" y="782"/>
                    <a:pt x="740" y="1393"/>
                    <a:pt x="1181" y="1961"/>
                  </a:cubicBezTo>
                  <a:cubicBezTo>
                    <a:pt x="1199" y="1985"/>
                    <a:pt x="1230" y="1998"/>
                    <a:pt x="1258" y="1998"/>
                  </a:cubicBezTo>
                  <a:cubicBezTo>
                    <a:pt x="1281" y="1998"/>
                    <a:pt x="1302" y="1992"/>
                    <a:pt x="1320" y="1978"/>
                  </a:cubicBezTo>
                  <a:cubicBezTo>
                    <a:pt x="1363" y="1945"/>
                    <a:pt x="1372" y="1883"/>
                    <a:pt x="1337" y="1840"/>
                  </a:cubicBezTo>
                  <a:cubicBezTo>
                    <a:pt x="903" y="1282"/>
                    <a:pt x="521" y="682"/>
                    <a:pt x="202" y="53"/>
                  </a:cubicBezTo>
                  <a:cubicBezTo>
                    <a:pt x="185" y="19"/>
                    <a:pt x="15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68"/>
            <p:cNvSpPr/>
            <p:nvPr/>
          </p:nvSpPr>
          <p:spPr>
            <a:xfrm>
              <a:off x="3750038" y="4177163"/>
              <a:ext cx="20000" cy="22000"/>
            </a:xfrm>
            <a:custGeom>
              <a:avLst/>
              <a:gdLst/>
              <a:ahLst/>
              <a:cxnLst/>
              <a:rect l="l" t="t" r="r" b="b"/>
              <a:pathLst>
                <a:path w="800" h="880" extrusionOk="0">
                  <a:moveTo>
                    <a:pt x="112" y="1"/>
                  </a:moveTo>
                  <a:cubicBezTo>
                    <a:pt x="90" y="1"/>
                    <a:pt x="67" y="8"/>
                    <a:pt x="48" y="24"/>
                  </a:cubicBezTo>
                  <a:cubicBezTo>
                    <a:pt x="6" y="59"/>
                    <a:pt x="0" y="121"/>
                    <a:pt x="36" y="163"/>
                  </a:cubicBezTo>
                  <a:lnTo>
                    <a:pt x="613" y="843"/>
                  </a:lnTo>
                  <a:cubicBezTo>
                    <a:pt x="632" y="868"/>
                    <a:pt x="662" y="879"/>
                    <a:pt x="689" y="879"/>
                  </a:cubicBezTo>
                  <a:cubicBezTo>
                    <a:pt x="713" y="879"/>
                    <a:pt x="735" y="872"/>
                    <a:pt x="752" y="856"/>
                  </a:cubicBezTo>
                  <a:cubicBezTo>
                    <a:pt x="794" y="820"/>
                    <a:pt x="799" y="758"/>
                    <a:pt x="764" y="716"/>
                  </a:cubicBezTo>
                  <a:lnTo>
                    <a:pt x="188" y="36"/>
                  </a:lnTo>
                  <a:cubicBezTo>
                    <a:pt x="169" y="13"/>
                    <a:pt x="141"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68"/>
            <p:cNvSpPr/>
            <p:nvPr/>
          </p:nvSpPr>
          <p:spPr>
            <a:xfrm>
              <a:off x="3809163" y="4281213"/>
              <a:ext cx="211925" cy="163950"/>
            </a:xfrm>
            <a:custGeom>
              <a:avLst/>
              <a:gdLst/>
              <a:ahLst/>
              <a:cxnLst/>
              <a:rect l="l" t="t" r="r" b="b"/>
              <a:pathLst>
                <a:path w="8477" h="6558" extrusionOk="0">
                  <a:moveTo>
                    <a:pt x="112" y="1"/>
                  </a:moveTo>
                  <a:cubicBezTo>
                    <a:pt x="82" y="1"/>
                    <a:pt x="53" y="14"/>
                    <a:pt x="33" y="39"/>
                  </a:cubicBezTo>
                  <a:cubicBezTo>
                    <a:pt x="1" y="83"/>
                    <a:pt x="8" y="146"/>
                    <a:pt x="51" y="179"/>
                  </a:cubicBezTo>
                  <a:lnTo>
                    <a:pt x="8305" y="6537"/>
                  </a:lnTo>
                  <a:cubicBezTo>
                    <a:pt x="8323" y="6551"/>
                    <a:pt x="8344" y="6558"/>
                    <a:pt x="8365" y="6558"/>
                  </a:cubicBezTo>
                  <a:cubicBezTo>
                    <a:pt x="8396" y="6558"/>
                    <a:pt x="8424" y="6545"/>
                    <a:pt x="8444" y="6519"/>
                  </a:cubicBezTo>
                  <a:cubicBezTo>
                    <a:pt x="8477" y="6474"/>
                    <a:pt x="8470" y="6411"/>
                    <a:pt x="8426" y="6379"/>
                  </a:cubicBezTo>
                  <a:lnTo>
                    <a:pt x="172" y="21"/>
                  </a:lnTo>
                  <a:cubicBezTo>
                    <a:pt x="154" y="8"/>
                    <a:pt x="133"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68"/>
            <p:cNvSpPr/>
            <p:nvPr/>
          </p:nvSpPr>
          <p:spPr>
            <a:xfrm>
              <a:off x="3883638" y="4305238"/>
              <a:ext cx="52325" cy="40850"/>
            </a:xfrm>
            <a:custGeom>
              <a:avLst/>
              <a:gdLst/>
              <a:ahLst/>
              <a:cxnLst/>
              <a:rect l="l" t="t" r="r" b="b"/>
              <a:pathLst>
                <a:path w="2093" h="1634" extrusionOk="0">
                  <a:moveTo>
                    <a:pt x="112" y="0"/>
                  </a:moveTo>
                  <a:cubicBezTo>
                    <a:pt x="82" y="0"/>
                    <a:pt x="53" y="14"/>
                    <a:pt x="33" y="39"/>
                  </a:cubicBezTo>
                  <a:cubicBezTo>
                    <a:pt x="0" y="82"/>
                    <a:pt x="8" y="145"/>
                    <a:pt x="51" y="179"/>
                  </a:cubicBezTo>
                  <a:lnTo>
                    <a:pt x="1921" y="1613"/>
                  </a:lnTo>
                  <a:cubicBezTo>
                    <a:pt x="1939" y="1627"/>
                    <a:pt x="1960" y="1634"/>
                    <a:pt x="1981" y="1634"/>
                  </a:cubicBezTo>
                  <a:cubicBezTo>
                    <a:pt x="2011" y="1634"/>
                    <a:pt x="2040" y="1621"/>
                    <a:pt x="2060" y="1595"/>
                  </a:cubicBezTo>
                  <a:cubicBezTo>
                    <a:pt x="2093" y="1551"/>
                    <a:pt x="2086" y="1487"/>
                    <a:pt x="2042" y="1455"/>
                  </a:cubicBezTo>
                  <a:lnTo>
                    <a:pt x="172" y="21"/>
                  </a:lnTo>
                  <a:cubicBezTo>
                    <a:pt x="154" y="7"/>
                    <a:pt x="133"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68"/>
            <p:cNvSpPr/>
            <p:nvPr/>
          </p:nvSpPr>
          <p:spPr>
            <a:xfrm>
              <a:off x="4208263" y="4512038"/>
              <a:ext cx="166625" cy="132725"/>
            </a:xfrm>
            <a:custGeom>
              <a:avLst/>
              <a:gdLst/>
              <a:ahLst/>
              <a:cxnLst/>
              <a:rect l="l" t="t" r="r" b="b"/>
              <a:pathLst>
                <a:path w="6665" h="5309" extrusionOk="0">
                  <a:moveTo>
                    <a:pt x="112" y="0"/>
                  </a:moveTo>
                  <a:cubicBezTo>
                    <a:pt x="83" y="0"/>
                    <a:pt x="55" y="13"/>
                    <a:pt x="36" y="38"/>
                  </a:cubicBezTo>
                  <a:cubicBezTo>
                    <a:pt x="1" y="81"/>
                    <a:pt x="7" y="143"/>
                    <a:pt x="51" y="177"/>
                  </a:cubicBezTo>
                  <a:lnTo>
                    <a:pt x="6491" y="5287"/>
                  </a:lnTo>
                  <a:cubicBezTo>
                    <a:pt x="6510" y="5302"/>
                    <a:pt x="6532" y="5308"/>
                    <a:pt x="6553" y="5308"/>
                  </a:cubicBezTo>
                  <a:cubicBezTo>
                    <a:pt x="6583" y="5308"/>
                    <a:pt x="6611" y="5296"/>
                    <a:pt x="6631" y="5272"/>
                  </a:cubicBezTo>
                  <a:cubicBezTo>
                    <a:pt x="6665" y="5228"/>
                    <a:pt x="6658" y="5166"/>
                    <a:pt x="6615" y="5132"/>
                  </a:cubicBezTo>
                  <a:lnTo>
                    <a:pt x="175" y="22"/>
                  </a:lnTo>
                  <a:cubicBezTo>
                    <a:pt x="156" y="7"/>
                    <a:pt x="134"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68"/>
            <p:cNvSpPr/>
            <p:nvPr/>
          </p:nvSpPr>
          <p:spPr>
            <a:xfrm>
              <a:off x="4271438" y="4597013"/>
              <a:ext cx="36425" cy="30350"/>
            </a:xfrm>
            <a:custGeom>
              <a:avLst/>
              <a:gdLst/>
              <a:ahLst/>
              <a:cxnLst/>
              <a:rect l="l" t="t" r="r" b="b"/>
              <a:pathLst>
                <a:path w="1457" h="1214" extrusionOk="0">
                  <a:moveTo>
                    <a:pt x="111" y="1"/>
                  </a:moveTo>
                  <a:cubicBezTo>
                    <a:pt x="83" y="1"/>
                    <a:pt x="55" y="13"/>
                    <a:pt x="36" y="37"/>
                  </a:cubicBezTo>
                  <a:cubicBezTo>
                    <a:pt x="0" y="79"/>
                    <a:pt x="6" y="141"/>
                    <a:pt x="48" y="177"/>
                  </a:cubicBezTo>
                  <a:lnTo>
                    <a:pt x="1282" y="1190"/>
                  </a:lnTo>
                  <a:cubicBezTo>
                    <a:pt x="1300" y="1205"/>
                    <a:pt x="1322" y="1214"/>
                    <a:pt x="1345" y="1214"/>
                  </a:cubicBezTo>
                  <a:cubicBezTo>
                    <a:pt x="1373" y="1214"/>
                    <a:pt x="1401" y="1200"/>
                    <a:pt x="1421" y="1178"/>
                  </a:cubicBezTo>
                  <a:cubicBezTo>
                    <a:pt x="1457" y="1136"/>
                    <a:pt x="1449" y="1074"/>
                    <a:pt x="1408" y="1038"/>
                  </a:cubicBezTo>
                  <a:lnTo>
                    <a:pt x="175" y="24"/>
                  </a:lnTo>
                  <a:cubicBezTo>
                    <a:pt x="156" y="8"/>
                    <a:pt x="134"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68"/>
            <p:cNvSpPr/>
            <p:nvPr/>
          </p:nvSpPr>
          <p:spPr>
            <a:xfrm>
              <a:off x="4452738" y="4775563"/>
              <a:ext cx="20125" cy="12550"/>
            </a:xfrm>
            <a:custGeom>
              <a:avLst/>
              <a:gdLst/>
              <a:ahLst/>
              <a:cxnLst/>
              <a:rect l="l" t="t" r="r" b="b"/>
              <a:pathLst>
                <a:path w="805" h="502" extrusionOk="0">
                  <a:moveTo>
                    <a:pt x="110" y="1"/>
                  </a:moveTo>
                  <a:cubicBezTo>
                    <a:pt x="84" y="1"/>
                    <a:pt x="58" y="10"/>
                    <a:pt x="38" y="30"/>
                  </a:cubicBezTo>
                  <a:cubicBezTo>
                    <a:pt x="0" y="70"/>
                    <a:pt x="0" y="133"/>
                    <a:pt x="39" y="171"/>
                  </a:cubicBezTo>
                  <a:cubicBezTo>
                    <a:pt x="213" y="340"/>
                    <a:pt x="439" y="457"/>
                    <a:pt x="678" y="500"/>
                  </a:cubicBezTo>
                  <a:cubicBezTo>
                    <a:pt x="684" y="502"/>
                    <a:pt x="690" y="502"/>
                    <a:pt x="696" y="502"/>
                  </a:cubicBezTo>
                  <a:cubicBezTo>
                    <a:pt x="742" y="502"/>
                    <a:pt x="784" y="468"/>
                    <a:pt x="795" y="420"/>
                  </a:cubicBezTo>
                  <a:cubicBezTo>
                    <a:pt x="804" y="366"/>
                    <a:pt x="769" y="314"/>
                    <a:pt x="715" y="304"/>
                  </a:cubicBezTo>
                  <a:cubicBezTo>
                    <a:pt x="515" y="267"/>
                    <a:pt x="323" y="168"/>
                    <a:pt x="179" y="27"/>
                  </a:cubicBezTo>
                  <a:cubicBezTo>
                    <a:pt x="160" y="10"/>
                    <a:pt x="135"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68"/>
            <p:cNvSpPr/>
            <p:nvPr/>
          </p:nvSpPr>
          <p:spPr>
            <a:xfrm>
              <a:off x="4465563" y="4756738"/>
              <a:ext cx="12550" cy="10675"/>
            </a:xfrm>
            <a:custGeom>
              <a:avLst/>
              <a:gdLst/>
              <a:ahLst/>
              <a:cxnLst/>
              <a:rect l="l" t="t" r="r" b="b"/>
              <a:pathLst>
                <a:path w="502" h="427" extrusionOk="0">
                  <a:moveTo>
                    <a:pt x="112" y="1"/>
                  </a:moveTo>
                  <a:cubicBezTo>
                    <a:pt x="84" y="1"/>
                    <a:pt x="56" y="13"/>
                    <a:pt x="36" y="37"/>
                  </a:cubicBezTo>
                  <a:cubicBezTo>
                    <a:pt x="1" y="79"/>
                    <a:pt x="7" y="141"/>
                    <a:pt x="49" y="177"/>
                  </a:cubicBezTo>
                  <a:lnTo>
                    <a:pt x="327" y="404"/>
                  </a:lnTo>
                  <a:cubicBezTo>
                    <a:pt x="345" y="419"/>
                    <a:pt x="367" y="426"/>
                    <a:pt x="390" y="426"/>
                  </a:cubicBezTo>
                  <a:cubicBezTo>
                    <a:pt x="418" y="426"/>
                    <a:pt x="446" y="414"/>
                    <a:pt x="466" y="393"/>
                  </a:cubicBezTo>
                  <a:cubicBezTo>
                    <a:pt x="502" y="351"/>
                    <a:pt x="495" y="289"/>
                    <a:pt x="452" y="253"/>
                  </a:cubicBezTo>
                  <a:lnTo>
                    <a:pt x="176" y="24"/>
                  </a:lnTo>
                  <a:cubicBezTo>
                    <a:pt x="157" y="9"/>
                    <a:pt x="135"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68"/>
            <p:cNvSpPr/>
            <p:nvPr/>
          </p:nvSpPr>
          <p:spPr>
            <a:xfrm>
              <a:off x="4477963" y="4738463"/>
              <a:ext cx="15300" cy="9050"/>
            </a:xfrm>
            <a:custGeom>
              <a:avLst/>
              <a:gdLst/>
              <a:ahLst/>
              <a:cxnLst/>
              <a:rect l="l" t="t" r="r" b="b"/>
              <a:pathLst>
                <a:path w="612" h="362" extrusionOk="0">
                  <a:moveTo>
                    <a:pt x="113" y="1"/>
                  </a:moveTo>
                  <a:cubicBezTo>
                    <a:pt x="74" y="1"/>
                    <a:pt x="38" y="24"/>
                    <a:pt x="22" y="62"/>
                  </a:cubicBezTo>
                  <a:cubicBezTo>
                    <a:pt x="1" y="113"/>
                    <a:pt x="24" y="171"/>
                    <a:pt x="74" y="192"/>
                  </a:cubicBezTo>
                  <a:lnTo>
                    <a:pt x="458" y="354"/>
                  </a:lnTo>
                  <a:cubicBezTo>
                    <a:pt x="470" y="360"/>
                    <a:pt x="483" y="362"/>
                    <a:pt x="496" y="362"/>
                  </a:cubicBezTo>
                  <a:cubicBezTo>
                    <a:pt x="535" y="362"/>
                    <a:pt x="571" y="340"/>
                    <a:pt x="589" y="302"/>
                  </a:cubicBezTo>
                  <a:cubicBezTo>
                    <a:pt x="611" y="250"/>
                    <a:pt x="586" y="192"/>
                    <a:pt x="535" y="171"/>
                  </a:cubicBezTo>
                  <a:lnTo>
                    <a:pt x="152" y="9"/>
                  </a:lnTo>
                  <a:cubicBezTo>
                    <a:pt x="139" y="4"/>
                    <a:pt x="1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6" name="Google Shape;4936;p68"/>
          <p:cNvGrpSpPr/>
          <p:nvPr/>
        </p:nvGrpSpPr>
        <p:grpSpPr>
          <a:xfrm rot="-5399480">
            <a:off x="6869284" y="3933061"/>
            <a:ext cx="1069107" cy="870196"/>
            <a:chOff x="7573474" y="3466512"/>
            <a:chExt cx="1617164" cy="1316285"/>
          </a:xfrm>
        </p:grpSpPr>
        <p:sp>
          <p:nvSpPr>
            <p:cNvPr id="4937" name="Google Shape;4937;p68"/>
            <p:cNvSpPr/>
            <p:nvPr/>
          </p:nvSpPr>
          <p:spPr>
            <a:xfrm rot="1586497" flipH="1">
              <a:off x="7655390" y="3792140"/>
              <a:ext cx="1442044" cy="706569"/>
            </a:xfrm>
            <a:custGeom>
              <a:avLst/>
              <a:gdLst/>
              <a:ahLst/>
              <a:cxnLst/>
              <a:rect l="l" t="t" r="r" b="b"/>
              <a:pathLst>
                <a:path w="41474" h="20322" extrusionOk="0">
                  <a:moveTo>
                    <a:pt x="40833" y="385"/>
                  </a:moveTo>
                  <a:lnTo>
                    <a:pt x="40831" y="386"/>
                  </a:lnTo>
                  <a:lnTo>
                    <a:pt x="40831" y="385"/>
                  </a:lnTo>
                  <a:close/>
                  <a:moveTo>
                    <a:pt x="34920" y="2081"/>
                  </a:moveTo>
                  <a:lnTo>
                    <a:pt x="34941" y="2106"/>
                  </a:lnTo>
                  <a:lnTo>
                    <a:pt x="34917" y="2097"/>
                  </a:lnTo>
                  <a:cubicBezTo>
                    <a:pt x="34918" y="2092"/>
                    <a:pt x="34918" y="2087"/>
                    <a:pt x="34920" y="2081"/>
                  </a:cubicBezTo>
                  <a:close/>
                  <a:moveTo>
                    <a:pt x="35639" y="3693"/>
                  </a:moveTo>
                  <a:lnTo>
                    <a:pt x="35639" y="3717"/>
                  </a:lnTo>
                  <a:cubicBezTo>
                    <a:pt x="35634" y="3716"/>
                    <a:pt x="35628" y="3714"/>
                    <a:pt x="35624" y="3714"/>
                  </a:cubicBezTo>
                  <a:lnTo>
                    <a:pt x="35639" y="3693"/>
                  </a:lnTo>
                  <a:close/>
                  <a:moveTo>
                    <a:pt x="35758" y="3839"/>
                  </a:moveTo>
                  <a:lnTo>
                    <a:pt x="35787" y="3844"/>
                  </a:lnTo>
                  <a:lnTo>
                    <a:pt x="35762" y="3854"/>
                  </a:lnTo>
                  <a:lnTo>
                    <a:pt x="35758" y="3839"/>
                  </a:lnTo>
                  <a:close/>
                  <a:moveTo>
                    <a:pt x="41286" y="1"/>
                  </a:moveTo>
                  <a:lnTo>
                    <a:pt x="34162" y="598"/>
                  </a:lnTo>
                  <a:cubicBezTo>
                    <a:pt x="34148" y="599"/>
                    <a:pt x="34136" y="605"/>
                    <a:pt x="34122" y="610"/>
                  </a:cubicBezTo>
                  <a:cubicBezTo>
                    <a:pt x="34117" y="611"/>
                    <a:pt x="34111" y="611"/>
                    <a:pt x="34106" y="614"/>
                  </a:cubicBezTo>
                  <a:lnTo>
                    <a:pt x="4851" y="13924"/>
                  </a:lnTo>
                  <a:cubicBezTo>
                    <a:pt x="4850" y="13925"/>
                    <a:pt x="4849" y="13925"/>
                    <a:pt x="4848" y="13925"/>
                  </a:cubicBezTo>
                  <a:cubicBezTo>
                    <a:pt x="4847" y="13925"/>
                    <a:pt x="4846" y="13925"/>
                    <a:pt x="4846" y="13926"/>
                  </a:cubicBezTo>
                  <a:cubicBezTo>
                    <a:pt x="4844" y="13927"/>
                    <a:pt x="4843" y="13928"/>
                    <a:pt x="4840" y="13929"/>
                  </a:cubicBezTo>
                  <a:lnTo>
                    <a:pt x="3807" y="14399"/>
                  </a:lnTo>
                  <a:cubicBezTo>
                    <a:pt x="3806" y="14399"/>
                    <a:pt x="3806" y="14399"/>
                    <a:pt x="3805" y="14399"/>
                  </a:cubicBezTo>
                  <a:cubicBezTo>
                    <a:pt x="3804" y="14399"/>
                    <a:pt x="3803" y="14399"/>
                    <a:pt x="3801" y="14400"/>
                  </a:cubicBezTo>
                  <a:cubicBezTo>
                    <a:pt x="3799" y="14402"/>
                    <a:pt x="3799" y="14403"/>
                    <a:pt x="3796" y="14404"/>
                  </a:cubicBezTo>
                  <a:lnTo>
                    <a:pt x="1184" y="15593"/>
                  </a:lnTo>
                  <a:cubicBezTo>
                    <a:pt x="1135" y="15622"/>
                    <a:pt x="1" y="16338"/>
                    <a:pt x="990" y="18513"/>
                  </a:cubicBezTo>
                  <a:cubicBezTo>
                    <a:pt x="1706" y="20086"/>
                    <a:pt x="2575" y="20322"/>
                    <a:pt x="3030" y="20322"/>
                  </a:cubicBezTo>
                  <a:cubicBezTo>
                    <a:pt x="3204" y="20322"/>
                    <a:pt x="3318" y="20287"/>
                    <a:pt x="3336" y="20280"/>
                  </a:cubicBezTo>
                  <a:lnTo>
                    <a:pt x="5936" y="19097"/>
                  </a:lnTo>
                  <a:lnTo>
                    <a:pt x="6978" y="18623"/>
                  </a:lnTo>
                  <a:lnTo>
                    <a:pt x="6979" y="18623"/>
                  </a:lnTo>
                  <a:lnTo>
                    <a:pt x="6981" y="18622"/>
                  </a:lnTo>
                  <a:lnTo>
                    <a:pt x="36240" y="5310"/>
                  </a:lnTo>
                  <a:cubicBezTo>
                    <a:pt x="36245" y="5308"/>
                    <a:pt x="36247" y="5304"/>
                    <a:pt x="36251" y="5302"/>
                  </a:cubicBezTo>
                  <a:cubicBezTo>
                    <a:pt x="36265" y="5294"/>
                    <a:pt x="36277" y="5288"/>
                    <a:pt x="36288" y="5278"/>
                  </a:cubicBezTo>
                  <a:lnTo>
                    <a:pt x="41419" y="300"/>
                  </a:lnTo>
                  <a:cubicBezTo>
                    <a:pt x="41421" y="297"/>
                    <a:pt x="41421" y="295"/>
                    <a:pt x="41425" y="292"/>
                  </a:cubicBezTo>
                  <a:cubicBezTo>
                    <a:pt x="41432" y="282"/>
                    <a:pt x="41438" y="273"/>
                    <a:pt x="41443" y="263"/>
                  </a:cubicBezTo>
                  <a:cubicBezTo>
                    <a:pt x="41449" y="254"/>
                    <a:pt x="41456" y="247"/>
                    <a:pt x="41459" y="235"/>
                  </a:cubicBezTo>
                  <a:cubicBezTo>
                    <a:pt x="41466" y="223"/>
                    <a:pt x="41468" y="212"/>
                    <a:pt x="41469" y="202"/>
                  </a:cubicBezTo>
                  <a:cubicBezTo>
                    <a:pt x="41472" y="190"/>
                    <a:pt x="41473" y="179"/>
                    <a:pt x="41473" y="166"/>
                  </a:cubicBezTo>
                  <a:cubicBezTo>
                    <a:pt x="41473" y="164"/>
                    <a:pt x="41474" y="161"/>
                    <a:pt x="41474" y="157"/>
                  </a:cubicBezTo>
                  <a:cubicBezTo>
                    <a:pt x="41473" y="148"/>
                    <a:pt x="41469" y="141"/>
                    <a:pt x="41468" y="134"/>
                  </a:cubicBezTo>
                  <a:cubicBezTo>
                    <a:pt x="41464" y="123"/>
                    <a:pt x="41463" y="112"/>
                    <a:pt x="41458" y="102"/>
                  </a:cubicBezTo>
                  <a:cubicBezTo>
                    <a:pt x="41453" y="91"/>
                    <a:pt x="41446" y="80"/>
                    <a:pt x="41437" y="71"/>
                  </a:cubicBezTo>
                  <a:cubicBezTo>
                    <a:pt x="41433" y="64"/>
                    <a:pt x="41431" y="58"/>
                    <a:pt x="41426" y="53"/>
                  </a:cubicBezTo>
                  <a:cubicBezTo>
                    <a:pt x="41425" y="50"/>
                    <a:pt x="41421" y="50"/>
                    <a:pt x="41419" y="49"/>
                  </a:cubicBezTo>
                  <a:cubicBezTo>
                    <a:pt x="41411" y="42"/>
                    <a:pt x="41402" y="37"/>
                    <a:pt x="41394" y="32"/>
                  </a:cubicBezTo>
                  <a:cubicBezTo>
                    <a:pt x="41383" y="24"/>
                    <a:pt x="41372" y="17"/>
                    <a:pt x="41360" y="12"/>
                  </a:cubicBezTo>
                  <a:cubicBezTo>
                    <a:pt x="41354" y="9"/>
                    <a:pt x="41348" y="9"/>
                    <a:pt x="41342" y="8"/>
                  </a:cubicBezTo>
                  <a:cubicBezTo>
                    <a:pt x="41326" y="4"/>
                    <a:pt x="41311" y="2"/>
                    <a:pt x="41295" y="2"/>
                  </a:cubicBezTo>
                  <a:cubicBezTo>
                    <a:pt x="41292" y="2"/>
                    <a:pt x="41290" y="1"/>
                    <a:pt x="41286"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68"/>
            <p:cNvSpPr/>
            <p:nvPr/>
          </p:nvSpPr>
          <p:spPr>
            <a:xfrm rot="1586497" flipH="1">
              <a:off x="7887424" y="3522917"/>
              <a:ext cx="260356" cy="32822"/>
            </a:xfrm>
            <a:custGeom>
              <a:avLst/>
              <a:gdLst/>
              <a:ahLst/>
              <a:cxnLst/>
              <a:rect l="l" t="t" r="r" b="b"/>
              <a:pathLst>
                <a:path w="7488" h="944" extrusionOk="0">
                  <a:moveTo>
                    <a:pt x="7302" y="0"/>
                  </a:moveTo>
                  <a:cubicBezTo>
                    <a:pt x="7298" y="0"/>
                    <a:pt x="7295" y="0"/>
                    <a:pt x="7291" y="1"/>
                  </a:cubicBezTo>
                  <a:lnTo>
                    <a:pt x="167" y="598"/>
                  </a:lnTo>
                  <a:cubicBezTo>
                    <a:pt x="71" y="606"/>
                    <a:pt x="1" y="689"/>
                    <a:pt x="8" y="786"/>
                  </a:cubicBezTo>
                  <a:cubicBezTo>
                    <a:pt x="16" y="876"/>
                    <a:pt x="93" y="944"/>
                    <a:pt x="182" y="944"/>
                  </a:cubicBezTo>
                  <a:cubicBezTo>
                    <a:pt x="185" y="944"/>
                    <a:pt x="189" y="943"/>
                    <a:pt x="192" y="943"/>
                  </a:cubicBezTo>
                  <a:cubicBezTo>
                    <a:pt x="193" y="943"/>
                    <a:pt x="194" y="943"/>
                    <a:pt x="195" y="944"/>
                  </a:cubicBezTo>
                  <a:lnTo>
                    <a:pt x="7321" y="346"/>
                  </a:lnTo>
                  <a:cubicBezTo>
                    <a:pt x="7416" y="338"/>
                    <a:pt x="7487" y="254"/>
                    <a:pt x="7479" y="159"/>
                  </a:cubicBezTo>
                  <a:cubicBezTo>
                    <a:pt x="7472" y="66"/>
                    <a:pt x="7392" y="0"/>
                    <a:pt x="7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68"/>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68"/>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68"/>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68"/>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68"/>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68"/>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68"/>
            <p:cNvSpPr/>
            <p:nvPr/>
          </p:nvSpPr>
          <p:spPr>
            <a:xfrm rot="1586497" flipH="1">
              <a:off x="7934060" y="3499828"/>
              <a:ext cx="44923" cy="52570"/>
            </a:xfrm>
            <a:custGeom>
              <a:avLst/>
              <a:gdLst/>
              <a:ahLst/>
              <a:cxnLst/>
              <a:rect l="l" t="t" r="r" b="b"/>
              <a:pathLst>
                <a:path w="1292" h="1512" extrusionOk="0">
                  <a:moveTo>
                    <a:pt x="571" y="1"/>
                  </a:moveTo>
                  <a:cubicBezTo>
                    <a:pt x="513" y="1"/>
                    <a:pt x="456" y="31"/>
                    <a:pt x="424" y="85"/>
                  </a:cubicBezTo>
                  <a:lnTo>
                    <a:pt x="94" y="639"/>
                  </a:lnTo>
                  <a:cubicBezTo>
                    <a:pt x="10" y="780"/>
                    <a:pt x="0" y="955"/>
                    <a:pt x="68" y="1106"/>
                  </a:cubicBezTo>
                  <a:cubicBezTo>
                    <a:pt x="136" y="1257"/>
                    <a:pt x="275" y="1365"/>
                    <a:pt x="437" y="1394"/>
                  </a:cubicBezTo>
                  <a:lnTo>
                    <a:pt x="1072" y="1509"/>
                  </a:lnTo>
                  <a:cubicBezTo>
                    <a:pt x="1082" y="1510"/>
                    <a:pt x="1093" y="1512"/>
                    <a:pt x="1103" y="1512"/>
                  </a:cubicBezTo>
                  <a:cubicBezTo>
                    <a:pt x="1185" y="1512"/>
                    <a:pt x="1257" y="1452"/>
                    <a:pt x="1273" y="1369"/>
                  </a:cubicBezTo>
                  <a:cubicBezTo>
                    <a:pt x="1292" y="1274"/>
                    <a:pt x="1229" y="1184"/>
                    <a:pt x="1135" y="1168"/>
                  </a:cubicBezTo>
                  <a:lnTo>
                    <a:pt x="500" y="1053"/>
                  </a:lnTo>
                  <a:cubicBezTo>
                    <a:pt x="447" y="1043"/>
                    <a:pt x="405" y="1011"/>
                    <a:pt x="383" y="963"/>
                  </a:cubicBezTo>
                  <a:cubicBezTo>
                    <a:pt x="361" y="915"/>
                    <a:pt x="366" y="861"/>
                    <a:pt x="392" y="816"/>
                  </a:cubicBezTo>
                  <a:lnTo>
                    <a:pt x="721" y="262"/>
                  </a:lnTo>
                  <a:cubicBezTo>
                    <a:pt x="770" y="181"/>
                    <a:pt x="743" y="74"/>
                    <a:pt x="661" y="26"/>
                  </a:cubicBezTo>
                  <a:cubicBezTo>
                    <a:pt x="633" y="9"/>
                    <a:pt x="602" y="1"/>
                    <a:pt x="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68"/>
            <p:cNvSpPr/>
            <p:nvPr/>
          </p:nvSpPr>
          <p:spPr>
            <a:xfrm rot="1586497" flipH="1">
              <a:off x="8722239" y="4441750"/>
              <a:ext cx="83030" cy="164421"/>
            </a:xfrm>
            <a:custGeom>
              <a:avLst/>
              <a:gdLst/>
              <a:ahLst/>
              <a:cxnLst/>
              <a:rect l="l" t="t" r="r" b="b"/>
              <a:pathLst>
                <a:path w="2388" h="4729" extrusionOk="0">
                  <a:moveTo>
                    <a:pt x="196" y="1"/>
                  </a:moveTo>
                  <a:cubicBezTo>
                    <a:pt x="172" y="1"/>
                    <a:pt x="148" y="5"/>
                    <a:pt x="126" y="16"/>
                  </a:cubicBezTo>
                  <a:cubicBezTo>
                    <a:pt x="38" y="55"/>
                    <a:pt x="0" y="159"/>
                    <a:pt x="39" y="245"/>
                  </a:cubicBezTo>
                  <a:lnTo>
                    <a:pt x="2033" y="4626"/>
                  </a:lnTo>
                  <a:cubicBezTo>
                    <a:pt x="2062" y="4691"/>
                    <a:pt x="2125" y="4729"/>
                    <a:pt x="2190" y="4729"/>
                  </a:cubicBezTo>
                  <a:cubicBezTo>
                    <a:pt x="2215" y="4729"/>
                    <a:pt x="2238" y="4723"/>
                    <a:pt x="2262" y="4713"/>
                  </a:cubicBezTo>
                  <a:cubicBezTo>
                    <a:pt x="2350" y="4673"/>
                    <a:pt x="2387" y="4571"/>
                    <a:pt x="2348" y="4484"/>
                  </a:cubicBezTo>
                  <a:lnTo>
                    <a:pt x="354" y="103"/>
                  </a:lnTo>
                  <a:cubicBezTo>
                    <a:pt x="325" y="38"/>
                    <a:pt x="262"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68"/>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68"/>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68"/>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68"/>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68"/>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68"/>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68"/>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68"/>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68"/>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68"/>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68"/>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68"/>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68"/>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68"/>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68"/>
            <p:cNvSpPr/>
            <p:nvPr/>
          </p:nvSpPr>
          <p:spPr>
            <a:xfrm rot="1586497" flipH="1">
              <a:off x="7911936" y="3498438"/>
              <a:ext cx="59491" cy="35464"/>
            </a:xfrm>
            <a:custGeom>
              <a:avLst/>
              <a:gdLst/>
              <a:ahLst/>
              <a:cxnLst/>
              <a:rect l="l" t="t" r="r" b="b"/>
              <a:pathLst>
                <a:path w="1711" h="1020" extrusionOk="0">
                  <a:moveTo>
                    <a:pt x="1628" y="1"/>
                  </a:moveTo>
                  <a:cubicBezTo>
                    <a:pt x="1626" y="1"/>
                    <a:pt x="1625" y="1"/>
                    <a:pt x="1623" y="1"/>
                  </a:cubicBezTo>
                  <a:lnTo>
                    <a:pt x="387" y="107"/>
                  </a:lnTo>
                  <a:cubicBezTo>
                    <a:pt x="364" y="110"/>
                    <a:pt x="340" y="124"/>
                    <a:pt x="328" y="142"/>
                  </a:cubicBezTo>
                  <a:lnTo>
                    <a:pt x="183" y="385"/>
                  </a:lnTo>
                  <a:lnTo>
                    <a:pt x="51" y="608"/>
                  </a:lnTo>
                  <a:cubicBezTo>
                    <a:pt x="1" y="694"/>
                    <a:pt x="30" y="773"/>
                    <a:pt x="41" y="800"/>
                  </a:cubicBezTo>
                  <a:cubicBezTo>
                    <a:pt x="56" y="832"/>
                    <a:pt x="98" y="905"/>
                    <a:pt x="192" y="921"/>
                  </a:cubicBezTo>
                  <a:lnTo>
                    <a:pt x="726" y="1018"/>
                  </a:lnTo>
                  <a:cubicBezTo>
                    <a:pt x="730" y="1019"/>
                    <a:pt x="735" y="1020"/>
                    <a:pt x="739" y="1020"/>
                  </a:cubicBezTo>
                  <a:cubicBezTo>
                    <a:pt x="757" y="1020"/>
                    <a:pt x="777" y="1012"/>
                    <a:pt x="791" y="999"/>
                  </a:cubicBezTo>
                  <a:lnTo>
                    <a:pt x="1683" y="134"/>
                  </a:lnTo>
                  <a:cubicBezTo>
                    <a:pt x="1706" y="110"/>
                    <a:pt x="1711" y="78"/>
                    <a:pt x="1698" y="47"/>
                  </a:cubicBezTo>
                  <a:cubicBezTo>
                    <a:pt x="1695" y="40"/>
                    <a:pt x="1691" y="32"/>
                    <a:pt x="1684" y="32"/>
                  </a:cubicBezTo>
                  <a:cubicBezTo>
                    <a:pt x="1675" y="13"/>
                    <a:pt x="1651" y="1"/>
                    <a:pt x="1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68"/>
            <p:cNvSpPr/>
            <p:nvPr/>
          </p:nvSpPr>
          <p:spPr>
            <a:xfrm rot="1586497" flipH="1">
              <a:off x="8729712" y="4461477"/>
              <a:ext cx="93357" cy="155903"/>
            </a:xfrm>
            <a:custGeom>
              <a:avLst/>
              <a:gdLst/>
              <a:ahLst/>
              <a:cxnLst/>
              <a:rect l="l" t="t" r="r" b="b"/>
              <a:pathLst>
                <a:path w="2685" h="4484" extrusionOk="0">
                  <a:moveTo>
                    <a:pt x="769" y="1"/>
                  </a:moveTo>
                  <a:cubicBezTo>
                    <a:pt x="759" y="1"/>
                    <a:pt x="748" y="3"/>
                    <a:pt x="738" y="7"/>
                  </a:cubicBezTo>
                  <a:lnTo>
                    <a:pt x="56" y="318"/>
                  </a:lnTo>
                  <a:cubicBezTo>
                    <a:pt x="18" y="335"/>
                    <a:pt x="0" y="381"/>
                    <a:pt x="18" y="419"/>
                  </a:cubicBezTo>
                  <a:lnTo>
                    <a:pt x="1846" y="4439"/>
                  </a:lnTo>
                  <a:cubicBezTo>
                    <a:pt x="1860" y="4466"/>
                    <a:pt x="1888" y="4483"/>
                    <a:pt x="1916" y="4483"/>
                  </a:cubicBezTo>
                  <a:cubicBezTo>
                    <a:pt x="1926" y="4483"/>
                    <a:pt x="1937" y="4481"/>
                    <a:pt x="1947" y="4476"/>
                  </a:cubicBezTo>
                  <a:lnTo>
                    <a:pt x="2630" y="4167"/>
                  </a:lnTo>
                  <a:cubicBezTo>
                    <a:pt x="2668" y="4150"/>
                    <a:pt x="2685" y="4104"/>
                    <a:pt x="2668" y="4066"/>
                  </a:cubicBezTo>
                  <a:lnTo>
                    <a:pt x="840" y="46"/>
                  </a:lnTo>
                  <a:cubicBezTo>
                    <a:pt x="826" y="17"/>
                    <a:pt x="798"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68"/>
            <p:cNvSpPr/>
            <p:nvPr/>
          </p:nvSpPr>
          <p:spPr>
            <a:xfrm rot="1586497" flipH="1">
              <a:off x="8744088" y="4510035"/>
              <a:ext cx="179134" cy="183857"/>
            </a:xfrm>
            <a:custGeom>
              <a:avLst/>
              <a:gdLst/>
              <a:ahLst/>
              <a:cxnLst/>
              <a:rect l="l" t="t" r="r" b="b"/>
              <a:pathLst>
                <a:path w="5152" h="5288" extrusionOk="0">
                  <a:moveTo>
                    <a:pt x="2575" y="829"/>
                  </a:moveTo>
                  <a:lnTo>
                    <a:pt x="1965" y="1147"/>
                  </a:lnTo>
                  <a:lnTo>
                    <a:pt x="1941" y="1138"/>
                  </a:lnTo>
                  <a:cubicBezTo>
                    <a:pt x="1936" y="1127"/>
                    <a:pt x="1943" y="1116"/>
                    <a:pt x="1950" y="1113"/>
                  </a:cubicBezTo>
                  <a:lnTo>
                    <a:pt x="2575" y="829"/>
                  </a:lnTo>
                  <a:close/>
                  <a:moveTo>
                    <a:pt x="2310" y="2225"/>
                  </a:moveTo>
                  <a:lnTo>
                    <a:pt x="2321" y="2262"/>
                  </a:lnTo>
                  <a:cubicBezTo>
                    <a:pt x="2122" y="2318"/>
                    <a:pt x="1942" y="2429"/>
                    <a:pt x="1796" y="2576"/>
                  </a:cubicBezTo>
                  <a:lnTo>
                    <a:pt x="1767" y="2567"/>
                  </a:lnTo>
                  <a:cubicBezTo>
                    <a:pt x="1764" y="2561"/>
                    <a:pt x="1760" y="2554"/>
                    <a:pt x="1770" y="2546"/>
                  </a:cubicBezTo>
                  <a:cubicBezTo>
                    <a:pt x="1920" y="2398"/>
                    <a:pt x="2106" y="2284"/>
                    <a:pt x="2310" y="2225"/>
                  </a:cubicBezTo>
                  <a:close/>
                  <a:moveTo>
                    <a:pt x="3415" y="3412"/>
                  </a:moveTo>
                  <a:lnTo>
                    <a:pt x="2560" y="3692"/>
                  </a:lnTo>
                  <a:lnTo>
                    <a:pt x="2538" y="3681"/>
                  </a:lnTo>
                  <a:lnTo>
                    <a:pt x="2472" y="3711"/>
                  </a:lnTo>
                  <a:lnTo>
                    <a:pt x="2536" y="3677"/>
                  </a:lnTo>
                  <a:lnTo>
                    <a:pt x="3415" y="3412"/>
                  </a:lnTo>
                  <a:close/>
                  <a:moveTo>
                    <a:pt x="4176" y="3853"/>
                  </a:moveTo>
                  <a:lnTo>
                    <a:pt x="4192" y="3888"/>
                  </a:lnTo>
                  <a:lnTo>
                    <a:pt x="2932" y="4423"/>
                  </a:lnTo>
                  <a:lnTo>
                    <a:pt x="2909" y="4417"/>
                  </a:lnTo>
                  <a:lnTo>
                    <a:pt x="4176" y="3853"/>
                  </a:lnTo>
                  <a:close/>
                  <a:moveTo>
                    <a:pt x="3235" y="1"/>
                  </a:moveTo>
                  <a:cubicBezTo>
                    <a:pt x="3225" y="1"/>
                    <a:pt x="3214" y="3"/>
                    <a:pt x="3205" y="7"/>
                  </a:cubicBezTo>
                  <a:lnTo>
                    <a:pt x="807" y="1099"/>
                  </a:lnTo>
                  <a:cubicBezTo>
                    <a:pt x="765" y="1126"/>
                    <a:pt x="1" y="1636"/>
                    <a:pt x="541" y="3190"/>
                  </a:cubicBezTo>
                  <a:cubicBezTo>
                    <a:pt x="588" y="3332"/>
                    <a:pt x="650" y="3485"/>
                    <a:pt x="724" y="3648"/>
                  </a:cubicBezTo>
                  <a:cubicBezTo>
                    <a:pt x="1390" y="5110"/>
                    <a:pt x="2163" y="5288"/>
                    <a:pt x="2499" y="5288"/>
                  </a:cubicBezTo>
                  <a:cubicBezTo>
                    <a:pt x="2582" y="5288"/>
                    <a:pt x="2639" y="5277"/>
                    <a:pt x="2660" y="5272"/>
                  </a:cubicBezTo>
                  <a:lnTo>
                    <a:pt x="5097" y="4167"/>
                  </a:lnTo>
                  <a:cubicBezTo>
                    <a:pt x="5135" y="4150"/>
                    <a:pt x="5151" y="4104"/>
                    <a:pt x="5135" y="4066"/>
                  </a:cubicBezTo>
                  <a:lnTo>
                    <a:pt x="3305" y="45"/>
                  </a:lnTo>
                  <a:cubicBezTo>
                    <a:pt x="3293" y="17"/>
                    <a:pt x="3264" y="1"/>
                    <a:pt x="3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68"/>
            <p:cNvSpPr/>
            <p:nvPr/>
          </p:nvSpPr>
          <p:spPr>
            <a:xfrm rot="1586497" flipH="1">
              <a:off x="7854617" y="3882075"/>
              <a:ext cx="1022859" cy="493090"/>
            </a:xfrm>
            <a:custGeom>
              <a:avLst/>
              <a:gdLst/>
              <a:ahLst/>
              <a:cxnLst/>
              <a:rect l="l" t="t" r="r" b="b"/>
              <a:pathLst>
                <a:path w="29418" h="14182" extrusionOk="0">
                  <a:moveTo>
                    <a:pt x="28930" y="0"/>
                  </a:moveTo>
                  <a:cubicBezTo>
                    <a:pt x="28919" y="0"/>
                    <a:pt x="28909" y="3"/>
                    <a:pt x="28899" y="7"/>
                  </a:cubicBezTo>
                  <a:lnTo>
                    <a:pt x="55" y="13130"/>
                  </a:lnTo>
                  <a:cubicBezTo>
                    <a:pt x="18" y="13146"/>
                    <a:pt x="1" y="13192"/>
                    <a:pt x="18" y="13230"/>
                  </a:cubicBezTo>
                  <a:lnTo>
                    <a:pt x="430" y="14137"/>
                  </a:lnTo>
                  <a:cubicBezTo>
                    <a:pt x="442" y="14165"/>
                    <a:pt x="471" y="14182"/>
                    <a:pt x="500" y="14182"/>
                  </a:cubicBezTo>
                  <a:cubicBezTo>
                    <a:pt x="510" y="14182"/>
                    <a:pt x="521" y="14180"/>
                    <a:pt x="530" y="14175"/>
                  </a:cubicBezTo>
                  <a:lnTo>
                    <a:pt x="29371" y="1054"/>
                  </a:lnTo>
                  <a:cubicBezTo>
                    <a:pt x="29392" y="1046"/>
                    <a:pt x="29407" y="1027"/>
                    <a:pt x="29413" y="1005"/>
                  </a:cubicBezTo>
                  <a:cubicBezTo>
                    <a:pt x="29418" y="988"/>
                    <a:pt x="29416" y="969"/>
                    <a:pt x="29409" y="953"/>
                  </a:cubicBezTo>
                  <a:cubicBezTo>
                    <a:pt x="29407" y="948"/>
                    <a:pt x="29404" y="943"/>
                    <a:pt x="29401" y="939"/>
                  </a:cubicBezTo>
                  <a:cubicBezTo>
                    <a:pt x="29308" y="813"/>
                    <a:pt x="29228" y="677"/>
                    <a:pt x="29163" y="534"/>
                  </a:cubicBezTo>
                  <a:cubicBezTo>
                    <a:pt x="29095" y="384"/>
                    <a:pt x="29041" y="225"/>
                    <a:pt x="29004" y="60"/>
                  </a:cubicBezTo>
                  <a:cubicBezTo>
                    <a:pt x="29003" y="54"/>
                    <a:pt x="29002" y="50"/>
                    <a:pt x="28999" y="46"/>
                  </a:cubicBezTo>
                  <a:cubicBezTo>
                    <a:pt x="28993" y="30"/>
                    <a:pt x="28980" y="17"/>
                    <a:pt x="28965" y="9"/>
                  </a:cubicBezTo>
                  <a:cubicBezTo>
                    <a:pt x="28954" y="3"/>
                    <a:pt x="28942" y="0"/>
                    <a:pt x="289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68"/>
            <p:cNvSpPr/>
            <p:nvPr/>
          </p:nvSpPr>
          <p:spPr>
            <a:xfrm rot="1586497" flipH="1">
              <a:off x="7946784" y="3807126"/>
              <a:ext cx="1022650" cy="492985"/>
            </a:xfrm>
            <a:custGeom>
              <a:avLst/>
              <a:gdLst/>
              <a:ahLst/>
              <a:cxnLst/>
              <a:rect l="l" t="t" r="r" b="b"/>
              <a:pathLst>
                <a:path w="29412" h="14179" extrusionOk="0">
                  <a:moveTo>
                    <a:pt x="28921" y="0"/>
                  </a:moveTo>
                  <a:cubicBezTo>
                    <a:pt x="28910" y="0"/>
                    <a:pt x="28900" y="3"/>
                    <a:pt x="28890" y="8"/>
                  </a:cubicBezTo>
                  <a:lnTo>
                    <a:pt x="45" y="13126"/>
                  </a:lnTo>
                  <a:cubicBezTo>
                    <a:pt x="28" y="13134"/>
                    <a:pt x="14" y="13148"/>
                    <a:pt x="6" y="13169"/>
                  </a:cubicBezTo>
                  <a:cubicBezTo>
                    <a:pt x="2" y="13188"/>
                    <a:pt x="0" y="13210"/>
                    <a:pt x="7" y="13227"/>
                  </a:cubicBezTo>
                  <a:lnTo>
                    <a:pt x="421" y="14135"/>
                  </a:lnTo>
                  <a:cubicBezTo>
                    <a:pt x="422" y="14138"/>
                    <a:pt x="422" y="14138"/>
                    <a:pt x="427" y="14140"/>
                  </a:cubicBezTo>
                  <a:cubicBezTo>
                    <a:pt x="438" y="14164"/>
                    <a:pt x="463" y="14178"/>
                    <a:pt x="490" y="14178"/>
                  </a:cubicBezTo>
                  <a:cubicBezTo>
                    <a:pt x="500" y="14178"/>
                    <a:pt x="511" y="14176"/>
                    <a:pt x="520" y="14172"/>
                  </a:cubicBezTo>
                  <a:lnTo>
                    <a:pt x="29367" y="1048"/>
                  </a:lnTo>
                  <a:cubicBezTo>
                    <a:pt x="29388" y="1039"/>
                    <a:pt x="29400" y="1021"/>
                    <a:pt x="29407" y="1000"/>
                  </a:cubicBezTo>
                  <a:cubicBezTo>
                    <a:pt x="29412" y="984"/>
                    <a:pt x="29410" y="970"/>
                    <a:pt x="29407" y="954"/>
                  </a:cubicBezTo>
                  <a:cubicBezTo>
                    <a:pt x="29406" y="950"/>
                    <a:pt x="29406" y="950"/>
                    <a:pt x="29405" y="948"/>
                  </a:cubicBezTo>
                  <a:cubicBezTo>
                    <a:pt x="29402" y="944"/>
                    <a:pt x="29396" y="938"/>
                    <a:pt x="29395" y="935"/>
                  </a:cubicBezTo>
                  <a:cubicBezTo>
                    <a:pt x="29296" y="801"/>
                    <a:pt x="29213" y="655"/>
                    <a:pt x="29145" y="505"/>
                  </a:cubicBezTo>
                  <a:cubicBezTo>
                    <a:pt x="29078" y="360"/>
                    <a:pt x="29029" y="211"/>
                    <a:pt x="28993" y="60"/>
                  </a:cubicBezTo>
                  <a:cubicBezTo>
                    <a:pt x="28994" y="55"/>
                    <a:pt x="28992" y="49"/>
                    <a:pt x="28991" y="44"/>
                  </a:cubicBezTo>
                  <a:cubicBezTo>
                    <a:pt x="28983" y="28"/>
                    <a:pt x="28970" y="17"/>
                    <a:pt x="28952" y="8"/>
                  </a:cubicBezTo>
                  <a:cubicBezTo>
                    <a:pt x="28941" y="3"/>
                    <a:pt x="28931" y="0"/>
                    <a:pt x="289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68"/>
            <p:cNvSpPr/>
            <p:nvPr/>
          </p:nvSpPr>
          <p:spPr>
            <a:xfrm rot="1586497" flipH="1">
              <a:off x="7903114" y="3839886"/>
              <a:ext cx="1023797" cy="509327"/>
            </a:xfrm>
            <a:custGeom>
              <a:avLst/>
              <a:gdLst/>
              <a:ahLst/>
              <a:cxnLst/>
              <a:rect l="l" t="t" r="r" b="b"/>
              <a:pathLst>
                <a:path w="29445" h="14649" extrusionOk="0">
                  <a:moveTo>
                    <a:pt x="28695" y="0"/>
                  </a:moveTo>
                  <a:cubicBezTo>
                    <a:pt x="28684" y="0"/>
                    <a:pt x="28674" y="2"/>
                    <a:pt x="28664" y="7"/>
                  </a:cubicBezTo>
                  <a:lnTo>
                    <a:pt x="55" y="13023"/>
                  </a:lnTo>
                  <a:cubicBezTo>
                    <a:pt x="17" y="13040"/>
                    <a:pt x="0" y="13085"/>
                    <a:pt x="17" y="13124"/>
                  </a:cubicBezTo>
                  <a:lnTo>
                    <a:pt x="691" y="14603"/>
                  </a:lnTo>
                  <a:cubicBezTo>
                    <a:pt x="704" y="14631"/>
                    <a:pt x="732" y="14648"/>
                    <a:pt x="761" y="14648"/>
                  </a:cubicBezTo>
                  <a:cubicBezTo>
                    <a:pt x="771" y="14648"/>
                    <a:pt x="782" y="14646"/>
                    <a:pt x="792" y="14642"/>
                  </a:cubicBezTo>
                  <a:lnTo>
                    <a:pt x="29401" y="1625"/>
                  </a:lnTo>
                  <a:cubicBezTo>
                    <a:pt x="29427" y="1613"/>
                    <a:pt x="29444" y="1588"/>
                    <a:pt x="29445" y="1560"/>
                  </a:cubicBezTo>
                  <a:cubicBezTo>
                    <a:pt x="29445" y="1546"/>
                    <a:pt x="29444" y="1535"/>
                    <a:pt x="29438" y="1524"/>
                  </a:cubicBezTo>
                  <a:cubicBezTo>
                    <a:pt x="29432" y="1510"/>
                    <a:pt x="29422" y="1498"/>
                    <a:pt x="29407" y="1491"/>
                  </a:cubicBezTo>
                  <a:cubicBezTo>
                    <a:pt x="29176" y="1358"/>
                    <a:pt x="28998" y="1154"/>
                    <a:pt x="28876" y="887"/>
                  </a:cubicBezTo>
                  <a:cubicBezTo>
                    <a:pt x="28754" y="620"/>
                    <a:pt x="28719" y="352"/>
                    <a:pt x="28770" y="92"/>
                  </a:cubicBezTo>
                  <a:cubicBezTo>
                    <a:pt x="28774" y="76"/>
                    <a:pt x="28772" y="60"/>
                    <a:pt x="28764" y="47"/>
                  </a:cubicBezTo>
                  <a:cubicBezTo>
                    <a:pt x="28761" y="36"/>
                    <a:pt x="28753" y="27"/>
                    <a:pt x="28742" y="16"/>
                  </a:cubicBezTo>
                  <a:cubicBezTo>
                    <a:pt x="28729" y="6"/>
                    <a:pt x="28712" y="0"/>
                    <a:pt x="28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68"/>
            <p:cNvSpPr/>
            <p:nvPr/>
          </p:nvSpPr>
          <p:spPr>
            <a:xfrm rot="1586497" flipH="1">
              <a:off x="7915377" y="3543566"/>
              <a:ext cx="183272" cy="154721"/>
            </a:xfrm>
            <a:custGeom>
              <a:avLst/>
              <a:gdLst/>
              <a:ahLst/>
              <a:cxnLst/>
              <a:rect l="l" t="t" r="r" b="b"/>
              <a:pathLst>
                <a:path w="5271" h="4450" extrusionOk="0">
                  <a:moveTo>
                    <a:pt x="2790" y="1606"/>
                  </a:moveTo>
                  <a:lnTo>
                    <a:pt x="2813" y="1637"/>
                  </a:lnTo>
                  <a:lnTo>
                    <a:pt x="2219" y="2058"/>
                  </a:lnTo>
                  <a:lnTo>
                    <a:pt x="2185" y="2049"/>
                  </a:lnTo>
                  <a:cubicBezTo>
                    <a:pt x="2183" y="2045"/>
                    <a:pt x="2185" y="2032"/>
                    <a:pt x="2195" y="2026"/>
                  </a:cubicBezTo>
                  <a:lnTo>
                    <a:pt x="2790" y="1606"/>
                  </a:lnTo>
                  <a:close/>
                  <a:moveTo>
                    <a:pt x="3945" y="1578"/>
                  </a:moveTo>
                  <a:lnTo>
                    <a:pt x="2182" y="3117"/>
                  </a:lnTo>
                  <a:lnTo>
                    <a:pt x="2154" y="3109"/>
                  </a:lnTo>
                  <a:cubicBezTo>
                    <a:pt x="2150" y="3102"/>
                    <a:pt x="2150" y="3093"/>
                    <a:pt x="2156" y="3087"/>
                  </a:cubicBezTo>
                  <a:lnTo>
                    <a:pt x="3945" y="1578"/>
                  </a:lnTo>
                  <a:close/>
                  <a:moveTo>
                    <a:pt x="4704" y="0"/>
                  </a:moveTo>
                  <a:cubicBezTo>
                    <a:pt x="4703" y="0"/>
                    <a:pt x="4702" y="0"/>
                    <a:pt x="4701" y="0"/>
                  </a:cubicBezTo>
                  <a:lnTo>
                    <a:pt x="73" y="392"/>
                  </a:lnTo>
                  <a:cubicBezTo>
                    <a:pt x="52" y="393"/>
                    <a:pt x="31" y="402"/>
                    <a:pt x="20" y="420"/>
                  </a:cubicBezTo>
                  <a:cubicBezTo>
                    <a:pt x="6" y="439"/>
                    <a:pt x="1" y="462"/>
                    <a:pt x="5" y="481"/>
                  </a:cubicBezTo>
                  <a:cubicBezTo>
                    <a:pt x="34" y="627"/>
                    <a:pt x="83" y="771"/>
                    <a:pt x="146" y="910"/>
                  </a:cubicBezTo>
                  <a:cubicBezTo>
                    <a:pt x="236" y="1108"/>
                    <a:pt x="342" y="1259"/>
                    <a:pt x="415" y="1356"/>
                  </a:cubicBezTo>
                  <a:cubicBezTo>
                    <a:pt x="464" y="1417"/>
                    <a:pt x="502" y="1454"/>
                    <a:pt x="511" y="1463"/>
                  </a:cubicBezTo>
                  <a:cubicBezTo>
                    <a:pt x="513" y="1467"/>
                    <a:pt x="539" y="1505"/>
                    <a:pt x="540" y="1508"/>
                  </a:cubicBezTo>
                  <a:cubicBezTo>
                    <a:pt x="545" y="1519"/>
                    <a:pt x="548" y="1535"/>
                    <a:pt x="550" y="1550"/>
                  </a:cubicBezTo>
                  <a:lnTo>
                    <a:pt x="612" y="1622"/>
                  </a:lnTo>
                  <a:lnTo>
                    <a:pt x="541" y="1596"/>
                  </a:lnTo>
                  <a:lnTo>
                    <a:pt x="519" y="1632"/>
                  </a:lnTo>
                  <a:cubicBezTo>
                    <a:pt x="515" y="1642"/>
                    <a:pt x="166" y="2052"/>
                    <a:pt x="441" y="2659"/>
                  </a:cubicBezTo>
                  <a:cubicBezTo>
                    <a:pt x="712" y="3255"/>
                    <a:pt x="1241" y="3275"/>
                    <a:pt x="1262" y="3276"/>
                  </a:cubicBezTo>
                  <a:lnTo>
                    <a:pt x="1307" y="3209"/>
                  </a:lnTo>
                  <a:lnTo>
                    <a:pt x="1308" y="3284"/>
                  </a:lnTo>
                  <a:lnTo>
                    <a:pt x="1349" y="3307"/>
                  </a:lnTo>
                  <a:cubicBezTo>
                    <a:pt x="1358" y="3319"/>
                    <a:pt x="1369" y="3333"/>
                    <a:pt x="1375" y="3345"/>
                  </a:cubicBezTo>
                  <a:lnTo>
                    <a:pt x="1456" y="3359"/>
                  </a:lnTo>
                  <a:lnTo>
                    <a:pt x="1386" y="3390"/>
                  </a:lnTo>
                  <a:cubicBezTo>
                    <a:pt x="1390" y="3423"/>
                    <a:pt x="1416" y="3703"/>
                    <a:pt x="1565" y="4033"/>
                  </a:cubicBezTo>
                  <a:cubicBezTo>
                    <a:pt x="1628" y="4171"/>
                    <a:pt x="1706" y="4303"/>
                    <a:pt x="1795" y="4417"/>
                  </a:cubicBezTo>
                  <a:cubicBezTo>
                    <a:pt x="1808" y="4437"/>
                    <a:pt x="1829" y="4447"/>
                    <a:pt x="1851" y="4449"/>
                  </a:cubicBezTo>
                  <a:cubicBezTo>
                    <a:pt x="1872" y="4449"/>
                    <a:pt x="1894" y="4444"/>
                    <a:pt x="1909" y="4431"/>
                  </a:cubicBezTo>
                  <a:lnTo>
                    <a:pt x="5243" y="1193"/>
                  </a:lnTo>
                  <a:cubicBezTo>
                    <a:pt x="5264" y="1176"/>
                    <a:pt x="5270" y="1144"/>
                    <a:pt x="5263" y="1118"/>
                  </a:cubicBezTo>
                  <a:lnTo>
                    <a:pt x="5258" y="1108"/>
                  </a:lnTo>
                  <a:cubicBezTo>
                    <a:pt x="5248" y="1087"/>
                    <a:pt x="5229" y="1071"/>
                    <a:pt x="5206" y="1064"/>
                  </a:cubicBezTo>
                  <a:lnTo>
                    <a:pt x="4950" y="1016"/>
                  </a:lnTo>
                  <a:cubicBezTo>
                    <a:pt x="4814" y="994"/>
                    <a:pt x="4694" y="895"/>
                    <a:pt x="4630" y="753"/>
                  </a:cubicBezTo>
                  <a:cubicBezTo>
                    <a:pt x="4567" y="614"/>
                    <a:pt x="4571" y="457"/>
                    <a:pt x="4641" y="336"/>
                  </a:cubicBezTo>
                  <a:lnTo>
                    <a:pt x="4651" y="319"/>
                  </a:lnTo>
                  <a:lnTo>
                    <a:pt x="4772" y="118"/>
                  </a:lnTo>
                  <a:cubicBezTo>
                    <a:pt x="4787" y="94"/>
                    <a:pt x="4788" y="69"/>
                    <a:pt x="4776" y="45"/>
                  </a:cubicBezTo>
                  <a:cubicBezTo>
                    <a:pt x="4774" y="41"/>
                    <a:pt x="4774" y="41"/>
                    <a:pt x="4773" y="38"/>
                  </a:cubicBezTo>
                  <a:cubicBezTo>
                    <a:pt x="4758" y="13"/>
                    <a:pt x="4732" y="0"/>
                    <a:pt x="4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68"/>
            <p:cNvSpPr/>
            <p:nvPr/>
          </p:nvSpPr>
          <p:spPr>
            <a:xfrm rot="1586497" flipH="1">
              <a:off x="8801211" y="4478241"/>
              <a:ext cx="43671" cy="46347"/>
            </a:xfrm>
            <a:custGeom>
              <a:avLst/>
              <a:gdLst/>
              <a:ahLst/>
              <a:cxnLst/>
              <a:rect l="l" t="t" r="r" b="b"/>
              <a:pathLst>
                <a:path w="1256" h="1333" extrusionOk="0">
                  <a:moveTo>
                    <a:pt x="769" y="1"/>
                  </a:moveTo>
                  <a:cubicBezTo>
                    <a:pt x="759" y="1"/>
                    <a:pt x="748" y="3"/>
                    <a:pt x="738" y="7"/>
                  </a:cubicBezTo>
                  <a:lnTo>
                    <a:pt x="56" y="317"/>
                  </a:lnTo>
                  <a:cubicBezTo>
                    <a:pt x="18" y="335"/>
                    <a:pt x="0" y="380"/>
                    <a:pt x="18" y="419"/>
                  </a:cubicBezTo>
                  <a:lnTo>
                    <a:pt x="433" y="1332"/>
                  </a:lnTo>
                  <a:lnTo>
                    <a:pt x="1255" y="959"/>
                  </a:lnTo>
                  <a:lnTo>
                    <a:pt x="838" y="44"/>
                  </a:lnTo>
                  <a:cubicBezTo>
                    <a:pt x="826" y="17"/>
                    <a:pt x="799" y="1"/>
                    <a:pt x="769"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68"/>
            <p:cNvSpPr/>
            <p:nvPr/>
          </p:nvSpPr>
          <p:spPr>
            <a:xfrm rot="1586497" flipH="1">
              <a:off x="7947269" y="3807273"/>
              <a:ext cx="1022580" cy="491664"/>
            </a:xfrm>
            <a:custGeom>
              <a:avLst/>
              <a:gdLst/>
              <a:ahLst/>
              <a:cxnLst/>
              <a:rect l="l" t="t" r="r" b="b"/>
              <a:pathLst>
                <a:path w="29410" h="14141" extrusionOk="0">
                  <a:moveTo>
                    <a:pt x="28923" y="0"/>
                  </a:moveTo>
                  <a:cubicBezTo>
                    <a:pt x="28912" y="0"/>
                    <a:pt x="28902" y="3"/>
                    <a:pt x="28892" y="8"/>
                  </a:cubicBezTo>
                  <a:lnTo>
                    <a:pt x="47" y="13126"/>
                  </a:lnTo>
                  <a:cubicBezTo>
                    <a:pt x="30" y="13134"/>
                    <a:pt x="16" y="13148"/>
                    <a:pt x="8" y="13169"/>
                  </a:cubicBezTo>
                  <a:cubicBezTo>
                    <a:pt x="4" y="13188"/>
                    <a:pt x="1" y="13210"/>
                    <a:pt x="9" y="13227"/>
                  </a:cubicBezTo>
                  <a:lnTo>
                    <a:pt x="423" y="14135"/>
                  </a:lnTo>
                  <a:cubicBezTo>
                    <a:pt x="424" y="14139"/>
                    <a:pt x="424" y="14139"/>
                    <a:pt x="429" y="14140"/>
                  </a:cubicBezTo>
                  <a:lnTo>
                    <a:pt x="29410" y="955"/>
                  </a:lnTo>
                  <a:cubicBezTo>
                    <a:pt x="29409" y="952"/>
                    <a:pt x="29409" y="952"/>
                    <a:pt x="29408" y="949"/>
                  </a:cubicBezTo>
                  <a:cubicBezTo>
                    <a:pt x="29405" y="945"/>
                    <a:pt x="29399" y="939"/>
                    <a:pt x="29398" y="937"/>
                  </a:cubicBezTo>
                  <a:cubicBezTo>
                    <a:pt x="29299" y="802"/>
                    <a:pt x="29216" y="656"/>
                    <a:pt x="29148" y="507"/>
                  </a:cubicBezTo>
                  <a:cubicBezTo>
                    <a:pt x="29081" y="362"/>
                    <a:pt x="29032" y="212"/>
                    <a:pt x="28996" y="62"/>
                  </a:cubicBezTo>
                  <a:cubicBezTo>
                    <a:pt x="28997" y="55"/>
                    <a:pt x="28994" y="48"/>
                    <a:pt x="28992" y="44"/>
                  </a:cubicBezTo>
                  <a:cubicBezTo>
                    <a:pt x="28985" y="28"/>
                    <a:pt x="28971" y="17"/>
                    <a:pt x="28954" y="8"/>
                  </a:cubicBezTo>
                  <a:cubicBezTo>
                    <a:pt x="28943" y="3"/>
                    <a:pt x="28933" y="0"/>
                    <a:pt x="28923" y="0"/>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68"/>
            <p:cNvSpPr/>
            <p:nvPr/>
          </p:nvSpPr>
          <p:spPr>
            <a:xfrm rot="1586497" flipH="1">
              <a:off x="7955263" y="3552981"/>
              <a:ext cx="166478" cy="47146"/>
            </a:xfrm>
            <a:custGeom>
              <a:avLst/>
              <a:gdLst/>
              <a:ahLst/>
              <a:cxnLst/>
              <a:rect l="l" t="t" r="r" b="b"/>
              <a:pathLst>
                <a:path w="4788" h="1356" extrusionOk="0">
                  <a:moveTo>
                    <a:pt x="4704" y="0"/>
                  </a:moveTo>
                  <a:cubicBezTo>
                    <a:pt x="4703" y="0"/>
                    <a:pt x="4702" y="0"/>
                    <a:pt x="4701" y="0"/>
                  </a:cubicBezTo>
                  <a:lnTo>
                    <a:pt x="73" y="392"/>
                  </a:lnTo>
                  <a:cubicBezTo>
                    <a:pt x="52" y="393"/>
                    <a:pt x="31" y="402"/>
                    <a:pt x="18" y="421"/>
                  </a:cubicBezTo>
                  <a:cubicBezTo>
                    <a:pt x="6" y="439"/>
                    <a:pt x="1" y="463"/>
                    <a:pt x="5" y="481"/>
                  </a:cubicBezTo>
                  <a:cubicBezTo>
                    <a:pt x="33" y="627"/>
                    <a:pt x="83" y="772"/>
                    <a:pt x="146" y="910"/>
                  </a:cubicBezTo>
                  <a:cubicBezTo>
                    <a:pt x="236" y="1108"/>
                    <a:pt x="342" y="1259"/>
                    <a:pt x="415" y="1356"/>
                  </a:cubicBezTo>
                  <a:cubicBezTo>
                    <a:pt x="747" y="1276"/>
                    <a:pt x="2779" y="770"/>
                    <a:pt x="4651" y="319"/>
                  </a:cubicBezTo>
                  <a:lnTo>
                    <a:pt x="4772" y="119"/>
                  </a:lnTo>
                  <a:cubicBezTo>
                    <a:pt x="4787" y="94"/>
                    <a:pt x="4788" y="70"/>
                    <a:pt x="4775" y="45"/>
                  </a:cubicBezTo>
                  <a:cubicBezTo>
                    <a:pt x="4774" y="41"/>
                    <a:pt x="4774" y="41"/>
                    <a:pt x="4773" y="39"/>
                  </a:cubicBezTo>
                  <a:cubicBezTo>
                    <a:pt x="4758" y="14"/>
                    <a:pt x="4732" y="0"/>
                    <a:pt x="4704"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68"/>
            <p:cNvSpPr/>
            <p:nvPr/>
          </p:nvSpPr>
          <p:spPr>
            <a:xfrm rot="1586497" flipH="1">
              <a:off x="7918080" y="3498473"/>
              <a:ext cx="52224" cy="13351"/>
            </a:xfrm>
            <a:custGeom>
              <a:avLst/>
              <a:gdLst/>
              <a:ahLst/>
              <a:cxnLst/>
              <a:rect l="l" t="t" r="r" b="b"/>
              <a:pathLst>
                <a:path w="1502" h="384" extrusionOk="0">
                  <a:moveTo>
                    <a:pt x="1448" y="0"/>
                  </a:moveTo>
                  <a:cubicBezTo>
                    <a:pt x="1446" y="0"/>
                    <a:pt x="1443" y="1"/>
                    <a:pt x="1441" y="1"/>
                  </a:cubicBezTo>
                  <a:lnTo>
                    <a:pt x="205" y="107"/>
                  </a:lnTo>
                  <a:cubicBezTo>
                    <a:pt x="181" y="109"/>
                    <a:pt x="158" y="123"/>
                    <a:pt x="146" y="142"/>
                  </a:cubicBezTo>
                  <a:lnTo>
                    <a:pt x="1" y="384"/>
                  </a:lnTo>
                  <a:cubicBezTo>
                    <a:pt x="540" y="255"/>
                    <a:pt x="1054" y="134"/>
                    <a:pt x="1502" y="32"/>
                  </a:cubicBezTo>
                  <a:cubicBezTo>
                    <a:pt x="1493" y="13"/>
                    <a:pt x="1470" y="0"/>
                    <a:pt x="1448" y="0"/>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68"/>
            <p:cNvSpPr/>
            <p:nvPr/>
          </p:nvSpPr>
          <p:spPr>
            <a:xfrm rot="1586497" flipH="1">
              <a:off x="7899688" y="3824188"/>
              <a:ext cx="1214997" cy="626462"/>
            </a:xfrm>
            <a:custGeom>
              <a:avLst/>
              <a:gdLst/>
              <a:ahLst/>
              <a:cxnLst/>
              <a:rect l="l" t="t" r="r" b="b"/>
              <a:pathLst>
                <a:path w="34944" h="18018" extrusionOk="0">
                  <a:moveTo>
                    <a:pt x="34178" y="0"/>
                  </a:moveTo>
                  <a:cubicBezTo>
                    <a:pt x="34153" y="0"/>
                    <a:pt x="34129" y="5"/>
                    <a:pt x="34106" y="16"/>
                  </a:cubicBezTo>
                  <a:lnTo>
                    <a:pt x="1184" y="14996"/>
                  </a:lnTo>
                  <a:cubicBezTo>
                    <a:pt x="1135" y="15024"/>
                    <a:pt x="1" y="15740"/>
                    <a:pt x="991" y="17916"/>
                  </a:cubicBezTo>
                  <a:cubicBezTo>
                    <a:pt x="1020" y="17980"/>
                    <a:pt x="1083" y="18018"/>
                    <a:pt x="1148" y="18018"/>
                  </a:cubicBezTo>
                  <a:cubicBezTo>
                    <a:pt x="1173" y="18018"/>
                    <a:pt x="1196" y="18014"/>
                    <a:pt x="1217" y="18002"/>
                  </a:cubicBezTo>
                  <a:cubicBezTo>
                    <a:pt x="1305" y="17963"/>
                    <a:pt x="1343" y="17859"/>
                    <a:pt x="1304" y="17774"/>
                  </a:cubicBezTo>
                  <a:cubicBezTo>
                    <a:pt x="450" y="15896"/>
                    <a:pt x="1325" y="15315"/>
                    <a:pt x="1343" y="15302"/>
                  </a:cubicBezTo>
                  <a:lnTo>
                    <a:pt x="34038" y="427"/>
                  </a:lnTo>
                  <a:cubicBezTo>
                    <a:pt x="34140" y="925"/>
                    <a:pt x="34392" y="1287"/>
                    <a:pt x="34534" y="1458"/>
                  </a:cubicBezTo>
                  <a:cubicBezTo>
                    <a:pt x="34414" y="1664"/>
                    <a:pt x="34243" y="2104"/>
                    <a:pt x="34501" y="2669"/>
                  </a:cubicBezTo>
                  <a:cubicBezTo>
                    <a:pt x="34530" y="2734"/>
                    <a:pt x="34593" y="2771"/>
                    <a:pt x="34659" y="2771"/>
                  </a:cubicBezTo>
                  <a:cubicBezTo>
                    <a:pt x="34683" y="2771"/>
                    <a:pt x="34707" y="2766"/>
                    <a:pt x="34729" y="2756"/>
                  </a:cubicBezTo>
                  <a:cubicBezTo>
                    <a:pt x="34817" y="2716"/>
                    <a:pt x="34855" y="2614"/>
                    <a:pt x="34816" y="2527"/>
                  </a:cubicBezTo>
                  <a:cubicBezTo>
                    <a:pt x="34557" y="1956"/>
                    <a:pt x="34871" y="1572"/>
                    <a:pt x="34884" y="1556"/>
                  </a:cubicBezTo>
                  <a:cubicBezTo>
                    <a:pt x="34944" y="1486"/>
                    <a:pt x="34941" y="1384"/>
                    <a:pt x="34875" y="1319"/>
                  </a:cubicBezTo>
                  <a:cubicBezTo>
                    <a:pt x="34871" y="1314"/>
                    <a:pt x="34413" y="856"/>
                    <a:pt x="34350" y="157"/>
                  </a:cubicBezTo>
                  <a:cubicBezTo>
                    <a:pt x="34344" y="103"/>
                    <a:pt x="34313" y="51"/>
                    <a:pt x="34264" y="24"/>
                  </a:cubicBezTo>
                  <a:cubicBezTo>
                    <a:pt x="34237" y="8"/>
                    <a:pt x="34208" y="0"/>
                    <a:pt x="341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68"/>
            <p:cNvSpPr/>
            <p:nvPr/>
          </p:nvSpPr>
          <p:spPr>
            <a:xfrm rot="1586497" flipH="1">
              <a:off x="7823009" y="3882780"/>
              <a:ext cx="1230852" cy="601464"/>
            </a:xfrm>
            <a:custGeom>
              <a:avLst/>
              <a:gdLst/>
              <a:ahLst/>
              <a:cxnLst/>
              <a:rect l="l" t="t" r="r" b="b"/>
              <a:pathLst>
                <a:path w="35400" h="17299" extrusionOk="0">
                  <a:moveTo>
                    <a:pt x="33709" y="1"/>
                  </a:moveTo>
                  <a:cubicBezTo>
                    <a:pt x="33685" y="1"/>
                    <a:pt x="33661" y="6"/>
                    <a:pt x="33638" y="16"/>
                  </a:cubicBezTo>
                  <a:cubicBezTo>
                    <a:pt x="33550" y="56"/>
                    <a:pt x="33513" y="158"/>
                    <a:pt x="33551" y="245"/>
                  </a:cubicBezTo>
                  <a:cubicBezTo>
                    <a:pt x="33808" y="810"/>
                    <a:pt x="34253" y="969"/>
                    <a:pt x="34487" y="1015"/>
                  </a:cubicBezTo>
                  <a:cubicBezTo>
                    <a:pt x="34523" y="1234"/>
                    <a:pt x="34628" y="1663"/>
                    <a:pt x="34938" y="2067"/>
                  </a:cubicBezTo>
                  <a:lnTo>
                    <a:pt x="2263" y="16934"/>
                  </a:lnTo>
                  <a:cubicBezTo>
                    <a:pt x="2253" y="16938"/>
                    <a:pt x="2186" y="16956"/>
                    <a:pt x="2079" y="16956"/>
                  </a:cubicBezTo>
                  <a:cubicBezTo>
                    <a:pt x="1741" y="16956"/>
                    <a:pt x="1003" y="16772"/>
                    <a:pt x="354" y="15348"/>
                  </a:cubicBezTo>
                  <a:cubicBezTo>
                    <a:pt x="326" y="15283"/>
                    <a:pt x="262" y="15246"/>
                    <a:pt x="196" y="15246"/>
                  </a:cubicBezTo>
                  <a:cubicBezTo>
                    <a:pt x="172" y="15246"/>
                    <a:pt x="148" y="15251"/>
                    <a:pt x="126" y="15261"/>
                  </a:cubicBezTo>
                  <a:cubicBezTo>
                    <a:pt x="38" y="15301"/>
                    <a:pt x="0" y="15404"/>
                    <a:pt x="39" y="15490"/>
                  </a:cubicBezTo>
                  <a:cubicBezTo>
                    <a:pt x="755" y="17063"/>
                    <a:pt x="1625" y="17299"/>
                    <a:pt x="2079" y="17299"/>
                  </a:cubicBezTo>
                  <a:cubicBezTo>
                    <a:pt x="2253" y="17299"/>
                    <a:pt x="2366" y="17263"/>
                    <a:pt x="2388" y="17258"/>
                  </a:cubicBezTo>
                  <a:lnTo>
                    <a:pt x="35292" y="2288"/>
                  </a:lnTo>
                  <a:cubicBezTo>
                    <a:pt x="35342" y="2266"/>
                    <a:pt x="35379" y="2219"/>
                    <a:pt x="35389" y="2165"/>
                  </a:cubicBezTo>
                  <a:cubicBezTo>
                    <a:pt x="35400" y="2108"/>
                    <a:pt x="35383" y="2052"/>
                    <a:pt x="35345" y="2011"/>
                  </a:cubicBezTo>
                  <a:cubicBezTo>
                    <a:pt x="34860" y="1505"/>
                    <a:pt x="34816" y="858"/>
                    <a:pt x="34816" y="852"/>
                  </a:cubicBezTo>
                  <a:cubicBezTo>
                    <a:pt x="34808" y="762"/>
                    <a:pt x="34734" y="690"/>
                    <a:pt x="34644" y="689"/>
                  </a:cubicBezTo>
                  <a:cubicBezTo>
                    <a:pt x="34623" y="689"/>
                    <a:pt x="34126" y="673"/>
                    <a:pt x="33866" y="103"/>
                  </a:cubicBezTo>
                  <a:cubicBezTo>
                    <a:pt x="33838" y="38"/>
                    <a:pt x="33775" y="1"/>
                    <a:pt x="337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68"/>
            <p:cNvSpPr/>
            <p:nvPr/>
          </p:nvSpPr>
          <p:spPr>
            <a:xfrm rot="1586497" flipH="1">
              <a:off x="7993954" y="3709270"/>
              <a:ext cx="35" cy="35"/>
            </a:xfrm>
            <a:custGeom>
              <a:avLst/>
              <a:gdLst/>
              <a:ahLst/>
              <a:cxnLst/>
              <a:rect l="l" t="t" r="r" b="b"/>
              <a:pathLst>
                <a:path w="1" h="1" fill="none" extrusionOk="0">
                  <a:moveTo>
                    <a:pt x="1" y="0"/>
                  </a:moveTo>
                  <a:close/>
                </a:path>
              </a:pathLst>
            </a:custGeom>
            <a:noFill/>
            <a:ln w="86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68"/>
            <p:cNvSpPr/>
            <p:nvPr/>
          </p:nvSpPr>
          <p:spPr>
            <a:xfrm rot="1586497" flipH="1">
              <a:off x="7856789" y="3499511"/>
              <a:ext cx="191721" cy="185109"/>
            </a:xfrm>
            <a:custGeom>
              <a:avLst/>
              <a:gdLst/>
              <a:ahLst/>
              <a:cxnLst/>
              <a:rect l="l" t="t" r="r" b="b"/>
              <a:pathLst>
                <a:path w="5514" h="5324" extrusionOk="0">
                  <a:moveTo>
                    <a:pt x="5321" y="0"/>
                  </a:moveTo>
                  <a:cubicBezTo>
                    <a:pt x="5278" y="0"/>
                    <a:pt x="5235" y="16"/>
                    <a:pt x="5202" y="49"/>
                  </a:cubicBezTo>
                  <a:lnTo>
                    <a:pt x="71" y="5026"/>
                  </a:lnTo>
                  <a:cubicBezTo>
                    <a:pt x="1" y="5093"/>
                    <a:pt x="0" y="5203"/>
                    <a:pt x="67" y="5271"/>
                  </a:cubicBezTo>
                  <a:cubicBezTo>
                    <a:pt x="101" y="5307"/>
                    <a:pt x="146" y="5324"/>
                    <a:pt x="192" y="5324"/>
                  </a:cubicBezTo>
                  <a:cubicBezTo>
                    <a:pt x="235" y="5324"/>
                    <a:pt x="279" y="5308"/>
                    <a:pt x="312" y="5276"/>
                  </a:cubicBezTo>
                  <a:lnTo>
                    <a:pt x="5442" y="297"/>
                  </a:lnTo>
                  <a:cubicBezTo>
                    <a:pt x="5512" y="231"/>
                    <a:pt x="5514" y="121"/>
                    <a:pt x="5447" y="53"/>
                  </a:cubicBezTo>
                  <a:cubicBezTo>
                    <a:pt x="5412" y="18"/>
                    <a:pt x="5367" y="0"/>
                    <a:pt x="53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68"/>
            <p:cNvSpPr/>
            <p:nvPr/>
          </p:nvSpPr>
          <p:spPr>
            <a:xfrm rot="1586497" flipH="1">
              <a:off x="7868470" y="3874964"/>
              <a:ext cx="1031099" cy="474940"/>
            </a:xfrm>
            <a:custGeom>
              <a:avLst/>
              <a:gdLst/>
              <a:ahLst/>
              <a:cxnLst/>
              <a:rect l="l" t="t" r="r" b="b"/>
              <a:pathLst>
                <a:path w="29655" h="13660" extrusionOk="0">
                  <a:moveTo>
                    <a:pt x="29458" y="1"/>
                  </a:moveTo>
                  <a:cubicBezTo>
                    <a:pt x="29434" y="1"/>
                    <a:pt x="29410" y="6"/>
                    <a:pt x="29387" y="17"/>
                  </a:cubicBezTo>
                  <a:lnTo>
                    <a:pt x="126" y="13328"/>
                  </a:lnTo>
                  <a:cubicBezTo>
                    <a:pt x="39" y="13368"/>
                    <a:pt x="0" y="13471"/>
                    <a:pt x="40" y="13558"/>
                  </a:cubicBezTo>
                  <a:cubicBezTo>
                    <a:pt x="68" y="13621"/>
                    <a:pt x="131" y="13659"/>
                    <a:pt x="197" y="13659"/>
                  </a:cubicBezTo>
                  <a:cubicBezTo>
                    <a:pt x="222" y="13659"/>
                    <a:pt x="245" y="13654"/>
                    <a:pt x="269" y="13643"/>
                  </a:cubicBezTo>
                  <a:lnTo>
                    <a:pt x="29529" y="333"/>
                  </a:lnTo>
                  <a:cubicBezTo>
                    <a:pt x="29617" y="293"/>
                    <a:pt x="29655" y="189"/>
                    <a:pt x="29616" y="103"/>
                  </a:cubicBezTo>
                  <a:cubicBezTo>
                    <a:pt x="29587" y="39"/>
                    <a:pt x="29523" y="1"/>
                    <a:pt x="29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68"/>
            <p:cNvSpPr/>
            <p:nvPr/>
          </p:nvSpPr>
          <p:spPr>
            <a:xfrm rot="1586497" flipH="1">
              <a:off x="7923104" y="3830575"/>
              <a:ext cx="1031134" cy="474906"/>
            </a:xfrm>
            <a:custGeom>
              <a:avLst/>
              <a:gdLst/>
              <a:ahLst/>
              <a:cxnLst/>
              <a:rect l="l" t="t" r="r" b="b"/>
              <a:pathLst>
                <a:path w="29656" h="13659" extrusionOk="0">
                  <a:moveTo>
                    <a:pt x="29459" y="0"/>
                  </a:moveTo>
                  <a:cubicBezTo>
                    <a:pt x="29435" y="0"/>
                    <a:pt x="29410" y="6"/>
                    <a:pt x="29387" y="16"/>
                  </a:cubicBezTo>
                  <a:lnTo>
                    <a:pt x="126" y="13328"/>
                  </a:lnTo>
                  <a:cubicBezTo>
                    <a:pt x="38" y="13367"/>
                    <a:pt x="1" y="13471"/>
                    <a:pt x="41" y="13557"/>
                  </a:cubicBezTo>
                  <a:cubicBezTo>
                    <a:pt x="69" y="13621"/>
                    <a:pt x="132" y="13659"/>
                    <a:pt x="198" y="13659"/>
                  </a:cubicBezTo>
                  <a:cubicBezTo>
                    <a:pt x="222" y="13659"/>
                    <a:pt x="246" y="13654"/>
                    <a:pt x="269" y="13643"/>
                  </a:cubicBezTo>
                  <a:lnTo>
                    <a:pt x="29530" y="331"/>
                  </a:lnTo>
                  <a:cubicBezTo>
                    <a:pt x="29618" y="293"/>
                    <a:pt x="29655" y="189"/>
                    <a:pt x="29616" y="103"/>
                  </a:cubicBezTo>
                  <a:cubicBezTo>
                    <a:pt x="29587" y="39"/>
                    <a:pt x="29524" y="0"/>
                    <a:pt x="29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68"/>
            <p:cNvSpPr/>
            <p:nvPr/>
          </p:nvSpPr>
          <p:spPr>
            <a:xfrm rot="1586497" flipH="1">
              <a:off x="8747362" y="4472661"/>
              <a:ext cx="83065" cy="164456"/>
            </a:xfrm>
            <a:custGeom>
              <a:avLst/>
              <a:gdLst/>
              <a:ahLst/>
              <a:cxnLst/>
              <a:rect l="l" t="t" r="r" b="b"/>
              <a:pathLst>
                <a:path w="2389" h="4730" extrusionOk="0">
                  <a:moveTo>
                    <a:pt x="198" y="1"/>
                  </a:moveTo>
                  <a:cubicBezTo>
                    <a:pt x="174" y="1"/>
                    <a:pt x="149" y="6"/>
                    <a:pt x="126" y="17"/>
                  </a:cubicBezTo>
                  <a:cubicBezTo>
                    <a:pt x="39" y="57"/>
                    <a:pt x="1" y="159"/>
                    <a:pt x="40" y="246"/>
                  </a:cubicBezTo>
                  <a:lnTo>
                    <a:pt x="2034" y="4627"/>
                  </a:lnTo>
                  <a:cubicBezTo>
                    <a:pt x="2062" y="4691"/>
                    <a:pt x="2125" y="4730"/>
                    <a:pt x="2191" y="4730"/>
                  </a:cubicBezTo>
                  <a:cubicBezTo>
                    <a:pt x="2214" y="4730"/>
                    <a:pt x="2239" y="4725"/>
                    <a:pt x="2263" y="4714"/>
                  </a:cubicBezTo>
                  <a:cubicBezTo>
                    <a:pt x="2350" y="4674"/>
                    <a:pt x="2389" y="4571"/>
                    <a:pt x="2349" y="4485"/>
                  </a:cubicBezTo>
                  <a:lnTo>
                    <a:pt x="355" y="104"/>
                  </a:lnTo>
                  <a:cubicBezTo>
                    <a:pt x="327" y="39"/>
                    <a:pt x="264"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68"/>
            <p:cNvSpPr/>
            <p:nvPr/>
          </p:nvSpPr>
          <p:spPr>
            <a:xfrm rot="1586497" flipH="1">
              <a:off x="7957408" y="3589009"/>
              <a:ext cx="68670" cy="58238"/>
            </a:xfrm>
            <a:custGeom>
              <a:avLst/>
              <a:gdLst/>
              <a:ahLst/>
              <a:cxnLst/>
              <a:rect l="l" t="t" r="r" b="b"/>
              <a:pathLst>
                <a:path w="1975" h="1675" extrusionOk="0">
                  <a:moveTo>
                    <a:pt x="1882" y="1"/>
                  </a:moveTo>
                  <a:cubicBezTo>
                    <a:pt x="1864" y="1"/>
                    <a:pt x="1845" y="7"/>
                    <a:pt x="1830" y="20"/>
                  </a:cubicBezTo>
                  <a:lnTo>
                    <a:pt x="40" y="1529"/>
                  </a:lnTo>
                  <a:cubicBezTo>
                    <a:pt x="4" y="1557"/>
                    <a:pt x="0" y="1609"/>
                    <a:pt x="30" y="1645"/>
                  </a:cubicBezTo>
                  <a:cubicBezTo>
                    <a:pt x="45" y="1664"/>
                    <a:pt x="68" y="1674"/>
                    <a:pt x="92" y="1674"/>
                  </a:cubicBezTo>
                  <a:cubicBezTo>
                    <a:pt x="110" y="1674"/>
                    <a:pt x="130" y="1667"/>
                    <a:pt x="146" y="1655"/>
                  </a:cubicBezTo>
                  <a:lnTo>
                    <a:pt x="1935" y="147"/>
                  </a:lnTo>
                  <a:cubicBezTo>
                    <a:pt x="1970" y="118"/>
                    <a:pt x="1974" y="65"/>
                    <a:pt x="1946" y="31"/>
                  </a:cubicBezTo>
                  <a:cubicBezTo>
                    <a:pt x="1929" y="11"/>
                    <a:pt x="1906" y="1"/>
                    <a:pt x="1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68"/>
            <p:cNvSpPr/>
            <p:nvPr/>
          </p:nvSpPr>
          <p:spPr>
            <a:xfrm rot="1586497" flipH="1">
              <a:off x="8003534" y="3600507"/>
              <a:ext cx="27329" cy="20409"/>
            </a:xfrm>
            <a:custGeom>
              <a:avLst/>
              <a:gdLst/>
              <a:ahLst/>
              <a:cxnLst/>
              <a:rect l="l" t="t" r="r" b="b"/>
              <a:pathLst>
                <a:path w="786" h="587" extrusionOk="0">
                  <a:moveTo>
                    <a:pt x="692" y="0"/>
                  </a:moveTo>
                  <a:cubicBezTo>
                    <a:pt x="675" y="0"/>
                    <a:pt x="659" y="5"/>
                    <a:pt x="644" y="15"/>
                  </a:cubicBezTo>
                  <a:lnTo>
                    <a:pt x="46" y="436"/>
                  </a:lnTo>
                  <a:cubicBezTo>
                    <a:pt x="9" y="462"/>
                    <a:pt x="1" y="514"/>
                    <a:pt x="27" y="551"/>
                  </a:cubicBezTo>
                  <a:cubicBezTo>
                    <a:pt x="44" y="575"/>
                    <a:pt x="69" y="587"/>
                    <a:pt x="95" y="587"/>
                  </a:cubicBezTo>
                  <a:cubicBezTo>
                    <a:pt x="112" y="587"/>
                    <a:pt x="127" y="582"/>
                    <a:pt x="142" y="571"/>
                  </a:cubicBezTo>
                  <a:lnTo>
                    <a:pt x="740" y="150"/>
                  </a:lnTo>
                  <a:cubicBezTo>
                    <a:pt x="776" y="124"/>
                    <a:pt x="786" y="73"/>
                    <a:pt x="760" y="35"/>
                  </a:cubicBezTo>
                  <a:cubicBezTo>
                    <a:pt x="743" y="13"/>
                    <a:pt x="718"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68"/>
            <p:cNvSpPr/>
            <p:nvPr/>
          </p:nvSpPr>
          <p:spPr>
            <a:xfrm rot="1586497" flipH="1">
              <a:off x="8754854" y="4621166"/>
              <a:ext cx="50451" cy="24373"/>
            </a:xfrm>
            <a:custGeom>
              <a:avLst/>
              <a:gdLst/>
              <a:ahLst/>
              <a:cxnLst/>
              <a:rect l="l" t="t" r="r" b="b"/>
              <a:pathLst>
                <a:path w="1451" h="701" extrusionOk="0">
                  <a:moveTo>
                    <a:pt x="1355" y="0"/>
                  </a:moveTo>
                  <a:cubicBezTo>
                    <a:pt x="1345" y="0"/>
                    <a:pt x="1334" y="2"/>
                    <a:pt x="1324" y="6"/>
                  </a:cubicBezTo>
                  <a:lnTo>
                    <a:pt x="64" y="541"/>
                  </a:lnTo>
                  <a:cubicBezTo>
                    <a:pt x="21" y="559"/>
                    <a:pt x="1" y="608"/>
                    <a:pt x="20" y="650"/>
                  </a:cubicBezTo>
                  <a:cubicBezTo>
                    <a:pt x="32" y="682"/>
                    <a:pt x="64" y="700"/>
                    <a:pt x="95" y="700"/>
                  </a:cubicBezTo>
                  <a:cubicBezTo>
                    <a:pt x="108" y="700"/>
                    <a:pt x="118" y="698"/>
                    <a:pt x="129" y="694"/>
                  </a:cubicBezTo>
                  <a:lnTo>
                    <a:pt x="1388" y="159"/>
                  </a:lnTo>
                  <a:cubicBezTo>
                    <a:pt x="1432" y="140"/>
                    <a:pt x="1450" y="92"/>
                    <a:pt x="1433" y="50"/>
                  </a:cubicBezTo>
                  <a:cubicBezTo>
                    <a:pt x="1418" y="18"/>
                    <a:pt x="1387" y="0"/>
                    <a:pt x="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68"/>
            <p:cNvSpPr/>
            <p:nvPr/>
          </p:nvSpPr>
          <p:spPr>
            <a:xfrm rot="1586497" flipH="1">
              <a:off x="8788500" y="4616744"/>
              <a:ext cx="36613" cy="14290"/>
            </a:xfrm>
            <a:custGeom>
              <a:avLst/>
              <a:gdLst/>
              <a:ahLst/>
              <a:cxnLst/>
              <a:rect l="l" t="t" r="r" b="b"/>
              <a:pathLst>
                <a:path w="1053" h="411" extrusionOk="0">
                  <a:moveTo>
                    <a:pt x="960" y="0"/>
                  </a:moveTo>
                  <a:cubicBezTo>
                    <a:pt x="953" y="0"/>
                    <a:pt x="945" y="1"/>
                    <a:pt x="937" y="3"/>
                  </a:cubicBezTo>
                  <a:lnTo>
                    <a:pt x="71" y="248"/>
                  </a:lnTo>
                  <a:cubicBezTo>
                    <a:pt x="27" y="261"/>
                    <a:pt x="0" y="306"/>
                    <a:pt x="13" y="350"/>
                  </a:cubicBezTo>
                  <a:cubicBezTo>
                    <a:pt x="23" y="386"/>
                    <a:pt x="57" y="410"/>
                    <a:pt x="94" y="410"/>
                  </a:cubicBezTo>
                  <a:cubicBezTo>
                    <a:pt x="101" y="410"/>
                    <a:pt x="109" y="408"/>
                    <a:pt x="117" y="406"/>
                  </a:cubicBezTo>
                  <a:lnTo>
                    <a:pt x="983" y="161"/>
                  </a:lnTo>
                  <a:cubicBezTo>
                    <a:pt x="1026" y="150"/>
                    <a:pt x="1052" y="104"/>
                    <a:pt x="1039" y="59"/>
                  </a:cubicBezTo>
                  <a:cubicBezTo>
                    <a:pt x="1029" y="23"/>
                    <a:pt x="997" y="0"/>
                    <a:pt x="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68"/>
            <p:cNvSpPr/>
            <p:nvPr/>
          </p:nvSpPr>
          <p:spPr>
            <a:xfrm rot="1586497" flipH="1">
              <a:off x="8841264" y="4594144"/>
              <a:ext cx="24965" cy="16828"/>
            </a:xfrm>
            <a:custGeom>
              <a:avLst/>
              <a:gdLst/>
              <a:ahLst/>
              <a:cxnLst/>
              <a:rect l="l" t="t" r="r" b="b"/>
              <a:pathLst>
                <a:path w="718" h="484" extrusionOk="0">
                  <a:moveTo>
                    <a:pt x="624" y="0"/>
                  </a:moveTo>
                  <a:cubicBezTo>
                    <a:pt x="616" y="0"/>
                    <a:pt x="609" y="1"/>
                    <a:pt x="601" y="4"/>
                  </a:cubicBezTo>
                  <a:cubicBezTo>
                    <a:pt x="386" y="67"/>
                    <a:pt x="190" y="185"/>
                    <a:pt x="33" y="343"/>
                  </a:cubicBezTo>
                  <a:cubicBezTo>
                    <a:pt x="0" y="375"/>
                    <a:pt x="0" y="427"/>
                    <a:pt x="33" y="459"/>
                  </a:cubicBezTo>
                  <a:cubicBezTo>
                    <a:pt x="50" y="476"/>
                    <a:pt x="71" y="484"/>
                    <a:pt x="92" y="484"/>
                  </a:cubicBezTo>
                  <a:cubicBezTo>
                    <a:pt x="113" y="484"/>
                    <a:pt x="134" y="474"/>
                    <a:pt x="151" y="459"/>
                  </a:cubicBezTo>
                  <a:cubicBezTo>
                    <a:pt x="288" y="321"/>
                    <a:pt x="461" y="218"/>
                    <a:pt x="648" y="164"/>
                  </a:cubicBezTo>
                  <a:cubicBezTo>
                    <a:pt x="692" y="150"/>
                    <a:pt x="717" y="103"/>
                    <a:pt x="705" y="60"/>
                  </a:cubicBezTo>
                  <a:cubicBezTo>
                    <a:pt x="693" y="23"/>
                    <a:pt x="66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68"/>
            <p:cNvSpPr/>
            <p:nvPr/>
          </p:nvSpPr>
          <p:spPr>
            <a:xfrm rot="1586497" flipH="1">
              <a:off x="8854760" y="4547285"/>
              <a:ext cx="28268" cy="15681"/>
            </a:xfrm>
            <a:custGeom>
              <a:avLst/>
              <a:gdLst/>
              <a:ahLst/>
              <a:cxnLst/>
              <a:rect l="l" t="t" r="r" b="b"/>
              <a:pathLst>
                <a:path w="813" h="451" extrusionOk="0">
                  <a:moveTo>
                    <a:pt x="717" y="1"/>
                  </a:moveTo>
                  <a:cubicBezTo>
                    <a:pt x="706" y="1"/>
                    <a:pt x="694" y="3"/>
                    <a:pt x="683" y="8"/>
                  </a:cubicBezTo>
                  <a:lnTo>
                    <a:pt x="60" y="292"/>
                  </a:lnTo>
                  <a:cubicBezTo>
                    <a:pt x="20" y="312"/>
                    <a:pt x="1" y="360"/>
                    <a:pt x="20" y="402"/>
                  </a:cubicBezTo>
                  <a:cubicBezTo>
                    <a:pt x="34" y="432"/>
                    <a:pt x="65" y="450"/>
                    <a:pt x="96" y="450"/>
                  </a:cubicBezTo>
                  <a:cubicBezTo>
                    <a:pt x="108" y="450"/>
                    <a:pt x="119" y="448"/>
                    <a:pt x="130" y="443"/>
                  </a:cubicBezTo>
                  <a:lnTo>
                    <a:pt x="752" y="158"/>
                  </a:lnTo>
                  <a:cubicBezTo>
                    <a:pt x="793" y="139"/>
                    <a:pt x="813" y="90"/>
                    <a:pt x="793" y="48"/>
                  </a:cubicBezTo>
                  <a:cubicBezTo>
                    <a:pt x="779" y="19"/>
                    <a:pt x="748" y="1"/>
                    <a:pt x="7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68"/>
            <p:cNvSpPr/>
            <p:nvPr/>
          </p:nvSpPr>
          <p:spPr>
            <a:xfrm rot="1586497" flipH="1">
              <a:off x="8807458" y="4524897"/>
              <a:ext cx="129448" cy="110947"/>
            </a:xfrm>
            <a:custGeom>
              <a:avLst/>
              <a:gdLst/>
              <a:ahLst/>
              <a:cxnLst/>
              <a:rect l="l" t="t" r="r" b="b"/>
              <a:pathLst>
                <a:path w="3723" h="3191" extrusionOk="0">
                  <a:moveTo>
                    <a:pt x="3236" y="1"/>
                  </a:moveTo>
                  <a:cubicBezTo>
                    <a:pt x="3225" y="1"/>
                    <a:pt x="3215" y="3"/>
                    <a:pt x="3205" y="7"/>
                  </a:cubicBezTo>
                  <a:lnTo>
                    <a:pt x="807" y="1098"/>
                  </a:lnTo>
                  <a:cubicBezTo>
                    <a:pt x="765" y="1126"/>
                    <a:pt x="1" y="1636"/>
                    <a:pt x="541" y="3190"/>
                  </a:cubicBezTo>
                  <a:cubicBezTo>
                    <a:pt x="976" y="2603"/>
                    <a:pt x="1874" y="1818"/>
                    <a:pt x="3723" y="961"/>
                  </a:cubicBezTo>
                  <a:lnTo>
                    <a:pt x="3306" y="46"/>
                  </a:lnTo>
                  <a:cubicBezTo>
                    <a:pt x="3293" y="18"/>
                    <a:pt x="3265" y="1"/>
                    <a:pt x="3236" y="1"/>
                  </a:cubicBez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6" name="Google Shape;4986;p68"/>
          <p:cNvGrpSpPr/>
          <p:nvPr/>
        </p:nvGrpSpPr>
        <p:grpSpPr>
          <a:xfrm>
            <a:off x="8060145" y="152396"/>
            <a:ext cx="235800" cy="235800"/>
            <a:chOff x="8059920" y="4755421"/>
            <a:chExt cx="235800" cy="235800"/>
          </a:xfrm>
        </p:grpSpPr>
        <p:sp>
          <p:nvSpPr>
            <p:cNvPr id="4987" name="Google Shape;4987;p68">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68">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989" name="Google Shape;4989;p68"/>
          <p:cNvGrpSpPr/>
          <p:nvPr/>
        </p:nvGrpSpPr>
        <p:grpSpPr>
          <a:xfrm>
            <a:off x="8755804" y="152396"/>
            <a:ext cx="235800" cy="235800"/>
            <a:chOff x="8755579" y="4755421"/>
            <a:chExt cx="235800" cy="235800"/>
          </a:xfrm>
        </p:grpSpPr>
        <p:sp>
          <p:nvSpPr>
            <p:cNvPr id="4990" name="Google Shape;4990;p68">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68">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992" name="Google Shape;4992;p68"/>
          <p:cNvGrpSpPr/>
          <p:nvPr/>
        </p:nvGrpSpPr>
        <p:grpSpPr>
          <a:xfrm>
            <a:off x="8407984" y="152396"/>
            <a:ext cx="235800" cy="235800"/>
            <a:chOff x="8407759" y="4755421"/>
            <a:chExt cx="235800" cy="235800"/>
          </a:xfrm>
        </p:grpSpPr>
        <p:sp>
          <p:nvSpPr>
            <p:cNvPr id="4993" name="Google Shape;4993;p68">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94" name="Google Shape;4994;p68"/>
            <p:cNvGrpSpPr/>
            <p:nvPr/>
          </p:nvGrpSpPr>
          <p:grpSpPr>
            <a:xfrm>
              <a:off x="8467588" y="4833464"/>
              <a:ext cx="116211" cy="79806"/>
              <a:chOff x="8467588" y="4833464"/>
              <a:chExt cx="116211" cy="79806"/>
            </a:xfrm>
          </p:grpSpPr>
          <p:cxnSp>
            <p:nvCxnSpPr>
              <p:cNvPr id="4995" name="Google Shape;4995;p68">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4996" name="Google Shape;4996;p68">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4997" name="Google Shape;4997;p68">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sp>
        <p:nvSpPr>
          <p:cNvPr id="3" name="Subtitle 2">
            <a:extLst>
              <a:ext uri="{FF2B5EF4-FFF2-40B4-BE49-F238E27FC236}">
                <a16:creationId xmlns:a16="http://schemas.microsoft.com/office/drawing/2014/main" id="{40AF4607-7D54-A9AC-A953-3D2CF87A4530}"/>
              </a:ext>
            </a:extLst>
          </p:cNvPr>
          <p:cNvSpPr>
            <a:spLocks noGrp="1"/>
          </p:cNvSpPr>
          <p:nvPr>
            <p:ph type="subTitle" idx="1"/>
          </p:nvPr>
        </p:nvSpPr>
        <p:spPr>
          <a:xfrm rot="120095">
            <a:off x="1985268" y="3187381"/>
            <a:ext cx="5067692" cy="515414"/>
          </a:xfrm>
        </p:spPr>
        <p:txBody>
          <a:bodyPr/>
          <a:lstStyle/>
          <a:p>
            <a:r>
              <a:rPr lang="en-CN" sz="2000" dirty="0"/>
              <a:t>Core of paper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75"/>
        <p:cNvGrpSpPr/>
        <p:nvPr/>
      </p:nvGrpSpPr>
      <p:grpSpPr>
        <a:xfrm>
          <a:off x="0" y="0"/>
          <a:ext cx="0" cy="0"/>
          <a:chOff x="0" y="0"/>
          <a:chExt cx="0" cy="0"/>
        </a:xfrm>
      </p:grpSpPr>
      <p:sp>
        <p:nvSpPr>
          <p:cNvPr id="4776" name="Google Shape;4776;p6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Comic Sans MS" panose="030F0902030302020204" pitchFamily="66" charset="0"/>
              </a:rPr>
              <a:t>How to write thesis statement?</a:t>
            </a:r>
            <a:endParaRPr sz="2800" dirty="0">
              <a:latin typeface="Comic Sans MS" panose="030F0902030302020204" pitchFamily="66" charset="0"/>
            </a:endParaRPr>
          </a:p>
        </p:txBody>
      </p:sp>
      <p:grpSp>
        <p:nvGrpSpPr>
          <p:cNvPr id="4777" name="Google Shape;4777;p67"/>
          <p:cNvGrpSpPr/>
          <p:nvPr/>
        </p:nvGrpSpPr>
        <p:grpSpPr>
          <a:xfrm>
            <a:off x="8060145" y="152396"/>
            <a:ext cx="235800" cy="235800"/>
            <a:chOff x="8059920" y="4755421"/>
            <a:chExt cx="235800" cy="235800"/>
          </a:xfrm>
        </p:grpSpPr>
        <p:sp>
          <p:nvSpPr>
            <p:cNvPr id="4778" name="Google Shape;4778;p67">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67">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780" name="Google Shape;4780;p67"/>
          <p:cNvGrpSpPr/>
          <p:nvPr/>
        </p:nvGrpSpPr>
        <p:grpSpPr>
          <a:xfrm>
            <a:off x="8755804" y="152396"/>
            <a:ext cx="235800" cy="235800"/>
            <a:chOff x="8755579" y="4755421"/>
            <a:chExt cx="235800" cy="235800"/>
          </a:xfrm>
        </p:grpSpPr>
        <p:sp>
          <p:nvSpPr>
            <p:cNvPr id="4781" name="Google Shape;4781;p67">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67">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783" name="Google Shape;4783;p67"/>
          <p:cNvGrpSpPr/>
          <p:nvPr/>
        </p:nvGrpSpPr>
        <p:grpSpPr>
          <a:xfrm>
            <a:off x="8407984" y="152396"/>
            <a:ext cx="235800" cy="235800"/>
            <a:chOff x="8407759" y="4755421"/>
            <a:chExt cx="235800" cy="235800"/>
          </a:xfrm>
        </p:grpSpPr>
        <p:sp>
          <p:nvSpPr>
            <p:cNvPr id="4784" name="Google Shape;4784;p67">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85" name="Google Shape;4785;p67"/>
            <p:cNvGrpSpPr/>
            <p:nvPr/>
          </p:nvGrpSpPr>
          <p:grpSpPr>
            <a:xfrm>
              <a:off x="8467588" y="4833464"/>
              <a:ext cx="116211" cy="79806"/>
              <a:chOff x="8467588" y="4833464"/>
              <a:chExt cx="116211" cy="79806"/>
            </a:xfrm>
          </p:grpSpPr>
          <p:cxnSp>
            <p:nvCxnSpPr>
              <p:cNvPr id="4786" name="Google Shape;4786;p67">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4787" name="Google Shape;4787;p67">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4788" name="Google Shape;4788;p67">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pic>
        <p:nvPicPr>
          <p:cNvPr id="3" name="Picture 2" descr="A white background with blue text&#10;&#10;Description automatically generated">
            <a:extLst>
              <a:ext uri="{FF2B5EF4-FFF2-40B4-BE49-F238E27FC236}">
                <a16:creationId xmlns:a16="http://schemas.microsoft.com/office/drawing/2014/main" id="{551A145F-1667-41FF-B2D5-37E0203D08F1}"/>
              </a:ext>
            </a:extLst>
          </p:cNvPr>
          <p:cNvPicPr>
            <a:picLocks noChangeAspect="1"/>
          </p:cNvPicPr>
          <p:nvPr/>
        </p:nvPicPr>
        <p:blipFill>
          <a:blip r:embed="rId4"/>
          <a:stretch>
            <a:fillRect/>
          </a:stretch>
        </p:blipFill>
        <p:spPr>
          <a:xfrm>
            <a:off x="936880" y="1298591"/>
            <a:ext cx="7205504" cy="3098044"/>
          </a:xfrm>
          <a:prstGeom prst="rect">
            <a:avLst/>
          </a:prstGeom>
        </p:spPr>
      </p:pic>
      <p:sp>
        <p:nvSpPr>
          <p:cNvPr id="2" name="TextBox 1">
            <a:extLst>
              <a:ext uri="{FF2B5EF4-FFF2-40B4-BE49-F238E27FC236}">
                <a16:creationId xmlns:a16="http://schemas.microsoft.com/office/drawing/2014/main" id="{3DB85470-B550-6525-3E37-76B62F1E106E}"/>
              </a:ext>
            </a:extLst>
          </p:cNvPr>
          <p:cNvSpPr txBox="1"/>
          <p:nvPr/>
        </p:nvSpPr>
        <p:spPr>
          <a:xfrm>
            <a:off x="4213411" y="3433482"/>
            <a:ext cx="1670650" cy="307777"/>
          </a:xfrm>
          <a:prstGeom prst="rect">
            <a:avLst/>
          </a:prstGeom>
          <a:noFill/>
        </p:spPr>
        <p:txBody>
          <a:bodyPr wrap="none" rtlCol="0">
            <a:spAutoFit/>
          </a:bodyPr>
          <a:lstStyle/>
          <a:p>
            <a:r>
              <a:rPr lang="en-CN" dirty="0"/>
              <a:t>立场</a:t>
            </a:r>
            <a:r>
              <a:rPr lang="zh-CN" altLang="en-US" dirty="0"/>
              <a:t> （中心论点）</a:t>
            </a:r>
            <a:endParaRPr lang="en-CN" dirty="0"/>
          </a:p>
        </p:txBody>
      </p:sp>
      <p:sp>
        <p:nvSpPr>
          <p:cNvPr id="4" name="TextBox 3">
            <a:extLst>
              <a:ext uri="{FF2B5EF4-FFF2-40B4-BE49-F238E27FC236}">
                <a16:creationId xmlns:a16="http://schemas.microsoft.com/office/drawing/2014/main" id="{0FE02B09-B8CF-9B89-6D0D-879D4472EBB8}"/>
              </a:ext>
            </a:extLst>
          </p:cNvPr>
          <p:cNvSpPr txBox="1"/>
          <p:nvPr/>
        </p:nvSpPr>
        <p:spPr>
          <a:xfrm>
            <a:off x="6875930" y="3433482"/>
            <a:ext cx="723275" cy="307777"/>
          </a:xfrm>
          <a:prstGeom prst="rect">
            <a:avLst/>
          </a:prstGeom>
          <a:noFill/>
        </p:spPr>
        <p:txBody>
          <a:bodyPr wrap="none" rtlCol="0">
            <a:spAutoFit/>
          </a:bodyPr>
          <a:lstStyle/>
          <a:p>
            <a:r>
              <a:rPr lang="en-CN" dirty="0"/>
              <a:t>分论点</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929CB5-D92C-2F5D-F905-382796AF1332}"/>
              </a:ext>
            </a:extLst>
          </p:cNvPr>
          <p:cNvSpPr txBox="1"/>
          <p:nvPr/>
        </p:nvSpPr>
        <p:spPr>
          <a:xfrm>
            <a:off x="720000" y="1150939"/>
            <a:ext cx="7704000" cy="877356"/>
          </a:xfrm>
          <a:prstGeom prst="rect">
            <a:avLst/>
          </a:prstGeom>
          <a:solidFill>
            <a:schemeClr val="accent3">
              <a:lumMod val="20000"/>
              <a:lumOff val="80000"/>
              <a:alpha val="65098"/>
            </a:schemeClr>
          </a:solidFill>
          <a:ln>
            <a:noFill/>
          </a:ln>
        </p:spPr>
        <p:txBody>
          <a:bodyPr wrap="square" rtlCol="0">
            <a:spAutoFit/>
          </a:bodyPr>
          <a:lstStyle>
            <a:defPPr marR="0" lvl="0" algn="l" rtl="0">
              <a:lnSpc>
                <a:spcPct val="100000"/>
              </a:lnSpc>
              <a:spcBef>
                <a:spcPts val="0"/>
              </a:spcBef>
              <a:spcAft>
                <a:spcPts val="0"/>
              </a:spcAft>
            </a:defPPr>
            <a:lvl1pPr algn="ctr">
              <a:lnSpc>
                <a:spcPct val="150000"/>
              </a:lnSpc>
              <a:defRPr sz="1800">
                <a:solidFill>
                  <a:schemeClr val="bg2"/>
                </a:solidFill>
                <a:latin typeface="Comic Sans MS" panose="030F0902030302020204" pitchFamily="66" charset="0"/>
                <a:ea typeface="Nanum Pen Script"/>
              </a:defRPr>
            </a:lvl1pPr>
          </a:lstStyle>
          <a:p>
            <a:r>
              <a:rPr lang="en-GB" dirty="0"/>
              <a:t>Although + opposing point of view + your argument + because + </a:t>
            </a:r>
          </a:p>
          <a:p>
            <a:r>
              <a:rPr lang="en-GB" dirty="0"/>
              <a:t>the reasons</a:t>
            </a:r>
            <a:r>
              <a:rPr lang="en-US" dirty="0"/>
              <a:t> (main ideas)</a:t>
            </a:r>
            <a:r>
              <a:rPr lang="en-GB" dirty="0"/>
              <a:t> your argument is right.</a:t>
            </a:r>
          </a:p>
        </p:txBody>
      </p:sp>
      <p:sp>
        <p:nvSpPr>
          <p:cNvPr id="4" name="Google Shape;4776;p67">
            <a:extLst>
              <a:ext uri="{FF2B5EF4-FFF2-40B4-BE49-F238E27FC236}">
                <a16:creationId xmlns:a16="http://schemas.microsoft.com/office/drawing/2014/main" id="{D6271519-D70B-65B9-329E-D37913BCE416}"/>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Comic Sans MS" panose="030F0902030302020204" pitchFamily="66" charset="0"/>
              </a:rPr>
              <a:t>How to write thesis statement?</a:t>
            </a:r>
            <a:endParaRPr sz="2800" dirty="0">
              <a:latin typeface="Comic Sans MS" panose="030F0902030302020204" pitchFamily="66" charset="0"/>
            </a:endParaRPr>
          </a:p>
        </p:txBody>
      </p:sp>
      <p:sp>
        <p:nvSpPr>
          <p:cNvPr id="5" name="TextBox 4">
            <a:extLst>
              <a:ext uri="{FF2B5EF4-FFF2-40B4-BE49-F238E27FC236}">
                <a16:creationId xmlns:a16="http://schemas.microsoft.com/office/drawing/2014/main" id="{1395E3D2-2AD3-8D68-2A8B-3D482E0816F5}"/>
              </a:ext>
            </a:extLst>
          </p:cNvPr>
          <p:cNvSpPr txBox="1"/>
          <p:nvPr/>
        </p:nvSpPr>
        <p:spPr>
          <a:xfrm>
            <a:off x="1720759" y="2261694"/>
            <a:ext cx="6634347" cy="2123851"/>
          </a:xfrm>
          <a:prstGeom prst="rect">
            <a:avLst/>
          </a:prstGeom>
          <a:noFill/>
          <a:ln>
            <a:noFill/>
          </a:ln>
        </p:spPr>
        <p:txBody>
          <a:bodyPr wrap="square" rtlCol="0">
            <a:spAutoFit/>
          </a:bodyPr>
          <a:lstStyle>
            <a:defPPr marR="0" lvl="0" algn="l" rtl="0">
              <a:lnSpc>
                <a:spcPct val="100000"/>
              </a:lnSpc>
              <a:spcBef>
                <a:spcPts val="0"/>
              </a:spcBef>
              <a:spcAft>
                <a:spcPts val="0"/>
              </a:spcAft>
              <a:defRPr/>
            </a:defPPr>
            <a:lvl1pPr algn="ctr">
              <a:lnSpc>
                <a:spcPct val="150000"/>
              </a:lnSpc>
              <a:defRPr sz="1800">
                <a:solidFill>
                  <a:schemeClr val="bg2"/>
                </a:solidFill>
                <a:latin typeface="Comic Sans MS" panose="030F0902030302020204" pitchFamily="66" charset="0"/>
                <a:ea typeface="Nanum Pen Script"/>
              </a:defRPr>
            </a:lvl1pPr>
          </a:lstStyle>
          <a:p>
            <a:pPr marL="285750" indent="-285750" algn="l">
              <a:buFont typeface="Arial" panose="020B0604020202020204" pitchFamily="34" charset="0"/>
              <a:buChar char="•"/>
            </a:pPr>
            <a:r>
              <a:rPr lang="en-GB" dirty="0"/>
              <a:t>Instead of using “although,” you could also use </a:t>
            </a:r>
          </a:p>
          <a:p>
            <a:pPr algn="l"/>
            <a:r>
              <a:rPr lang="en-GB" dirty="0">
                <a:highlight>
                  <a:srgbClr val="FFFF00"/>
                </a:highlight>
              </a:rPr>
              <a:t>even though, in spite of, despite, while, whereas</a:t>
            </a:r>
            <a:r>
              <a:rPr lang="en-GB" dirty="0"/>
              <a:t> </a:t>
            </a:r>
          </a:p>
          <a:p>
            <a:pPr algn="l"/>
            <a:r>
              <a:rPr lang="en-GB" dirty="0"/>
              <a:t>to show the same meaning. </a:t>
            </a:r>
          </a:p>
          <a:p>
            <a:pPr marL="285750" indent="-285750" algn="l">
              <a:buFont typeface="Arial" panose="020B0604020202020204" pitchFamily="34" charset="0"/>
              <a:buChar char="•"/>
            </a:pPr>
            <a:r>
              <a:rPr lang="en-GB" dirty="0"/>
              <a:t>Never use “but” with any of those words in the same sentence!</a:t>
            </a:r>
          </a:p>
        </p:txBody>
      </p:sp>
    </p:spTree>
    <p:extLst>
      <p:ext uri="{BB962C8B-B14F-4D97-AF65-F5344CB8AC3E}">
        <p14:creationId xmlns:p14="http://schemas.microsoft.com/office/powerpoint/2010/main" val="81146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95BEA-8F69-2B99-FAEC-A1819BF6C7B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6C2E3B4-FC9D-CA02-9422-5B390B99DA20}"/>
              </a:ext>
            </a:extLst>
          </p:cNvPr>
          <p:cNvSpPr txBox="1"/>
          <p:nvPr/>
        </p:nvSpPr>
        <p:spPr>
          <a:xfrm>
            <a:off x="720000" y="1150939"/>
            <a:ext cx="7704000" cy="877356"/>
          </a:xfrm>
          <a:prstGeom prst="rect">
            <a:avLst/>
          </a:prstGeom>
          <a:solidFill>
            <a:schemeClr val="accent3">
              <a:lumMod val="20000"/>
              <a:lumOff val="80000"/>
              <a:alpha val="65098"/>
            </a:schemeClr>
          </a:solidFill>
          <a:ln>
            <a:noFill/>
          </a:ln>
        </p:spPr>
        <p:txBody>
          <a:bodyPr wrap="square" rtlCol="0">
            <a:spAutoFit/>
          </a:bodyPr>
          <a:lstStyle>
            <a:defPPr marR="0" lvl="0" algn="l" rtl="0">
              <a:lnSpc>
                <a:spcPct val="100000"/>
              </a:lnSpc>
              <a:spcBef>
                <a:spcPts val="0"/>
              </a:spcBef>
              <a:spcAft>
                <a:spcPts val="0"/>
              </a:spcAft>
            </a:defPPr>
            <a:lvl1pPr algn="ctr">
              <a:lnSpc>
                <a:spcPct val="150000"/>
              </a:lnSpc>
              <a:defRPr sz="1800">
                <a:solidFill>
                  <a:schemeClr val="bg2"/>
                </a:solidFill>
                <a:latin typeface="Comic Sans MS" panose="030F0902030302020204" pitchFamily="66" charset="0"/>
                <a:ea typeface="Nanum Pen Script"/>
              </a:defRPr>
            </a:lvl1pPr>
          </a:lstStyle>
          <a:p>
            <a:r>
              <a:rPr lang="en-GB" dirty="0"/>
              <a:t>Although + opposing point of view + your argument + because + </a:t>
            </a:r>
          </a:p>
          <a:p>
            <a:r>
              <a:rPr lang="en-GB" dirty="0"/>
              <a:t>the reasons</a:t>
            </a:r>
            <a:r>
              <a:rPr lang="en-US" dirty="0"/>
              <a:t> (main ideas)</a:t>
            </a:r>
            <a:r>
              <a:rPr lang="en-GB" dirty="0"/>
              <a:t> your argument is right.</a:t>
            </a:r>
          </a:p>
        </p:txBody>
      </p:sp>
      <p:sp>
        <p:nvSpPr>
          <p:cNvPr id="4" name="Google Shape;4776;p67">
            <a:extLst>
              <a:ext uri="{FF2B5EF4-FFF2-40B4-BE49-F238E27FC236}">
                <a16:creationId xmlns:a16="http://schemas.microsoft.com/office/drawing/2014/main" id="{DF446873-41EE-A076-A75D-5940C08C148A}"/>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Comic Sans MS" panose="030F0902030302020204" pitchFamily="66" charset="0"/>
              </a:rPr>
              <a:t>How to write thesis statement?</a:t>
            </a:r>
            <a:endParaRPr sz="2800" dirty="0">
              <a:latin typeface="Comic Sans MS" panose="030F0902030302020204" pitchFamily="66" charset="0"/>
            </a:endParaRPr>
          </a:p>
        </p:txBody>
      </p:sp>
      <p:sp>
        <p:nvSpPr>
          <p:cNvPr id="8" name="TextBox 7">
            <a:extLst>
              <a:ext uri="{FF2B5EF4-FFF2-40B4-BE49-F238E27FC236}">
                <a16:creationId xmlns:a16="http://schemas.microsoft.com/office/drawing/2014/main" id="{AE242E8C-98F7-B058-355F-4B33DBC87062}"/>
              </a:ext>
            </a:extLst>
          </p:cNvPr>
          <p:cNvSpPr txBox="1"/>
          <p:nvPr/>
        </p:nvSpPr>
        <p:spPr>
          <a:xfrm>
            <a:off x="977462" y="2235135"/>
            <a:ext cx="7446538" cy="2125069"/>
          </a:xfrm>
          <a:prstGeom prst="rect">
            <a:avLst/>
          </a:prstGeom>
          <a:noFill/>
        </p:spPr>
        <p:txBody>
          <a:bodyPr wrap="square">
            <a:spAutoFit/>
          </a:bodyPr>
          <a:lstStyle/>
          <a:p>
            <a:pPr>
              <a:lnSpc>
                <a:spcPct val="150000"/>
              </a:lnSpc>
            </a:pPr>
            <a:r>
              <a:rPr lang="en-GB" sz="1800" b="1" u="none" strike="noStrike" dirty="0">
                <a:solidFill>
                  <a:srgbClr val="000000"/>
                </a:solidFill>
                <a:effectLst/>
              </a:rPr>
              <a:t>Although</a:t>
            </a:r>
            <a:r>
              <a:rPr lang="en-GB" sz="1800" u="none" strike="noStrike" dirty="0">
                <a:solidFill>
                  <a:srgbClr val="000000"/>
                </a:solidFill>
                <a:effectLst/>
                <a:latin typeface="-webkit-standard"/>
              </a:rPr>
              <a:t> some argue that studying for a master’s degree in China is more cost-effective, </a:t>
            </a:r>
            <a:r>
              <a:rPr lang="en-GB" sz="1800" b="1" u="none" strike="noStrike" dirty="0">
                <a:solidFill>
                  <a:srgbClr val="000000"/>
                </a:solidFill>
                <a:effectLst/>
              </a:rPr>
              <a:t>Chinese graduates should pursue postgraduate study abroad</a:t>
            </a:r>
            <a:r>
              <a:rPr lang="en-GB" sz="1800" u="none" strike="noStrike" dirty="0">
                <a:solidFill>
                  <a:srgbClr val="000000"/>
                </a:solidFill>
                <a:effectLst/>
                <a:latin typeface="-webkit-standard"/>
              </a:rPr>
              <a:t> </a:t>
            </a:r>
            <a:r>
              <a:rPr lang="en-GB" sz="1800" b="1" u="none" strike="noStrike" dirty="0">
                <a:solidFill>
                  <a:srgbClr val="000000"/>
                </a:solidFill>
                <a:effectLst/>
              </a:rPr>
              <a:t>because</a:t>
            </a:r>
            <a:r>
              <a:rPr lang="en-GB" sz="1800" u="none" strike="noStrike" dirty="0">
                <a:solidFill>
                  <a:srgbClr val="000000"/>
                </a:solidFill>
                <a:effectLst/>
                <a:latin typeface="-webkit-standard"/>
              </a:rPr>
              <a:t> international programmes provide access to cutting-edge research facilities </a:t>
            </a:r>
            <a:r>
              <a:rPr lang="en-GB" sz="1800" b="1" u="none" strike="noStrike" dirty="0">
                <a:solidFill>
                  <a:srgbClr val="000000"/>
                </a:solidFill>
                <a:effectLst/>
              </a:rPr>
              <a:t>and</a:t>
            </a:r>
            <a:r>
              <a:rPr lang="en-GB" sz="1800" u="none" strike="noStrike" dirty="0">
                <a:solidFill>
                  <a:srgbClr val="000000"/>
                </a:solidFill>
                <a:effectLst/>
                <a:latin typeface="-webkit-standard"/>
              </a:rPr>
              <a:t> </a:t>
            </a:r>
            <a:r>
              <a:rPr lang="en-GB" sz="1800" dirty="0">
                <a:latin typeface="-webkit-standard"/>
              </a:rPr>
              <a:t>provide the opportunity </a:t>
            </a:r>
            <a:r>
              <a:rPr lang="en-GB" sz="1800" u="none" strike="noStrike" dirty="0">
                <a:solidFill>
                  <a:srgbClr val="000000"/>
                </a:solidFill>
                <a:effectLst/>
                <a:latin typeface="-webkit-standard"/>
              </a:rPr>
              <a:t>to gain independence from family.</a:t>
            </a:r>
            <a:endParaRPr lang="en-CN" sz="1800" dirty="0"/>
          </a:p>
        </p:txBody>
      </p:sp>
    </p:spTree>
    <p:extLst>
      <p:ext uri="{BB962C8B-B14F-4D97-AF65-F5344CB8AC3E}">
        <p14:creationId xmlns:p14="http://schemas.microsoft.com/office/powerpoint/2010/main" val="4082568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75"/>
        <p:cNvGrpSpPr/>
        <p:nvPr/>
      </p:nvGrpSpPr>
      <p:grpSpPr>
        <a:xfrm>
          <a:off x="0" y="0"/>
          <a:ext cx="0" cy="0"/>
          <a:chOff x="0" y="0"/>
          <a:chExt cx="0" cy="0"/>
        </a:xfrm>
      </p:grpSpPr>
      <p:sp>
        <p:nvSpPr>
          <p:cNvPr id="4776" name="Google Shape;4776;p67"/>
          <p:cNvSpPr txBox="1">
            <a:spLocks noGrp="1"/>
          </p:cNvSpPr>
          <p:nvPr>
            <p:ph type="title"/>
          </p:nvPr>
        </p:nvSpPr>
        <p:spPr>
          <a:xfrm>
            <a:off x="693900" y="26302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omic Sans MS" panose="030F0902030302020204" pitchFamily="66" charset="0"/>
              </a:rPr>
              <a:t>Thesis Statement</a:t>
            </a:r>
            <a:endParaRPr dirty="0">
              <a:latin typeface="Comic Sans MS" panose="030F0902030302020204" pitchFamily="66" charset="0"/>
            </a:endParaRPr>
          </a:p>
        </p:txBody>
      </p:sp>
      <p:grpSp>
        <p:nvGrpSpPr>
          <p:cNvPr id="4777" name="Google Shape;4777;p67"/>
          <p:cNvGrpSpPr/>
          <p:nvPr/>
        </p:nvGrpSpPr>
        <p:grpSpPr>
          <a:xfrm>
            <a:off x="8060145" y="152396"/>
            <a:ext cx="235800" cy="235800"/>
            <a:chOff x="8059920" y="4755421"/>
            <a:chExt cx="235800" cy="235800"/>
          </a:xfrm>
        </p:grpSpPr>
        <p:sp>
          <p:nvSpPr>
            <p:cNvPr id="4778" name="Google Shape;4778;p67">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67">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780" name="Google Shape;4780;p67"/>
          <p:cNvGrpSpPr/>
          <p:nvPr/>
        </p:nvGrpSpPr>
        <p:grpSpPr>
          <a:xfrm>
            <a:off x="8755804" y="152396"/>
            <a:ext cx="235800" cy="235800"/>
            <a:chOff x="8755579" y="4755421"/>
            <a:chExt cx="235800" cy="235800"/>
          </a:xfrm>
        </p:grpSpPr>
        <p:sp>
          <p:nvSpPr>
            <p:cNvPr id="4781" name="Google Shape;4781;p67">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67">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4783" name="Google Shape;4783;p67"/>
          <p:cNvGrpSpPr/>
          <p:nvPr/>
        </p:nvGrpSpPr>
        <p:grpSpPr>
          <a:xfrm>
            <a:off x="8407984" y="152396"/>
            <a:ext cx="235800" cy="235800"/>
            <a:chOff x="8407759" y="4755421"/>
            <a:chExt cx="235800" cy="235800"/>
          </a:xfrm>
        </p:grpSpPr>
        <p:sp>
          <p:nvSpPr>
            <p:cNvPr id="4784" name="Google Shape;4784;p67">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85" name="Google Shape;4785;p67"/>
            <p:cNvGrpSpPr/>
            <p:nvPr/>
          </p:nvGrpSpPr>
          <p:grpSpPr>
            <a:xfrm>
              <a:off x="8467588" y="4833464"/>
              <a:ext cx="116211" cy="79806"/>
              <a:chOff x="8467588" y="4833464"/>
              <a:chExt cx="116211" cy="79806"/>
            </a:xfrm>
          </p:grpSpPr>
          <p:cxnSp>
            <p:nvCxnSpPr>
              <p:cNvPr id="4786" name="Google Shape;4786;p67">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4787" name="Google Shape;4787;p67">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4788" name="Google Shape;4788;p67">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pic>
        <p:nvPicPr>
          <p:cNvPr id="4" name="Picture 3" descr="A close up of a sign&#10;&#10;Description automatically generated">
            <a:extLst>
              <a:ext uri="{FF2B5EF4-FFF2-40B4-BE49-F238E27FC236}">
                <a16:creationId xmlns:a16="http://schemas.microsoft.com/office/drawing/2014/main" id="{F51AAA1E-D8CD-54E8-DFC2-581F9B316858}"/>
              </a:ext>
            </a:extLst>
          </p:cNvPr>
          <p:cNvPicPr>
            <a:picLocks noChangeAspect="1"/>
          </p:cNvPicPr>
          <p:nvPr/>
        </p:nvPicPr>
        <p:blipFill>
          <a:blip r:embed="rId4"/>
          <a:stretch>
            <a:fillRect/>
          </a:stretch>
        </p:blipFill>
        <p:spPr>
          <a:xfrm>
            <a:off x="1463111" y="1853543"/>
            <a:ext cx="1631253" cy="652501"/>
          </a:xfrm>
          <a:prstGeom prst="rect">
            <a:avLst/>
          </a:prstGeom>
        </p:spPr>
      </p:pic>
      <p:pic>
        <p:nvPicPr>
          <p:cNvPr id="8" name="Picture 7" descr="A close up of black text&#10;&#10;Description automatically generated">
            <a:extLst>
              <a:ext uri="{FF2B5EF4-FFF2-40B4-BE49-F238E27FC236}">
                <a16:creationId xmlns:a16="http://schemas.microsoft.com/office/drawing/2014/main" id="{694C525D-89C9-010D-9EDB-09D99F5206FD}"/>
              </a:ext>
            </a:extLst>
          </p:cNvPr>
          <p:cNvPicPr>
            <a:picLocks noChangeAspect="1"/>
          </p:cNvPicPr>
          <p:nvPr/>
        </p:nvPicPr>
        <p:blipFill>
          <a:blip r:embed="rId5"/>
          <a:stretch>
            <a:fillRect/>
          </a:stretch>
        </p:blipFill>
        <p:spPr>
          <a:xfrm>
            <a:off x="733736" y="2709657"/>
            <a:ext cx="3297433" cy="1318973"/>
          </a:xfrm>
          <a:prstGeom prst="rect">
            <a:avLst/>
          </a:prstGeom>
        </p:spPr>
      </p:pic>
      <p:cxnSp>
        <p:nvCxnSpPr>
          <p:cNvPr id="11" name="Straight Connector 10">
            <a:extLst>
              <a:ext uri="{FF2B5EF4-FFF2-40B4-BE49-F238E27FC236}">
                <a16:creationId xmlns:a16="http://schemas.microsoft.com/office/drawing/2014/main" id="{67AD34DF-D950-757C-AF38-F0BB66D0B239}"/>
              </a:ext>
            </a:extLst>
          </p:cNvPr>
          <p:cNvCxnSpPr/>
          <p:nvPr/>
        </p:nvCxnSpPr>
        <p:spPr>
          <a:xfrm>
            <a:off x="4113456" y="1683173"/>
            <a:ext cx="4294528" cy="0"/>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BF0460F-CAE2-7D56-FAAD-2699C98327EE}"/>
              </a:ext>
            </a:extLst>
          </p:cNvPr>
          <p:cNvCxnSpPr/>
          <p:nvPr/>
        </p:nvCxnSpPr>
        <p:spPr>
          <a:xfrm>
            <a:off x="4113456" y="2687343"/>
            <a:ext cx="4294528" cy="0"/>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0C608FF-1C8E-98B6-AD5C-B975C45CFEF8}"/>
              </a:ext>
            </a:extLst>
          </p:cNvPr>
          <p:cNvCxnSpPr>
            <a:cxnSpLocks/>
          </p:cNvCxnSpPr>
          <p:nvPr/>
        </p:nvCxnSpPr>
        <p:spPr>
          <a:xfrm>
            <a:off x="5302494" y="1123676"/>
            <a:ext cx="0" cy="2977673"/>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E117982-2B63-3033-4CE9-DFB46498EE50}"/>
              </a:ext>
            </a:extLst>
          </p:cNvPr>
          <p:cNvCxnSpPr>
            <a:cxnSpLocks/>
          </p:cNvCxnSpPr>
          <p:nvPr/>
        </p:nvCxnSpPr>
        <p:spPr>
          <a:xfrm>
            <a:off x="6883049" y="1110485"/>
            <a:ext cx="0" cy="2977673"/>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Google Shape;4776;p67">
            <a:extLst>
              <a:ext uri="{FF2B5EF4-FFF2-40B4-BE49-F238E27FC236}">
                <a16:creationId xmlns:a16="http://schemas.microsoft.com/office/drawing/2014/main" id="{D80369BD-2FDB-85F4-FDC8-DB2C40B4146B}"/>
              </a:ext>
            </a:extLst>
          </p:cNvPr>
          <p:cNvSpPr txBox="1">
            <a:spLocks/>
          </p:cNvSpPr>
          <p:nvPr/>
        </p:nvSpPr>
        <p:spPr>
          <a:xfrm>
            <a:off x="4001417" y="1123676"/>
            <a:ext cx="1528176" cy="5726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anum Pen Script"/>
              <a:buNone/>
              <a:defRPr sz="3500" b="1" i="0" u="none" strike="noStrike" cap="none">
                <a:solidFill>
                  <a:schemeClr val="dk1"/>
                </a:solidFill>
                <a:latin typeface="Nanum Pen Script"/>
                <a:ea typeface="Nanum Pen Script"/>
                <a:cs typeface="Nanum Pen Script"/>
                <a:sym typeface="Nanum Pen Script"/>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800" dirty="0">
                <a:solidFill>
                  <a:srgbClr val="C00000"/>
                </a:solidFill>
                <a:latin typeface="Comic Sans MS" panose="030F0902030302020204" pitchFamily="66" charset="0"/>
              </a:rPr>
              <a:t>Clear</a:t>
            </a:r>
          </a:p>
        </p:txBody>
      </p:sp>
      <p:sp>
        <p:nvSpPr>
          <p:cNvPr id="18" name="Google Shape;4776;p67">
            <a:extLst>
              <a:ext uri="{FF2B5EF4-FFF2-40B4-BE49-F238E27FC236}">
                <a16:creationId xmlns:a16="http://schemas.microsoft.com/office/drawing/2014/main" id="{7DBDF964-2490-BF79-1487-62E3F9982FAA}"/>
              </a:ext>
            </a:extLst>
          </p:cNvPr>
          <p:cNvSpPr txBox="1">
            <a:spLocks/>
          </p:cNvSpPr>
          <p:nvPr/>
        </p:nvSpPr>
        <p:spPr>
          <a:xfrm>
            <a:off x="5242310" y="1110485"/>
            <a:ext cx="1703377" cy="5726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anum Pen Script"/>
              <a:buNone/>
              <a:defRPr sz="3500" b="1" i="0" u="none" strike="noStrike" cap="none">
                <a:solidFill>
                  <a:schemeClr val="dk1"/>
                </a:solidFill>
                <a:latin typeface="Nanum Pen Script"/>
                <a:ea typeface="Nanum Pen Script"/>
                <a:cs typeface="Nanum Pen Script"/>
                <a:sym typeface="Nanum Pen Script"/>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800" dirty="0">
                <a:solidFill>
                  <a:srgbClr val="C00000"/>
                </a:solidFill>
                <a:latin typeface="Comic Sans MS" panose="030F0902030302020204" pitchFamily="66" charset="0"/>
              </a:rPr>
              <a:t>Specific</a:t>
            </a:r>
          </a:p>
        </p:txBody>
      </p:sp>
      <p:sp>
        <p:nvSpPr>
          <p:cNvPr id="19" name="Google Shape;4776;p67">
            <a:extLst>
              <a:ext uri="{FF2B5EF4-FFF2-40B4-BE49-F238E27FC236}">
                <a16:creationId xmlns:a16="http://schemas.microsoft.com/office/drawing/2014/main" id="{202A8557-3104-64EF-2CE0-B7FB0B0BC920}"/>
              </a:ext>
            </a:extLst>
          </p:cNvPr>
          <p:cNvSpPr txBox="1">
            <a:spLocks/>
          </p:cNvSpPr>
          <p:nvPr/>
        </p:nvSpPr>
        <p:spPr>
          <a:xfrm>
            <a:off x="6830670" y="1088615"/>
            <a:ext cx="1870514" cy="5726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anum Pen Script"/>
              <a:buNone/>
              <a:defRPr sz="3500" b="1" i="0" u="none" strike="noStrike" cap="none">
                <a:solidFill>
                  <a:schemeClr val="dk1"/>
                </a:solidFill>
                <a:latin typeface="Nanum Pen Script"/>
                <a:ea typeface="Nanum Pen Script"/>
                <a:cs typeface="Nanum Pen Script"/>
                <a:sym typeface="Nanum Pen Script"/>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800" dirty="0">
                <a:solidFill>
                  <a:srgbClr val="C00000"/>
                </a:solidFill>
                <a:latin typeface="Comic Sans MS" panose="030F0902030302020204" pitchFamily="66" charset="0"/>
              </a:rPr>
              <a:t>Arguable</a:t>
            </a:r>
          </a:p>
        </p:txBody>
      </p:sp>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0" name="Ink 19">
                <a:extLst>
                  <a:ext uri="{FF2B5EF4-FFF2-40B4-BE49-F238E27FC236}">
                    <a16:creationId xmlns:a16="http://schemas.microsoft.com/office/drawing/2014/main" id="{63D699C9-E509-44FD-3532-628852D70AA5}"/>
                  </a:ext>
                </a:extLst>
              </p14:cNvPr>
              <p14:cNvContentPartPr/>
              <p14:nvPr/>
            </p14:nvContentPartPr>
            <p14:xfrm>
              <a:off x="4560529" y="2014644"/>
              <a:ext cx="404640" cy="452160"/>
            </p14:xfrm>
          </p:contentPart>
        </mc:Choice>
        <mc:Fallback xmlns="">
          <p:pic>
            <p:nvPicPr>
              <p:cNvPr id="20" name="Ink 19">
                <a:extLst>
                  <a:ext uri="{FF2B5EF4-FFF2-40B4-BE49-F238E27FC236}">
                    <a16:creationId xmlns:a16="http://schemas.microsoft.com/office/drawing/2014/main" id="{63D699C9-E509-44FD-3532-628852D70AA5}"/>
                  </a:ext>
                </a:extLst>
              </p:cNvPr>
              <p:cNvPicPr/>
              <p:nvPr/>
            </p:nvPicPr>
            <p:blipFill>
              <a:blip r:embed="rId7"/>
              <a:stretch>
                <a:fillRect/>
              </a:stretch>
            </p:blipFill>
            <p:spPr>
              <a:xfrm>
                <a:off x="4524529" y="1978644"/>
                <a:ext cx="476280" cy="523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2" name="Ink 21">
                <a:extLst>
                  <a:ext uri="{FF2B5EF4-FFF2-40B4-BE49-F238E27FC236}">
                    <a16:creationId xmlns:a16="http://schemas.microsoft.com/office/drawing/2014/main" id="{800130FA-5C4A-2C9A-BAA2-E3CDCDBA701E}"/>
                  </a:ext>
                </a:extLst>
              </p14:cNvPr>
              <p14:cNvContentPartPr/>
              <p14:nvPr/>
            </p14:nvContentPartPr>
            <p14:xfrm>
              <a:off x="4486729" y="2009964"/>
              <a:ext cx="499680" cy="443160"/>
            </p14:xfrm>
          </p:contentPart>
        </mc:Choice>
        <mc:Fallback xmlns="">
          <p:pic>
            <p:nvPicPr>
              <p:cNvPr id="22" name="Ink 21">
                <a:extLst>
                  <a:ext uri="{FF2B5EF4-FFF2-40B4-BE49-F238E27FC236}">
                    <a16:creationId xmlns:a16="http://schemas.microsoft.com/office/drawing/2014/main" id="{800130FA-5C4A-2C9A-BAA2-E3CDCDBA701E}"/>
                  </a:ext>
                </a:extLst>
              </p:cNvPr>
              <p:cNvPicPr/>
              <p:nvPr/>
            </p:nvPicPr>
            <p:blipFill>
              <a:blip r:embed="rId9"/>
              <a:stretch>
                <a:fillRect/>
              </a:stretch>
            </p:blipFill>
            <p:spPr>
              <a:xfrm>
                <a:off x="4451089" y="1973964"/>
                <a:ext cx="571320" cy="514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23" name="Ink 22">
                <a:extLst>
                  <a:ext uri="{FF2B5EF4-FFF2-40B4-BE49-F238E27FC236}">
                    <a16:creationId xmlns:a16="http://schemas.microsoft.com/office/drawing/2014/main" id="{C803ABEA-3360-83D9-A075-7A2625A242F6}"/>
                  </a:ext>
                </a:extLst>
              </p14:cNvPr>
              <p14:cNvContentPartPr/>
              <p14:nvPr/>
            </p14:nvContentPartPr>
            <p14:xfrm>
              <a:off x="5778409" y="2024364"/>
              <a:ext cx="558360" cy="406440"/>
            </p14:xfrm>
          </p:contentPart>
        </mc:Choice>
        <mc:Fallback xmlns="">
          <p:pic>
            <p:nvPicPr>
              <p:cNvPr id="23" name="Ink 22">
                <a:extLst>
                  <a:ext uri="{FF2B5EF4-FFF2-40B4-BE49-F238E27FC236}">
                    <a16:creationId xmlns:a16="http://schemas.microsoft.com/office/drawing/2014/main" id="{C803ABEA-3360-83D9-A075-7A2625A242F6}"/>
                  </a:ext>
                </a:extLst>
              </p:cNvPr>
              <p:cNvPicPr/>
              <p:nvPr/>
            </p:nvPicPr>
            <p:blipFill>
              <a:blip r:embed="rId11"/>
              <a:stretch>
                <a:fillRect/>
              </a:stretch>
            </p:blipFill>
            <p:spPr>
              <a:xfrm>
                <a:off x="5742409" y="1988724"/>
                <a:ext cx="630000" cy="47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4" name="Ink 23">
                <a:extLst>
                  <a:ext uri="{FF2B5EF4-FFF2-40B4-BE49-F238E27FC236}">
                    <a16:creationId xmlns:a16="http://schemas.microsoft.com/office/drawing/2014/main" id="{AD050CE8-CBEB-6338-99B5-BAA2F7D2DAD2}"/>
                  </a:ext>
                </a:extLst>
              </p14:cNvPr>
              <p14:cNvContentPartPr/>
              <p14:nvPr/>
            </p14:nvContentPartPr>
            <p14:xfrm>
              <a:off x="5800009" y="1967124"/>
              <a:ext cx="553320" cy="495360"/>
            </p14:xfrm>
          </p:contentPart>
        </mc:Choice>
        <mc:Fallback xmlns="">
          <p:pic>
            <p:nvPicPr>
              <p:cNvPr id="24" name="Ink 23">
                <a:extLst>
                  <a:ext uri="{FF2B5EF4-FFF2-40B4-BE49-F238E27FC236}">
                    <a16:creationId xmlns:a16="http://schemas.microsoft.com/office/drawing/2014/main" id="{AD050CE8-CBEB-6338-99B5-BAA2F7D2DAD2}"/>
                  </a:ext>
                </a:extLst>
              </p:cNvPr>
              <p:cNvPicPr/>
              <p:nvPr/>
            </p:nvPicPr>
            <p:blipFill>
              <a:blip r:embed="rId13"/>
              <a:stretch>
                <a:fillRect/>
              </a:stretch>
            </p:blipFill>
            <p:spPr>
              <a:xfrm>
                <a:off x="5764369" y="1931124"/>
                <a:ext cx="624960" cy="567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5" name="Ink 24">
                <a:extLst>
                  <a:ext uri="{FF2B5EF4-FFF2-40B4-BE49-F238E27FC236}">
                    <a16:creationId xmlns:a16="http://schemas.microsoft.com/office/drawing/2014/main" id="{0FC45302-6E11-9D90-58A9-74DFF487C27A}"/>
                  </a:ext>
                </a:extLst>
              </p14:cNvPr>
              <p14:cNvContentPartPr/>
              <p14:nvPr/>
            </p14:nvContentPartPr>
            <p14:xfrm>
              <a:off x="7480129" y="2026524"/>
              <a:ext cx="493920" cy="407160"/>
            </p14:xfrm>
          </p:contentPart>
        </mc:Choice>
        <mc:Fallback xmlns="">
          <p:pic>
            <p:nvPicPr>
              <p:cNvPr id="25" name="Ink 24">
                <a:extLst>
                  <a:ext uri="{FF2B5EF4-FFF2-40B4-BE49-F238E27FC236}">
                    <a16:creationId xmlns:a16="http://schemas.microsoft.com/office/drawing/2014/main" id="{0FC45302-6E11-9D90-58A9-74DFF487C27A}"/>
                  </a:ext>
                </a:extLst>
              </p:cNvPr>
              <p:cNvPicPr/>
              <p:nvPr/>
            </p:nvPicPr>
            <p:blipFill>
              <a:blip r:embed="rId15"/>
              <a:stretch>
                <a:fillRect/>
              </a:stretch>
            </p:blipFill>
            <p:spPr>
              <a:xfrm>
                <a:off x="7444489" y="1990524"/>
                <a:ext cx="565560" cy="47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7" name="Ink 26">
                <a:extLst>
                  <a:ext uri="{FF2B5EF4-FFF2-40B4-BE49-F238E27FC236}">
                    <a16:creationId xmlns:a16="http://schemas.microsoft.com/office/drawing/2014/main" id="{2A9E5A50-1720-EA53-E6CF-E3BC6461895A}"/>
                  </a:ext>
                </a:extLst>
              </p14:cNvPr>
              <p14:cNvContentPartPr/>
              <p14:nvPr/>
            </p14:nvContentPartPr>
            <p14:xfrm>
              <a:off x="7464649" y="2062164"/>
              <a:ext cx="545040" cy="443880"/>
            </p14:xfrm>
          </p:contentPart>
        </mc:Choice>
        <mc:Fallback xmlns="">
          <p:pic>
            <p:nvPicPr>
              <p:cNvPr id="27" name="Ink 26">
                <a:extLst>
                  <a:ext uri="{FF2B5EF4-FFF2-40B4-BE49-F238E27FC236}">
                    <a16:creationId xmlns:a16="http://schemas.microsoft.com/office/drawing/2014/main" id="{2A9E5A50-1720-EA53-E6CF-E3BC6461895A}"/>
                  </a:ext>
                </a:extLst>
              </p:cNvPr>
              <p:cNvPicPr/>
              <p:nvPr/>
            </p:nvPicPr>
            <p:blipFill>
              <a:blip r:embed="rId17"/>
              <a:stretch>
                <a:fillRect/>
              </a:stretch>
            </p:blipFill>
            <p:spPr>
              <a:xfrm>
                <a:off x="7429009" y="2026164"/>
                <a:ext cx="616680" cy="515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8" name="Ink 27">
                <a:extLst>
                  <a:ext uri="{FF2B5EF4-FFF2-40B4-BE49-F238E27FC236}">
                    <a16:creationId xmlns:a16="http://schemas.microsoft.com/office/drawing/2014/main" id="{A7158520-3809-DB09-857D-17D6AF71E56B}"/>
                  </a:ext>
                </a:extLst>
              </p14:cNvPr>
              <p14:cNvContentPartPr/>
              <p14:nvPr/>
            </p14:nvContentPartPr>
            <p14:xfrm>
              <a:off x="4422649" y="3021204"/>
              <a:ext cx="508680" cy="695880"/>
            </p14:xfrm>
          </p:contentPart>
        </mc:Choice>
        <mc:Fallback xmlns="">
          <p:pic>
            <p:nvPicPr>
              <p:cNvPr id="28" name="Ink 27">
                <a:extLst>
                  <a:ext uri="{FF2B5EF4-FFF2-40B4-BE49-F238E27FC236}">
                    <a16:creationId xmlns:a16="http://schemas.microsoft.com/office/drawing/2014/main" id="{A7158520-3809-DB09-857D-17D6AF71E56B}"/>
                  </a:ext>
                </a:extLst>
              </p:cNvPr>
              <p:cNvPicPr/>
              <p:nvPr/>
            </p:nvPicPr>
            <p:blipFill>
              <a:blip r:embed="rId19"/>
              <a:stretch>
                <a:fillRect/>
              </a:stretch>
            </p:blipFill>
            <p:spPr>
              <a:xfrm>
                <a:off x="4387009" y="2985204"/>
                <a:ext cx="580320" cy="767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9" name="Ink 28">
                <a:extLst>
                  <a:ext uri="{FF2B5EF4-FFF2-40B4-BE49-F238E27FC236}">
                    <a16:creationId xmlns:a16="http://schemas.microsoft.com/office/drawing/2014/main" id="{0D9E7AA1-36D8-76FF-D172-B691CD898D8A}"/>
                  </a:ext>
                </a:extLst>
              </p14:cNvPr>
              <p14:cNvContentPartPr/>
              <p14:nvPr/>
            </p14:nvContentPartPr>
            <p14:xfrm>
              <a:off x="5743129" y="3101124"/>
              <a:ext cx="748440" cy="714960"/>
            </p14:xfrm>
          </p:contentPart>
        </mc:Choice>
        <mc:Fallback xmlns="">
          <p:pic>
            <p:nvPicPr>
              <p:cNvPr id="29" name="Ink 28">
                <a:extLst>
                  <a:ext uri="{FF2B5EF4-FFF2-40B4-BE49-F238E27FC236}">
                    <a16:creationId xmlns:a16="http://schemas.microsoft.com/office/drawing/2014/main" id="{0D9E7AA1-36D8-76FF-D172-B691CD898D8A}"/>
                  </a:ext>
                </a:extLst>
              </p:cNvPr>
              <p:cNvPicPr/>
              <p:nvPr/>
            </p:nvPicPr>
            <p:blipFill>
              <a:blip r:embed="rId21"/>
              <a:stretch>
                <a:fillRect/>
              </a:stretch>
            </p:blipFill>
            <p:spPr>
              <a:xfrm>
                <a:off x="5707489" y="3065124"/>
                <a:ext cx="820080" cy="786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1" name="Ink 30">
                <a:extLst>
                  <a:ext uri="{FF2B5EF4-FFF2-40B4-BE49-F238E27FC236}">
                    <a16:creationId xmlns:a16="http://schemas.microsoft.com/office/drawing/2014/main" id="{FCD496D4-59A0-8A2D-75B1-00D7D992506C}"/>
                  </a:ext>
                </a:extLst>
              </p14:cNvPr>
              <p14:cNvContentPartPr/>
              <p14:nvPr/>
            </p14:nvContentPartPr>
            <p14:xfrm>
              <a:off x="7450609" y="3156204"/>
              <a:ext cx="712080" cy="762120"/>
            </p14:xfrm>
          </p:contentPart>
        </mc:Choice>
        <mc:Fallback xmlns="">
          <p:pic>
            <p:nvPicPr>
              <p:cNvPr id="31" name="Ink 30">
                <a:extLst>
                  <a:ext uri="{FF2B5EF4-FFF2-40B4-BE49-F238E27FC236}">
                    <a16:creationId xmlns:a16="http://schemas.microsoft.com/office/drawing/2014/main" id="{FCD496D4-59A0-8A2D-75B1-00D7D992506C}"/>
                  </a:ext>
                </a:extLst>
              </p:cNvPr>
              <p:cNvPicPr/>
              <p:nvPr/>
            </p:nvPicPr>
            <p:blipFill>
              <a:blip r:embed="rId23"/>
              <a:stretch>
                <a:fillRect/>
              </a:stretch>
            </p:blipFill>
            <p:spPr>
              <a:xfrm>
                <a:off x="7414609" y="3120564"/>
                <a:ext cx="783720" cy="833760"/>
              </a:xfrm>
              <a:prstGeom prst="rect">
                <a:avLst/>
              </a:prstGeom>
            </p:spPr>
          </p:pic>
        </mc:Fallback>
      </mc:AlternateContent>
    </p:spTree>
    <p:extLst>
      <p:ext uri="{BB962C8B-B14F-4D97-AF65-F5344CB8AC3E}">
        <p14:creationId xmlns:p14="http://schemas.microsoft.com/office/powerpoint/2010/main" val="1281642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47"/>
        <p:cNvGrpSpPr/>
        <p:nvPr/>
      </p:nvGrpSpPr>
      <p:grpSpPr>
        <a:xfrm>
          <a:off x="0" y="0"/>
          <a:ext cx="0" cy="0"/>
          <a:chOff x="0" y="0"/>
          <a:chExt cx="0" cy="0"/>
        </a:xfrm>
      </p:grpSpPr>
      <p:grpSp>
        <p:nvGrpSpPr>
          <p:cNvPr id="6048" name="Google Shape;6048;p76"/>
          <p:cNvGrpSpPr/>
          <p:nvPr/>
        </p:nvGrpSpPr>
        <p:grpSpPr>
          <a:xfrm rot="328290">
            <a:off x="1344353" y="707756"/>
            <a:ext cx="6453719" cy="3728225"/>
            <a:chOff x="1010575" y="509220"/>
            <a:chExt cx="7122300" cy="4114455"/>
          </a:xfrm>
        </p:grpSpPr>
        <p:sp>
          <p:nvSpPr>
            <p:cNvPr id="6049" name="Google Shape;6049;p76"/>
            <p:cNvSpPr/>
            <p:nvPr/>
          </p:nvSpPr>
          <p:spPr>
            <a:xfrm rot="-175284">
              <a:off x="1101766" y="683630"/>
              <a:ext cx="6939919" cy="375697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50" name="Google Shape;6050;p76"/>
            <p:cNvGrpSpPr/>
            <p:nvPr/>
          </p:nvGrpSpPr>
          <p:grpSpPr>
            <a:xfrm rot="-175133">
              <a:off x="1102231" y="692838"/>
              <a:ext cx="6939298" cy="3756591"/>
              <a:chOff x="209375" y="211350"/>
              <a:chExt cx="8725035" cy="4723300"/>
            </a:xfrm>
          </p:grpSpPr>
          <p:sp>
            <p:nvSpPr>
              <p:cNvPr id="6051" name="Google Shape;6051;p76"/>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52" name="Google Shape;6052;p76"/>
              <p:cNvCxnSpPr/>
              <p:nvPr/>
            </p:nvCxnSpPr>
            <p:spPr>
              <a:xfrm>
                <a:off x="607100" y="213850"/>
                <a:ext cx="0" cy="4720800"/>
              </a:xfrm>
              <a:prstGeom prst="straightConnector1">
                <a:avLst/>
              </a:prstGeom>
              <a:noFill/>
              <a:ln w="19050" cap="flat" cmpd="sng">
                <a:solidFill>
                  <a:schemeClr val="accent1"/>
                </a:solidFill>
                <a:prstDash val="solid"/>
                <a:round/>
                <a:headEnd type="none" w="med" len="med"/>
                <a:tailEnd type="none" w="med" len="med"/>
              </a:ln>
            </p:spPr>
          </p:cxnSp>
          <p:cxnSp>
            <p:nvCxnSpPr>
              <p:cNvPr id="6053" name="Google Shape;6053;p76"/>
              <p:cNvCxnSpPr/>
              <p:nvPr/>
            </p:nvCxnSpPr>
            <p:spPr>
              <a:xfrm>
                <a:off x="552800" y="213850"/>
                <a:ext cx="0" cy="4720800"/>
              </a:xfrm>
              <a:prstGeom prst="straightConnector1">
                <a:avLst/>
              </a:prstGeom>
              <a:noFill/>
              <a:ln w="19050" cap="flat" cmpd="sng">
                <a:solidFill>
                  <a:schemeClr val="accent1"/>
                </a:solidFill>
                <a:prstDash val="solid"/>
                <a:round/>
                <a:headEnd type="none" w="med" len="med"/>
                <a:tailEnd type="none" w="med" len="med"/>
              </a:ln>
            </p:spPr>
          </p:cxnSp>
          <p:sp>
            <p:nvSpPr>
              <p:cNvPr id="6054" name="Google Shape;6054;p76"/>
              <p:cNvSpPr/>
              <p:nvPr/>
            </p:nvSpPr>
            <p:spPr>
              <a:xfrm>
                <a:off x="309638" y="12983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76"/>
              <p:cNvSpPr/>
              <p:nvPr/>
            </p:nvSpPr>
            <p:spPr>
              <a:xfrm>
                <a:off x="309638" y="4856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76"/>
              <p:cNvSpPr/>
              <p:nvPr/>
            </p:nvSpPr>
            <p:spPr>
              <a:xfrm>
                <a:off x="309638" y="45491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76"/>
              <p:cNvSpPr/>
              <p:nvPr/>
            </p:nvSpPr>
            <p:spPr>
              <a:xfrm>
                <a:off x="309638" y="37364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76"/>
              <p:cNvSpPr/>
              <p:nvPr/>
            </p:nvSpPr>
            <p:spPr>
              <a:xfrm>
                <a:off x="309638" y="29237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76"/>
              <p:cNvSpPr/>
              <p:nvPr/>
            </p:nvSpPr>
            <p:spPr>
              <a:xfrm>
                <a:off x="309638" y="21110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60" name="Google Shape;6060;p76"/>
          <p:cNvSpPr/>
          <p:nvPr/>
        </p:nvSpPr>
        <p:spPr>
          <a:xfrm>
            <a:off x="8380013" y="24080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76"/>
          <p:cNvSpPr txBox="1">
            <a:spLocks noGrp="1"/>
          </p:cNvSpPr>
          <p:nvPr>
            <p:ph type="title"/>
          </p:nvPr>
        </p:nvSpPr>
        <p:spPr>
          <a:xfrm rot="143267">
            <a:off x="2628786" y="2243521"/>
            <a:ext cx="3902789" cy="133600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Body Paragraphs</a:t>
            </a:r>
            <a:endParaRPr dirty="0"/>
          </a:p>
        </p:txBody>
      </p:sp>
      <p:sp>
        <p:nvSpPr>
          <p:cNvPr id="6062" name="Google Shape;6062;p76"/>
          <p:cNvSpPr txBox="1">
            <a:spLocks noGrp="1"/>
          </p:cNvSpPr>
          <p:nvPr>
            <p:ph type="title" idx="2"/>
          </p:nvPr>
        </p:nvSpPr>
        <p:spPr>
          <a:xfrm rot="144425">
            <a:off x="4152967" y="1427838"/>
            <a:ext cx="914307" cy="51557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6064" name="Google Shape;6064;p76"/>
          <p:cNvSpPr/>
          <p:nvPr/>
        </p:nvSpPr>
        <p:spPr>
          <a:xfrm rot="147977">
            <a:off x="4236703" y="1226570"/>
            <a:ext cx="750387" cy="838341"/>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65" name="Google Shape;6065;p76"/>
          <p:cNvGrpSpPr/>
          <p:nvPr/>
        </p:nvGrpSpPr>
        <p:grpSpPr>
          <a:xfrm>
            <a:off x="8060145" y="152396"/>
            <a:ext cx="235800" cy="235800"/>
            <a:chOff x="8059920" y="4755421"/>
            <a:chExt cx="235800" cy="235800"/>
          </a:xfrm>
        </p:grpSpPr>
        <p:sp>
          <p:nvSpPr>
            <p:cNvPr id="6066" name="Google Shape;6066;p76">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76">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6068" name="Google Shape;6068;p76"/>
          <p:cNvGrpSpPr/>
          <p:nvPr/>
        </p:nvGrpSpPr>
        <p:grpSpPr>
          <a:xfrm>
            <a:off x="8755804" y="152396"/>
            <a:ext cx="235800" cy="235800"/>
            <a:chOff x="8755579" y="4755421"/>
            <a:chExt cx="235800" cy="235800"/>
          </a:xfrm>
        </p:grpSpPr>
        <p:sp>
          <p:nvSpPr>
            <p:cNvPr id="6069" name="Google Shape;6069;p76">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76">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6071" name="Google Shape;6071;p76"/>
          <p:cNvGrpSpPr/>
          <p:nvPr/>
        </p:nvGrpSpPr>
        <p:grpSpPr>
          <a:xfrm>
            <a:off x="8407984" y="152396"/>
            <a:ext cx="235800" cy="235800"/>
            <a:chOff x="8407759" y="4755421"/>
            <a:chExt cx="235800" cy="235800"/>
          </a:xfrm>
        </p:grpSpPr>
        <p:sp>
          <p:nvSpPr>
            <p:cNvPr id="6072" name="Google Shape;6072;p76">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3" name="Google Shape;6073;p76"/>
            <p:cNvGrpSpPr/>
            <p:nvPr/>
          </p:nvGrpSpPr>
          <p:grpSpPr>
            <a:xfrm>
              <a:off x="8467588" y="4833464"/>
              <a:ext cx="116211" cy="79806"/>
              <a:chOff x="8467588" y="4833464"/>
              <a:chExt cx="116211" cy="79806"/>
            </a:xfrm>
          </p:grpSpPr>
          <p:cxnSp>
            <p:nvCxnSpPr>
              <p:cNvPr id="6074" name="Google Shape;6074;p76">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6075" name="Google Shape;6075;p76">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6076" name="Google Shape;6076;p76">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grpSp>
        <p:nvGrpSpPr>
          <p:cNvPr id="6077" name="Google Shape;6077;p76"/>
          <p:cNvGrpSpPr/>
          <p:nvPr/>
        </p:nvGrpSpPr>
        <p:grpSpPr>
          <a:xfrm>
            <a:off x="7464188" y="1370930"/>
            <a:ext cx="857041" cy="3237679"/>
            <a:chOff x="238125" y="1358525"/>
            <a:chExt cx="800300" cy="3023325"/>
          </a:xfrm>
        </p:grpSpPr>
        <p:sp>
          <p:nvSpPr>
            <p:cNvPr id="6078" name="Google Shape;6078;p76"/>
            <p:cNvSpPr/>
            <p:nvPr/>
          </p:nvSpPr>
          <p:spPr>
            <a:xfrm>
              <a:off x="631725" y="1508200"/>
              <a:ext cx="18425" cy="35200"/>
            </a:xfrm>
            <a:custGeom>
              <a:avLst/>
              <a:gdLst/>
              <a:ahLst/>
              <a:cxnLst/>
              <a:rect l="l" t="t" r="r" b="b"/>
              <a:pathLst>
                <a:path w="737" h="1408" extrusionOk="0">
                  <a:moveTo>
                    <a:pt x="96" y="0"/>
                  </a:moveTo>
                  <a:cubicBezTo>
                    <a:pt x="48" y="0"/>
                    <a:pt x="0" y="42"/>
                    <a:pt x="19" y="98"/>
                  </a:cubicBezTo>
                  <a:cubicBezTo>
                    <a:pt x="44" y="200"/>
                    <a:pt x="121" y="303"/>
                    <a:pt x="172" y="405"/>
                  </a:cubicBezTo>
                  <a:cubicBezTo>
                    <a:pt x="224" y="508"/>
                    <a:pt x="275" y="610"/>
                    <a:pt x="326" y="713"/>
                  </a:cubicBezTo>
                  <a:cubicBezTo>
                    <a:pt x="377" y="841"/>
                    <a:pt x="403" y="944"/>
                    <a:pt x="429" y="1046"/>
                  </a:cubicBezTo>
                  <a:cubicBezTo>
                    <a:pt x="454" y="1097"/>
                    <a:pt x="480" y="1174"/>
                    <a:pt x="480" y="1225"/>
                  </a:cubicBezTo>
                  <a:cubicBezTo>
                    <a:pt x="505" y="1277"/>
                    <a:pt x="531" y="1328"/>
                    <a:pt x="582" y="1379"/>
                  </a:cubicBezTo>
                  <a:cubicBezTo>
                    <a:pt x="592" y="1399"/>
                    <a:pt x="609" y="1407"/>
                    <a:pt x="627" y="1407"/>
                  </a:cubicBezTo>
                  <a:cubicBezTo>
                    <a:pt x="656" y="1407"/>
                    <a:pt x="685" y="1385"/>
                    <a:pt x="685" y="1354"/>
                  </a:cubicBezTo>
                  <a:cubicBezTo>
                    <a:pt x="736" y="1225"/>
                    <a:pt x="685" y="1097"/>
                    <a:pt x="659" y="995"/>
                  </a:cubicBezTo>
                  <a:cubicBezTo>
                    <a:pt x="634" y="867"/>
                    <a:pt x="582" y="764"/>
                    <a:pt x="531" y="636"/>
                  </a:cubicBezTo>
                  <a:cubicBezTo>
                    <a:pt x="429" y="431"/>
                    <a:pt x="326" y="175"/>
                    <a:pt x="147" y="21"/>
                  </a:cubicBezTo>
                  <a:cubicBezTo>
                    <a:pt x="132" y="7"/>
                    <a:pt x="11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76"/>
            <p:cNvSpPr/>
            <p:nvPr/>
          </p:nvSpPr>
          <p:spPr>
            <a:xfrm>
              <a:off x="646275" y="1500550"/>
              <a:ext cx="11375" cy="15475"/>
            </a:xfrm>
            <a:custGeom>
              <a:avLst/>
              <a:gdLst/>
              <a:ahLst/>
              <a:cxnLst/>
              <a:rect l="l" t="t" r="r" b="b"/>
              <a:pathLst>
                <a:path w="455" h="619" extrusionOk="0">
                  <a:moveTo>
                    <a:pt x="103" y="0"/>
                  </a:moveTo>
                  <a:cubicBezTo>
                    <a:pt x="84" y="0"/>
                    <a:pt x="64" y="6"/>
                    <a:pt x="52" y="19"/>
                  </a:cubicBezTo>
                  <a:cubicBezTo>
                    <a:pt x="26" y="19"/>
                    <a:pt x="0" y="71"/>
                    <a:pt x="26" y="96"/>
                  </a:cubicBezTo>
                  <a:cubicBezTo>
                    <a:pt x="77" y="199"/>
                    <a:pt x="129" y="276"/>
                    <a:pt x="180" y="352"/>
                  </a:cubicBezTo>
                  <a:lnTo>
                    <a:pt x="257" y="481"/>
                  </a:lnTo>
                  <a:cubicBezTo>
                    <a:pt x="282" y="506"/>
                    <a:pt x="282" y="532"/>
                    <a:pt x="308" y="558"/>
                  </a:cubicBezTo>
                  <a:cubicBezTo>
                    <a:pt x="308" y="583"/>
                    <a:pt x="334" y="583"/>
                    <a:pt x="359" y="609"/>
                  </a:cubicBezTo>
                  <a:cubicBezTo>
                    <a:pt x="366" y="616"/>
                    <a:pt x="377" y="619"/>
                    <a:pt x="388" y="619"/>
                  </a:cubicBezTo>
                  <a:cubicBezTo>
                    <a:pt x="419" y="619"/>
                    <a:pt x="455" y="595"/>
                    <a:pt x="436" y="558"/>
                  </a:cubicBezTo>
                  <a:cubicBezTo>
                    <a:pt x="436" y="532"/>
                    <a:pt x="436" y="506"/>
                    <a:pt x="436" y="455"/>
                  </a:cubicBezTo>
                  <a:cubicBezTo>
                    <a:pt x="410" y="455"/>
                    <a:pt x="410" y="429"/>
                    <a:pt x="385" y="404"/>
                  </a:cubicBezTo>
                  <a:cubicBezTo>
                    <a:pt x="359" y="378"/>
                    <a:pt x="334" y="327"/>
                    <a:pt x="308" y="276"/>
                  </a:cubicBezTo>
                  <a:lnTo>
                    <a:pt x="154" y="19"/>
                  </a:lnTo>
                  <a:cubicBezTo>
                    <a:pt x="141" y="6"/>
                    <a:pt x="122"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76"/>
            <p:cNvSpPr/>
            <p:nvPr/>
          </p:nvSpPr>
          <p:spPr>
            <a:xfrm>
              <a:off x="395100" y="1497175"/>
              <a:ext cx="19575" cy="29025"/>
            </a:xfrm>
            <a:custGeom>
              <a:avLst/>
              <a:gdLst/>
              <a:ahLst/>
              <a:cxnLst/>
              <a:rect l="l" t="t" r="r" b="b"/>
              <a:pathLst>
                <a:path w="783" h="1161" extrusionOk="0">
                  <a:moveTo>
                    <a:pt x="641" y="1"/>
                  </a:moveTo>
                  <a:cubicBezTo>
                    <a:pt x="436" y="129"/>
                    <a:pt x="282" y="282"/>
                    <a:pt x="180" y="462"/>
                  </a:cubicBezTo>
                  <a:cubicBezTo>
                    <a:pt x="129" y="564"/>
                    <a:pt x="77" y="667"/>
                    <a:pt x="52" y="769"/>
                  </a:cubicBezTo>
                  <a:cubicBezTo>
                    <a:pt x="26" y="898"/>
                    <a:pt x="0" y="1000"/>
                    <a:pt x="52" y="1103"/>
                  </a:cubicBezTo>
                  <a:cubicBezTo>
                    <a:pt x="64" y="1141"/>
                    <a:pt x="90" y="1160"/>
                    <a:pt x="116" y="1160"/>
                  </a:cubicBezTo>
                  <a:cubicBezTo>
                    <a:pt x="141" y="1160"/>
                    <a:pt x="167" y="1141"/>
                    <a:pt x="180" y="1103"/>
                  </a:cubicBezTo>
                  <a:cubicBezTo>
                    <a:pt x="205" y="1026"/>
                    <a:pt x="205" y="923"/>
                    <a:pt x="231" y="846"/>
                  </a:cubicBezTo>
                  <a:cubicBezTo>
                    <a:pt x="257" y="744"/>
                    <a:pt x="308" y="667"/>
                    <a:pt x="334" y="564"/>
                  </a:cubicBezTo>
                  <a:cubicBezTo>
                    <a:pt x="436" y="411"/>
                    <a:pt x="564" y="257"/>
                    <a:pt x="718" y="154"/>
                  </a:cubicBezTo>
                  <a:cubicBezTo>
                    <a:pt x="782" y="111"/>
                    <a:pt x="739" y="14"/>
                    <a:pt x="678" y="14"/>
                  </a:cubicBezTo>
                  <a:cubicBezTo>
                    <a:pt x="666" y="14"/>
                    <a:pt x="654" y="18"/>
                    <a:pt x="641" y="26"/>
                  </a:cubicBezTo>
                  <a:lnTo>
                    <a:pt x="6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76"/>
            <p:cNvSpPr/>
            <p:nvPr/>
          </p:nvSpPr>
          <p:spPr>
            <a:xfrm>
              <a:off x="414325" y="1506150"/>
              <a:ext cx="7700" cy="13725"/>
            </a:xfrm>
            <a:custGeom>
              <a:avLst/>
              <a:gdLst/>
              <a:ahLst/>
              <a:cxnLst/>
              <a:rect l="l" t="t" r="r" b="b"/>
              <a:pathLst>
                <a:path w="308" h="549" extrusionOk="0">
                  <a:moveTo>
                    <a:pt x="231" y="0"/>
                  </a:moveTo>
                  <a:cubicBezTo>
                    <a:pt x="205" y="0"/>
                    <a:pt x="154" y="26"/>
                    <a:pt x="128" y="77"/>
                  </a:cubicBezTo>
                  <a:cubicBezTo>
                    <a:pt x="103" y="128"/>
                    <a:pt x="77" y="205"/>
                    <a:pt x="52" y="282"/>
                  </a:cubicBezTo>
                  <a:cubicBezTo>
                    <a:pt x="52" y="308"/>
                    <a:pt x="26" y="334"/>
                    <a:pt x="26" y="359"/>
                  </a:cubicBezTo>
                  <a:cubicBezTo>
                    <a:pt x="0" y="410"/>
                    <a:pt x="0" y="436"/>
                    <a:pt x="0" y="487"/>
                  </a:cubicBezTo>
                  <a:cubicBezTo>
                    <a:pt x="0" y="525"/>
                    <a:pt x="41" y="549"/>
                    <a:pt x="74" y="549"/>
                  </a:cubicBezTo>
                  <a:cubicBezTo>
                    <a:pt x="85" y="549"/>
                    <a:pt x="96" y="545"/>
                    <a:pt x="103" y="539"/>
                  </a:cubicBezTo>
                  <a:cubicBezTo>
                    <a:pt x="103" y="539"/>
                    <a:pt x="128" y="513"/>
                    <a:pt x="154" y="487"/>
                  </a:cubicBezTo>
                  <a:cubicBezTo>
                    <a:pt x="154" y="487"/>
                    <a:pt x="154" y="462"/>
                    <a:pt x="180" y="436"/>
                  </a:cubicBezTo>
                  <a:cubicBezTo>
                    <a:pt x="180" y="436"/>
                    <a:pt x="180" y="436"/>
                    <a:pt x="180" y="410"/>
                  </a:cubicBezTo>
                  <a:cubicBezTo>
                    <a:pt x="205" y="385"/>
                    <a:pt x="205" y="359"/>
                    <a:pt x="231" y="308"/>
                  </a:cubicBezTo>
                  <a:cubicBezTo>
                    <a:pt x="257" y="257"/>
                    <a:pt x="282" y="180"/>
                    <a:pt x="308" y="103"/>
                  </a:cubicBezTo>
                  <a:cubicBezTo>
                    <a:pt x="308" y="77"/>
                    <a:pt x="282" y="26"/>
                    <a:pt x="2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76"/>
            <p:cNvSpPr/>
            <p:nvPr/>
          </p:nvSpPr>
          <p:spPr>
            <a:xfrm>
              <a:off x="385700" y="1452975"/>
              <a:ext cx="22225" cy="22750"/>
            </a:xfrm>
            <a:custGeom>
              <a:avLst/>
              <a:gdLst/>
              <a:ahLst/>
              <a:cxnLst/>
              <a:rect l="l" t="t" r="r" b="b"/>
              <a:pathLst>
                <a:path w="889" h="910" extrusionOk="0">
                  <a:moveTo>
                    <a:pt x="812" y="0"/>
                  </a:moveTo>
                  <a:cubicBezTo>
                    <a:pt x="710" y="0"/>
                    <a:pt x="633" y="51"/>
                    <a:pt x="556" y="103"/>
                  </a:cubicBezTo>
                  <a:cubicBezTo>
                    <a:pt x="479" y="179"/>
                    <a:pt x="402" y="231"/>
                    <a:pt x="325" y="308"/>
                  </a:cubicBezTo>
                  <a:cubicBezTo>
                    <a:pt x="197" y="461"/>
                    <a:pt x="94" y="641"/>
                    <a:pt x="18" y="820"/>
                  </a:cubicBezTo>
                  <a:cubicBezTo>
                    <a:pt x="1" y="870"/>
                    <a:pt x="49" y="910"/>
                    <a:pt x="99" y="910"/>
                  </a:cubicBezTo>
                  <a:cubicBezTo>
                    <a:pt x="126" y="910"/>
                    <a:pt x="153" y="898"/>
                    <a:pt x="171" y="871"/>
                  </a:cubicBezTo>
                  <a:cubicBezTo>
                    <a:pt x="248" y="718"/>
                    <a:pt x="351" y="590"/>
                    <a:pt x="479" y="461"/>
                  </a:cubicBezTo>
                  <a:cubicBezTo>
                    <a:pt x="530" y="385"/>
                    <a:pt x="607" y="333"/>
                    <a:pt x="658" y="282"/>
                  </a:cubicBezTo>
                  <a:cubicBezTo>
                    <a:pt x="710" y="231"/>
                    <a:pt x="735" y="205"/>
                    <a:pt x="761" y="179"/>
                  </a:cubicBezTo>
                  <a:cubicBezTo>
                    <a:pt x="812" y="154"/>
                    <a:pt x="838" y="128"/>
                    <a:pt x="863" y="77"/>
                  </a:cubicBezTo>
                  <a:cubicBezTo>
                    <a:pt x="889" y="51"/>
                    <a:pt x="863" y="0"/>
                    <a:pt x="8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76"/>
            <p:cNvSpPr/>
            <p:nvPr/>
          </p:nvSpPr>
          <p:spPr>
            <a:xfrm>
              <a:off x="414950" y="1427325"/>
              <a:ext cx="12850" cy="9250"/>
            </a:xfrm>
            <a:custGeom>
              <a:avLst/>
              <a:gdLst/>
              <a:ahLst/>
              <a:cxnLst/>
              <a:rect l="l" t="t" r="r" b="b"/>
              <a:pathLst>
                <a:path w="514" h="370" extrusionOk="0">
                  <a:moveTo>
                    <a:pt x="385" y="1"/>
                  </a:moveTo>
                  <a:cubicBezTo>
                    <a:pt x="360" y="1"/>
                    <a:pt x="334" y="1"/>
                    <a:pt x="308" y="26"/>
                  </a:cubicBezTo>
                  <a:cubicBezTo>
                    <a:pt x="283" y="52"/>
                    <a:pt x="257" y="52"/>
                    <a:pt x="232" y="78"/>
                  </a:cubicBezTo>
                  <a:cubicBezTo>
                    <a:pt x="180" y="103"/>
                    <a:pt x="103" y="155"/>
                    <a:pt x="52" y="180"/>
                  </a:cubicBezTo>
                  <a:cubicBezTo>
                    <a:pt x="1" y="206"/>
                    <a:pt x="1" y="283"/>
                    <a:pt x="27" y="308"/>
                  </a:cubicBezTo>
                  <a:cubicBezTo>
                    <a:pt x="45" y="346"/>
                    <a:pt x="78" y="370"/>
                    <a:pt x="114" y="370"/>
                  </a:cubicBezTo>
                  <a:cubicBezTo>
                    <a:pt x="127" y="370"/>
                    <a:pt x="141" y="367"/>
                    <a:pt x="155" y="360"/>
                  </a:cubicBezTo>
                  <a:cubicBezTo>
                    <a:pt x="206" y="334"/>
                    <a:pt x="257" y="283"/>
                    <a:pt x="334" y="257"/>
                  </a:cubicBezTo>
                  <a:lnTo>
                    <a:pt x="411" y="206"/>
                  </a:lnTo>
                  <a:cubicBezTo>
                    <a:pt x="437" y="180"/>
                    <a:pt x="462" y="155"/>
                    <a:pt x="488" y="129"/>
                  </a:cubicBezTo>
                  <a:cubicBezTo>
                    <a:pt x="488" y="129"/>
                    <a:pt x="488" y="103"/>
                    <a:pt x="514" y="78"/>
                  </a:cubicBezTo>
                  <a:cubicBezTo>
                    <a:pt x="514" y="52"/>
                    <a:pt x="514" y="52"/>
                    <a:pt x="488" y="26"/>
                  </a:cubicBezTo>
                  <a:cubicBezTo>
                    <a:pt x="488" y="1"/>
                    <a:pt x="462" y="1"/>
                    <a:pt x="4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76"/>
            <p:cNvSpPr/>
            <p:nvPr/>
          </p:nvSpPr>
          <p:spPr>
            <a:xfrm>
              <a:off x="655250" y="1445275"/>
              <a:ext cx="23075" cy="15675"/>
            </a:xfrm>
            <a:custGeom>
              <a:avLst/>
              <a:gdLst/>
              <a:ahLst/>
              <a:cxnLst/>
              <a:rect l="l" t="t" r="r" b="b"/>
              <a:pathLst>
                <a:path w="923" h="627" extrusionOk="0">
                  <a:moveTo>
                    <a:pt x="255" y="0"/>
                  </a:moveTo>
                  <a:cubicBezTo>
                    <a:pt x="188" y="0"/>
                    <a:pt x="120" y="9"/>
                    <a:pt x="51" y="26"/>
                  </a:cubicBezTo>
                  <a:cubicBezTo>
                    <a:pt x="26" y="26"/>
                    <a:pt x="0" y="77"/>
                    <a:pt x="0" y="129"/>
                  </a:cubicBezTo>
                  <a:cubicBezTo>
                    <a:pt x="19" y="166"/>
                    <a:pt x="38" y="190"/>
                    <a:pt x="67" y="190"/>
                  </a:cubicBezTo>
                  <a:cubicBezTo>
                    <a:pt x="77" y="190"/>
                    <a:pt x="89" y="187"/>
                    <a:pt x="103" y="180"/>
                  </a:cubicBezTo>
                  <a:cubicBezTo>
                    <a:pt x="180" y="180"/>
                    <a:pt x="256" y="180"/>
                    <a:pt x="308" y="206"/>
                  </a:cubicBezTo>
                  <a:lnTo>
                    <a:pt x="359" y="206"/>
                  </a:lnTo>
                  <a:cubicBezTo>
                    <a:pt x="385" y="206"/>
                    <a:pt x="385" y="231"/>
                    <a:pt x="385" y="231"/>
                  </a:cubicBezTo>
                  <a:lnTo>
                    <a:pt x="410" y="231"/>
                  </a:lnTo>
                  <a:cubicBezTo>
                    <a:pt x="436" y="257"/>
                    <a:pt x="487" y="257"/>
                    <a:pt x="513" y="282"/>
                  </a:cubicBezTo>
                  <a:cubicBezTo>
                    <a:pt x="513" y="282"/>
                    <a:pt x="538" y="282"/>
                    <a:pt x="538" y="308"/>
                  </a:cubicBezTo>
                  <a:cubicBezTo>
                    <a:pt x="564" y="308"/>
                    <a:pt x="590" y="334"/>
                    <a:pt x="590" y="334"/>
                  </a:cubicBezTo>
                  <a:cubicBezTo>
                    <a:pt x="615" y="359"/>
                    <a:pt x="641" y="411"/>
                    <a:pt x="667" y="436"/>
                  </a:cubicBezTo>
                  <a:cubicBezTo>
                    <a:pt x="692" y="436"/>
                    <a:pt x="692" y="462"/>
                    <a:pt x="718" y="462"/>
                  </a:cubicBezTo>
                  <a:cubicBezTo>
                    <a:pt x="718" y="487"/>
                    <a:pt x="718" y="487"/>
                    <a:pt x="743" y="513"/>
                  </a:cubicBezTo>
                  <a:cubicBezTo>
                    <a:pt x="769" y="539"/>
                    <a:pt x="769" y="564"/>
                    <a:pt x="820" y="616"/>
                  </a:cubicBezTo>
                  <a:cubicBezTo>
                    <a:pt x="828" y="623"/>
                    <a:pt x="838" y="626"/>
                    <a:pt x="848" y="626"/>
                  </a:cubicBezTo>
                  <a:cubicBezTo>
                    <a:pt x="872" y="626"/>
                    <a:pt x="897" y="608"/>
                    <a:pt x="897" y="590"/>
                  </a:cubicBezTo>
                  <a:cubicBezTo>
                    <a:pt x="923" y="487"/>
                    <a:pt x="897" y="385"/>
                    <a:pt x="846" y="308"/>
                  </a:cubicBezTo>
                  <a:cubicBezTo>
                    <a:pt x="795" y="231"/>
                    <a:pt x="718" y="154"/>
                    <a:pt x="615" y="103"/>
                  </a:cubicBezTo>
                  <a:cubicBezTo>
                    <a:pt x="513" y="35"/>
                    <a:pt x="387"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76"/>
            <p:cNvSpPr/>
            <p:nvPr/>
          </p:nvSpPr>
          <p:spPr>
            <a:xfrm>
              <a:off x="498250" y="1645200"/>
              <a:ext cx="19900" cy="20525"/>
            </a:xfrm>
            <a:custGeom>
              <a:avLst/>
              <a:gdLst/>
              <a:ahLst/>
              <a:cxnLst/>
              <a:rect l="l" t="t" r="r" b="b"/>
              <a:pathLst>
                <a:path w="796" h="821" extrusionOk="0">
                  <a:moveTo>
                    <a:pt x="565" y="0"/>
                  </a:moveTo>
                  <a:cubicBezTo>
                    <a:pt x="513" y="0"/>
                    <a:pt x="437" y="0"/>
                    <a:pt x="411" y="26"/>
                  </a:cubicBezTo>
                  <a:cubicBezTo>
                    <a:pt x="206" y="51"/>
                    <a:pt x="1" y="179"/>
                    <a:pt x="1" y="385"/>
                  </a:cubicBezTo>
                  <a:cubicBezTo>
                    <a:pt x="1" y="487"/>
                    <a:pt x="78" y="590"/>
                    <a:pt x="129" y="666"/>
                  </a:cubicBezTo>
                  <a:cubicBezTo>
                    <a:pt x="180" y="718"/>
                    <a:pt x="231" y="743"/>
                    <a:pt x="257" y="769"/>
                  </a:cubicBezTo>
                  <a:cubicBezTo>
                    <a:pt x="283" y="769"/>
                    <a:pt x="308" y="795"/>
                    <a:pt x="334" y="795"/>
                  </a:cubicBezTo>
                  <a:cubicBezTo>
                    <a:pt x="385" y="820"/>
                    <a:pt x="411" y="820"/>
                    <a:pt x="437" y="820"/>
                  </a:cubicBezTo>
                  <a:cubicBezTo>
                    <a:pt x="462" y="795"/>
                    <a:pt x="488" y="769"/>
                    <a:pt x="488" y="718"/>
                  </a:cubicBezTo>
                  <a:cubicBezTo>
                    <a:pt x="462" y="692"/>
                    <a:pt x="462" y="666"/>
                    <a:pt x="437" y="666"/>
                  </a:cubicBezTo>
                  <a:cubicBezTo>
                    <a:pt x="411" y="641"/>
                    <a:pt x="411" y="615"/>
                    <a:pt x="385" y="615"/>
                  </a:cubicBezTo>
                  <a:cubicBezTo>
                    <a:pt x="334" y="590"/>
                    <a:pt x="308" y="564"/>
                    <a:pt x="283" y="538"/>
                  </a:cubicBezTo>
                  <a:lnTo>
                    <a:pt x="257" y="513"/>
                  </a:lnTo>
                  <a:cubicBezTo>
                    <a:pt x="231" y="487"/>
                    <a:pt x="231" y="461"/>
                    <a:pt x="231" y="461"/>
                  </a:cubicBezTo>
                  <a:cubicBezTo>
                    <a:pt x="231" y="461"/>
                    <a:pt x="206" y="436"/>
                    <a:pt x="206" y="436"/>
                  </a:cubicBezTo>
                  <a:cubicBezTo>
                    <a:pt x="206" y="436"/>
                    <a:pt x="206" y="436"/>
                    <a:pt x="206" y="410"/>
                  </a:cubicBezTo>
                  <a:lnTo>
                    <a:pt x="206" y="359"/>
                  </a:lnTo>
                  <a:cubicBezTo>
                    <a:pt x="206" y="359"/>
                    <a:pt x="206" y="333"/>
                    <a:pt x="206" y="333"/>
                  </a:cubicBezTo>
                  <a:lnTo>
                    <a:pt x="231" y="333"/>
                  </a:lnTo>
                  <a:lnTo>
                    <a:pt x="231" y="308"/>
                  </a:lnTo>
                  <a:lnTo>
                    <a:pt x="257" y="308"/>
                  </a:lnTo>
                  <a:cubicBezTo>
                    <a:pt x="257" y="282"/>
                    <a:pt x="257" y="282"/>
                    <a:pt x="283" y="282"/>
                  </a:cubicBezTo>
                  <a:lnTo>
                    <a:pt x="308" y="282"/>
                  </a:lnTo>
                  <a:cubicBezTo>
                    <a:pt x="308" y="282"/>
                    <a:pt x="334" y="256"/>
                    <a:pt x="308" y="256"/>
                  </a:cubicBezTo>
                  <a:cubicBezTo>
                    <a:pt x="360" y="231"/>
                    <a:pt x="411" y="231"/>
                    <a:pt x="437" y="231"/>
                  </a:cubicBezTo>
                  <a:cubicBezTo>
                    <a:pt x="462" y="205"/>
                    <a:pt x="488" y="205"/>
                    <a:pt x="513" y="205"/>
                  </a:cubicBezTo>
                  <a:lnTo>
                    <a:pt x="565" y="205"/>
                  </a:lnTo>
                  <a:cubicBezTo>
                    <a:pt x="616" y="205"/>
                    <a:pt x="667" y="205"/>
                    <a:pt x="718" y="179"/>
                  </a:cubicBezTo>
                  <a:cubicBezTo>
                    <a:pt x="795" y="154"/>
                    <a:pt x="770" y="77"/>
                    <a:pt x="718" y="26"/>
                  </a:cubicBezTo>
                  <a:cubicBezTo>
                    <a:pt x="667" y="0"/>
                    <a:pt x="616" y="0"/>
                    <a:pt x="5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76"/>
            <p:cNvSpPr/>
            <p:nvPr/>
          </p:nvSpPr>
          <p:spPr>
            <a:xfrm>
              <a:off x="481600" y="1697625"/>
              <a:ext cx="83825" cy="18325"/>
            </a:xfrm>
            <a:custGeom>
              <a:avLst/>
              <a:gdLst/>
              <a:ahLst/>
              <a:cxnLst/>
              <a:rect l="l" t="t" r="r" b="b"/>
              <a:pathLst>
                <a:path w="3353" h="733" extrusionOk="0">
                  <a:moveTo>
                    <a:pt x="3235" y="1"/>
                  </a:moveTo>
                  <a:cubicBezTo>
                    <a:pt x="3226" y="1"/>
                    <a:pt x="3215" y="2"/>
                    <a:pt x="3204" y="5"/>
                  </a:cubicBezTo>
                  <a:cubicBezTo>
                    <a:pt x="3076" y="30"/>
                    <a:pt x="2974" y="82"/>
                    <a:pt x="2845" y="158"/>
                  </a:cubicBezTo>
                  <a:cubicBezTo>
                    <a:pt x="2717" y="210"/>
                    <a:pt x="2589" y="261"/>
                    <a:pt x="2461" y="287"/>
                  </a:cubicBezTo>
                  <a:cubicBezTo>
                    <a:pt x="2205" y="389"/>
                    <a:pt x="1948" y="440"/>
                    <a:pt x="1666" y="466"/>
                  </a:cubicBezTo>
                  <a:cubicBezTo>
                    <a:pt x="1516" y="496"/>
                    <a:pt x="1366" y="509"/>
                    <a:pt x="1211" y="509"/>
                  </a:cubicBezTo>
                  <a:cubicBezTo>
                    <a:pt x="1101" y="509"/>
                    <a:pt x="989" y="502"/>
                    <a:pt x="872" y="492"/>
                  </a:cubicBezTo>
                  <a:cubicBezTo>
                    <a:pt x="744" y="492"/>
                    <a:pt x="590" y="466"/>
                    <a:pt x="462" y="440"/>
                  </a:cubicBezTo>
                  <a:cubicBezTo>
                    <a:pt x="358" y="420"/>
                    <a:pt x="254" y="382"/>
                    <a:pt x="151" y="382"/>
                  </a:cubicBezTo>
                  <a:cubicBezTo>
                    <a:pt x="126" y="382"/>
                    <a:pt x="102" y="384"/>
                    <a:pt x="77" y="389"/>
                  </a:cubicBezTo>
                  <a:cubicBezTo>
                    <a:pt x="26" y="415"/>
                    <a:pt x="0" y="492"/>
                    <a:pt x="52" y="543"/>
                  </a:cubicBezTo>
                  <a:cubicBezTo>
                    <a:pt x="154" y="620"/>
                    <a:pt x="308" y="620"/>
                    <a:pt x="436" y="645"/>
                  </a:cubicBezTo>
                  <a:cubicBezTo>
                    <a:pt x="564" y="671"/>
                    <a:pt x="692" y="697"/>
                    <a:pt x="846" y="722"/>
                  </a:cubicBezTo>
                  <a:cubicBezTo>
                    <a:pt x="929" y="730"/>
                    <a:pt x="1014" y="733"/>
                    <a:pt x="1099" y="733"/>
                  </a:cubicBezTo>
                  <a:cubicBezTo>
                    <a:pt x="1306" y="733"/>
                    <a:pt x="1518" y="715"/>
                    <a:pt x="1718" y="697"/>
                  </a:cubicBezTo>
                  <a:cubicBezTo>
                    <a:pt x="2000" y="671"/>
                    <a:pt x="2282" y="620"/>
                    <a:pt x="2563" y="517"/>
                  </a:cubicBezTo>
                  <a:cubicBezTo>
                    <a:pt x="2794" y="440"/>
                    <a:pt x="3102" y="338"/>
                    <a:pt x="3307" y="158"/>
                  </a:cubicBezTo>
                  <a:cubicBezTo>
                    <a:pt x="3353" y="90"/>
                    <a:pt x="3317" y="1"/>
                    <a:pt x="32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76"/>
            <p:cNvSpPr/>
            <p:nvPr/>
          </p:nvSpPr>
          <p:spPr>
            <a:xfrm>
              <a:off x="514275" y="1718175"/>
              <a:ext cx="24225" cy="7125"/>
            </a:xfrm>
            <a:custGeom>
              <a:avLst/>
              <a:gdLst/>
              <a:ahLst/>
              <a:cxnLst/>
              <a:rect l="l" t="t" r="r" b="b"/>
              <a:pathLst>
                <a:path w="969" h="285" extrusionOk="0">
                  <a:moveTo>
                    <a:pt x="863" y="0"/>
                  </a:moveTo>
                  <a:cubicBezTo>
                    <a:pt x="858" y="0"/>
                    <a:pt x="852" y="1"/>
                    <a:pt x="846" y="3"/>
                  </a:cubicBezTo>
                  <a:lnTo>
                    <a:pt x="821" y="3"/>
                  </a:lnTo>
                  <a:cubicBezTo>
                    <a:pt x="769" y="3"/>
                    <a:pt x="693" y="29"/>
                    <a:pt x="616" y="29"/>
                  </a:cubicBezTo>
                  <a:cubicBezTo>
                    <a:pt x="564" y="54"/>
                    <a:pt x="513" y="54"/>
                    <a:pt x="462" y="54"/>
                  </a:cubicBezTo>
                  <a:cubicBezTo>
                    <a:pt x="385" y="80"/>
                    <a:pt x="334" y="80"/>
                    <a:pt x="257" y="80"/>
                  </a:cubicBezTo>
                  <a:cubicBezTo>
                    <a:pt x="206" y="80"/>
                    <a:pt x="103" y="80"/>
                    <a:pt x="52" y="105"/>
                  </a:cubicBezTo>
                  <a:cubicBezTo>
                    <a:pt x="26" y="131"/>
                    <a:pt x="1" y="208"/>
                    <a:pt x="52" y="234"/>
                  </a:cubicBezTo>
                  <a:cubicBezTo>
                    <a:pt x="103" y="285"/>
                    <a:pt x="180" y="285"/>
                    <a:pt x="257" y="285"/>
                  </a:cubicBezTo>
                  <a:cubicBezTo>
                    <a:pt x="308" y="285"/>
                    <a:pt x="385" y="285"/>
                    <a:pt x="462" y="259"/>
                  </a:cubicBezTo>
                  <a:cubicBezTo>
                    <a:pt x="539" y="259"/>
                    <a:pt x="590" y="259"/>
                    <a:pt x="667" y="234"/>
                  </a:cubicBezTo>
                  <a:cubicBezTo>
                    <a:pt x="744" y="234"/>
                    <a:pt x="821" y="208"/>
                    <a:pt x="898" y="182"/>
                  </a:cubicBezTo>
                  <a:cubicBezTo>
                    <a:pt x="969" y="135"/>
                    <a:pt x="930" y="0"/>
                    <a:pt x="8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76"/>
            <p:cNvSpPr/>
            <p:nvPr/>
          </p:nvSpPr>
          <p:spPr>
            <a:xfrm>
              <a:off x="432500" y="1581650"/>
              <a:ext cx="43350" cy="18875"/>
            </a:xfrm>
            <a:custGeom>
              <a:avLst/>
              <a:gdLst/>
              <a:ahLst/>
              <a:cxnLst/>
              <a:rect l="l" t="t" r="r" b="b"/>
              <a:pathLst>
                <a:path w="1734" h="755" extrusionOk="0">
                  <a:moveTo>
                    <a:pt x="1446" y="1"/>
                  </a:moveTo>
                  <a:cubicBezTo>
                    <a:pt x="1365" y="1"/>
                    <a:pt x="1284" y="16"/>
                    <a:pt x="1196" y="30"/>
                  </a:cubicBezTo>
                  <a:cubicBezTo>
                    <a:pt x="1042" y="56"/>
                    <a:pt x="888" y="107"/>
                    <a:pt x="760" y="158"/>
                  </a:cubicBezTo>
                  <a:cubicBezTo>
                    <a:pt x="478" y="261"/>
                    <a:pt x="222" y="415"/>
                    <a:pt x="42" y="645"/>
                  </a:cubicBezTo>
                  <a:cubicBezTo>
                    <a:pt x="0" y="709"/>
                    <a:pt x="45" y="755"/>
                    <a:pt x="90" y="755"/>
                  </a:cubicBezTo>
                  <a:cubicBezTo>
                    <a:pt x="100" y="755"/>
                    <a:pt x="110" y="752"/>
                    <a:pt x="119" y="748"/>
                  </a:cubicBezTo>
                  <a:cubicBezTo>
                    <a:pt x="350" y="620"/>
                    <a:pt x="580" y="492"/>
                    <a:pt x="837" y="389"/>
                  </a:cubicBezTo>
                  <a:cubicBezTo>
                    <a:pt x="965" y="363"/>
                    <a:pt x="1093" y="312"/>
                    <a:pt x="1221" y="287"/>
                  </a:cubicBezTo>
                  <a:cubicBezTo>
                    <a:pt x="1375" y="261"/>
                    <a:pt x="1503" y="261"/>
                    <a:pt x="1631" y="235"/>
                  </a:cubicBezTo>
                  <a:cubicBezTo>
                    <a:pt x="1734" y="210"/>
                    <a:pt x="1734" y="56"/>
                    <a:pt x="1631" y="30"/>
                  </a:cubicBezTo>
                  <a:cubicBezTo>
                    <a:pt x="1566" y="9"/>
                    <a:pt x="1506" y="1"/>
                    <a:pt x="1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76"/>
            <p:cNvSpPr/>
            <p:nvPr/>
          </p:nvSpPr>
          <p:spPr>
            <a:xfrm>
              <a:off x="560400" y="1577000"/>
              <a:ext cx="43375" cy="19050"/>
            </a:xfrm>
            <a:custGeom>
              <a:avLst/>
              <a:gdLst/>
              <a:ahLst/>
              <a:cxnLst/>
              <a:rect l="l" t="t" r="r" b="b"/>
              <a:pathLst>
                <a:path w="1735" h="762" extrusionOk="0">
                  <a:moveTo>
                    <a:pt x="233" y="1"/>
                  </a:moveTo>
                  <a:cubicBezTo>
                    <a:pt x="191" y="1"/>
                    <a:pt x="149" y="4"/>
                    <a:pt x="103" y="11"/>
                  </a:cubicBezTo>
                  <a:cubicBezTo>
                    <a:pt x="1" y="37"/>
                    <a:pt x="1" y="191"/>
                    <a:pt x="103" y="216"/>
                  </a:cubicBezTo>
                  <a:lnTo>
                    <a:pt x="103" y="242"/>
                  </a:lnTo>
                  <a:cubicBezTo>
                    <a:pt x="232" y="268"/>
                    <a:pt x="360" y="268"/>
                    <a:pt x="514" y="293"/>
                  </a:cubicBezTo>
                  <a:cubicBezTo>
                    <a:pt x="642" y="319"/>
                    <a:pt x="770" y="344"/>
                    <a:pt x="898" y="396"/>
                  </a:cubicBezTo>
                  <a:cubicBezTo>
                    <a:pt x="1154" y="498"/>
                    <a:pt x="1385" y="626"/>
                    <a:pt x="1616" y="755"/>
                  </a:cubicBezTo>
                  <a:cubicBezTo>
                    <a:pt x="1625" y="759"/>
                    <a:pt x="1635" y="761"/>
                    <a:pt x="1644" y="761"/>
                  </a:cubicBezTo>
                  <a:cubicBezTo>
                    <a:pt x="1690" y="761"/>
                    <a:pt x="1735" y="715"/>
                    <a:pt x="1693" y="652"/>
                  </a:cubicBezTo>
                  <a:cubicBezTo>
                    <a:pt x="1539" y="421"/>
                    <a:pt x="1257" y="268"/>
                    <a:pt x="975" y="165"/>
                  </a:cubicBezTo>
                  <a:cubicBezTo>
                    <a:pt x="847" y="114"/>
                    <a:pt x="693" y="63"/>
                    <a:pt x="539" y="37"/>
                  </a:cubicBezTo>
                  <a:cubicBezTo>
                    <a:pt x="430" y="19"/>
                    <a:pt x="335" y="1"/>
                    <a:pt x="2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76"/>
            <p:cNvSpPr/>
            <p:nvPr/>
          </p:nvSpPr>
          <p:spPr>
            <a:xfrm>
              <a:off x="445725" y="1619725"/>
              <a:ext cx="18600" cy="17400"/>
            </a:xfrm>
            <a:custGeom>
              <a:avLst/>
              <a:gdLst/>
              <a:ahLst/>
              <a:cxnLst/>
              <a:rect l="l" t="t" r="r" b="b"/>
              <a:pathLst>
                <a:path w="744" h="696" extrusionOk="0">
                  <a:moveTo>
                    <a:pt x="385" y="0"/>
                  </a:moveTo>
                  <a:cubicBezTo>
                    <a:pt x="359" y="0"/>
                    <a:pt x="333" y="7"/>
                    <a:pt x="308" y="19"/>
                  </a:cubicBezTo>
                  <a:cubicBezTo>
                    <a:pt x="231" y="45"/>
                    <a:pt x="154" y="96"/>
                    <a:pt x="103" y="173"/>
                  </a:cubicBezTo>
                  <a:cubicBezTo>
                    <a:pt x="0" y="327"/>
                    <a:pt x="77" y="558"/>
                    <a:pt x="231" y="635"/>
                  </a:cubicBezTo>
                  <a:cubicBezTo>
                    <a:pt x="287" y="672"/>
                    <a:pt x="357" y="696"/>
                    <a:pt x="421" y="696"/>
                  </a:cubicBezTo>
                  <a:cubicBezTo>
                    <a:pt x="444" y="696"/>
                    <a:pt x="467" y="693"/>
                    <a:pt x="487" y="686"/>
                  </a:cubicBezTo>
                  <a:cubicBezTo>
                    <a:pt x="564" y="660"/>
                    <a:pt x="641" y="609"/>
                    <a:pt x="692" y="532"/>
                  </a:cubicBezTo>
                  <a:cubicBezTo>
                    <a:pt x="743" y="481"/>
                    <a:pt x="743" y="378"/>
                    <a:pt x="718" y="301"/>
                  </a:cubicBezTo>
                  <a:cubicBezTo>
                    <a:pt x="718" y="301"/>
                    <a:pt x="718" y="276"/>
                    <a:pt x="718" y="276"/>
                  </a:cubicBezTo>
                  <a:cubicBezTo>
                    <a:pt x="718" y="225"/>
                    <a:pt x="692" y="173"/>
                    <a:pt x="667" y="122"/>
                  </a:cubicBezTo>
                  <a:lnTo>
                    <a:pt x="641" y="122"/>
                  </a:lnTo>
                  <a:cubicBezTo>
                    <a:pt x="615" y="71"/>
                    <a:pt x="564" y="45"/>
                    <a:pt x="513" y="19"/>
                  </a:cubicBezTo>
                  <a:lnTo>
                    <a:pt x="461" y="19"/>
                  </a:lnTo>
                  <a:cubicBezTo>
                    <a:pt x="436" y="7"/>
                    <a:pt x="410"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76"/>
            <p:cNvSpPr/>
            <p:nvPr/>
          </p:nvSpPr>
          <p:spPr>
            <a:xfrm>
              <a:off x="553375" y="1613150"/>
              <a:ext cx="18600" cy="17100"/>
            </a:xfrm>
            <a:custGeom>
              <a:avLst/>
              <a:gdLst/>
              <a:ahLst/>
              <a:cxnLst/>
              <a:rect l="l" t="t" r="r" b="b"/>
              <a:pathLst>
                <a:path w="744" h="684" extrusionOk="0">
                  <a:moveTo>
                    <a:pt x="308" y="1"/>
                  </a:moveTo>
                  <a:cubicBezTo>
                    <a:pt x="231" y="26"/>
                    <a:pt x="154" y="77"/>
                    <a:pt x="103" y="154"/>
                  </a:cubicBezTo>
                  <a:cubicBezTo>
                    <a:pt x="0" y="334"/>
                    <a:pt x="77" y="539"/>
                    <a:pt x="231" y="641"/>
                  </a:cubicBezTo>
                  <a:cubicBezTo>
                    <a:pt x="276" y="671"/>
                    <a:pt x="330" y="684"/>
                    <a:pt x="382" y="684"/>
                  </a:cubicBezTo>
                  <a:cubicBezTo>
                    <a:pt x="419" y="684"/>
                    <a:pt x="455" y="678"/>
                    <a:pt x="487" y="667"/>
                  </a:cubicBezTo>
                  <a:cubicBezTo>
                    <a:pt x="564" y="667"/>
                    <a:pt x="641" y="616"/>
                    <a:pt x="692" y="539"/>
                  </a:cubicBezTo>
                  <a:cubicBezTo>
                    <a:pt x="743" y="462"/>
                    <a:pt x="743" y="385"/>
                    <a:pt x="743" y="308"/>
                  </a:cubicBezTo>
                  <a:cubicBezTo>
                    <a:pt x="743" y="282"/>
                    <a:pt x="743" y="282"/>
                    <a:pt x="718" y="257"/>
                  </a:cubicBezTo>
                  <a:cubicBezTo>
                    <a:pt x="718" y="206"/>
                    <a:pt x="692" y="180"/>
                    <a:pt x="666" y="129"/>
                  </a:cubicBezTo>
                  <a:lnTo>
                    <a:pt x="641" y="129"/>
                  </a:lnTo>
                  <a:cubicBezTo>
                    <a:pt x="615" y="77"/>
                    <a:pt x="564" y="26"/>
                    <a:pt x="513" y="26"/>
                  </a:cubicBezTo>
                  <a:cubicBezTo>
                    <a:pt x="487" y="1"/>
                    <a:pt x="487" y="1"/>
                    <a:pt x="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76"/>
            <p:cNvSpPr/>
            <p:nvPr/>
          </p:nvSpPr>
          <p:spPr>
            <a:xfrm>
              <a:off x="538150" y="1377350"/>
              <a:ext cx="39575" cy="11650"/>
            </a:xfrm>
            <a:custGeom>
              <a:avLst/>
              <a:gdLst/>
              <a:ahLst/>
              <a:cxnLst/>
              <a:rect l="l" t="t" r="r" b="b"/>
              <a:pathLst>
                <a:path w="1583" h="466" extrusionOk="0">
                  <a:moveTo>
                    <a:pt x="1199" y="1"/>
                  </a:moveTo>
                  <a:cubicBezTo>
                    <a:pt x="1045" y="1"/>
                    <a:pt x="917" y="26"/>
                    <a:pt x="788" y="52"/>
                  </a:cubicBezTo>
                  <a:cubicBezTo>
                    <a:pt x="532" y="103"/>
                    <a:pt x="276" y="180"/>
                    <a:pt x="71" y="334"/>
                  </a:cubicBezTo>
                  <a:cubicBezTo>
                    <a:pt x="1" y="357"/>
                    <a:pt x="37" y="465"/>
                    <a:pt x="102" y="465"/>
                  </a:cubicBezTo>
                  <a:cubicBezTo>
                    <a:pt x="108" y="465"/>
                    <a:pt x="115" y="464"/>
                    <a:pt x="122" y="462"/>
                  </a:cubicBezTo>
                  <a:cubicBezTo>
                    <a:pt x="353" y="360"/>
                    <a:pt x="583" y="283"/>
                    <a:pt x="840" y="231"/>
                  </a:cubicBezTo>
                  <a:cubicBezTo>
                    <a:pt x="942" y="206"/>
                    <a:pt x="1070" y="180"/>
                    <a:pt x="1199" y="180"/>
                  </a:cubicBezTo>
                  <a:cubicBezTo>
                    <a:pt x="1301" y="154"/>
                    <a:pt x="1429" y="154"/>
                    <a:pt x="1557" y="129"/>
                  </a:cubicBezTo>
                  <a:cubicBezTo>
                    <a:pt x="1583" y="103"/>
                    <a:pt x="1583" y="52"/>
                    <a:pt x="1557" y="52"/>
                  </a:cubicBezTo>
                  <a:cubicBezTo>
                    <a:pt x="1455" y="1"/>
                    <a:pt x="1301" y="1"/>
                    <a:pt x="1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76"/>
            <p:cNvSpPr/>
            <p:nvPr/>
          </p:nvSpPr>
          <p:spPr>
            <a:xfrm>
              <a:off x="560400" y="1386675"/>
              <a:ext cx="16700" cy="6725"/>
            </a:xfrm>
            <a:custGeom>
              <a:avLst/>
              <a:gdLst/>
              <a:ahLst/>
              <a:cxnLst/>
              <a:rect l="l" t="t" r="r" b="b"/>
              <a:pathLst>
                <a:path w="668" h="269" extrusionOk="0">
                  <a:moveTo>
                    <a:pt x="565" y="1"/>
                  </a:moveTo>
                  <a:cubicBezTo>
                    <a:pt x="556" y="1"/>
                    <a:pt x="548" y="4"/>
                    <a:pt x="539" y="12"/>
                  </a:cubicBezTo>
                  <a:lnTo>
                    <a:pt x="462" y="12"/>
                  </a:lnTo>
                  <a:cubicBezTo>
                    <a:pt x="411" y="38"/>
                    <a:pt x="385" y="38"/>
                    <a:pt x="334" y="38"/>
                  </a:cubicBezTo>
                  <a:cubicBezTo>
                    <a:pt x="257" y="63"/>
                    <a:pt x="155" y="115"/>
                    <a:pt x="78" y="140"/>
                  </a:cubicBezTo>
                  <a:cubicBezTo>
                    <a:pt x="27" y="140"/>
                    <a:pt x="1" y="192"/>
                    <a:pt x="27" y="217"/>
                  </a:cubicBezTo>
                  <a:cubicBezTo>
                    <a:pt x="27" y="268"/>
                    <a:pt x="78" y="268"/>
                    <a:pt x="103" y="268"/>
                  </a:cubicBezTo>
                  <a:cubicBezTo>
                    <a:pt x="206" y="243"/>
                    <a:pt x="283" y="243"/>
                    <a:pt x="385" y="217"/>
                  </a:cubicBezTo>
                  <a:cubicBezTo>
                    <a:pt x="411" y="192"/>
                    <a:pt x="462" y="192"/>
                    <a:pt x="488" y="166"/>
                  </a:cubicBezTo>
                  <a:cubicBezTo>
                    <a:pt x="514" y="166"/>
                    <a:pt x="539" y="166"/>
                    <a:pt x="565" y="140"/>
                  </a:cubicBezTo>
                  <a:cubicBezTo>
                    <a:pt x="590" y="140"/>
                    <a:pt x="616" y="115"/>
                    <a:pt x="642" y="115"/>
                  </a:cubicBezTo>
                  <a:cubicBezTo>
                    <a:pt x="667" y="63"/>
                    <a:pt x="642" y="12"/>
                    <a:pt x="616" y="12"/>
                  </a:cubicBezTo>
                  <a:cubicBezTo>
                    <a:pt x="599" y="12"/>
                    <a:pt x="582" y="1"/>
                    <a:pt x="5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76"/>
            <p:cNvSpPr/>
            <p:nvPr/>
          </p:nvSpPr>
          <p:spPr>
            <a:xfrm>
              <a:off x="554650" y="1736825"/>
              <a:ext cx="287075" cy="574775"/>
            </a:xfrm>
            <a:custGeom>
              <a:avLst/>
              <a:gdLst/>
              <a:ahLst/>
              <a:cxnLst/>
              <a:rect l="l" t="t" r="r" b="b"/>
              <a:pathLst>
                <a:path w="11483" h="22991" extrusionOk="0">
                  <a:moveTo>
                    <a:pt x="5101" y="0"/>
                  </a:moveTo>
                  <a:lnTo>
                    <a:pt x="5101" y="0"/>
                  </a:lnTo>
                  <a:cubicBezTo>
                    <a:pt x="5152" y="103"/>
                    <a:pt x="5203" y="231"/>
                    <a:pt x="5254" y="359"/>
                  </a:cubicBezTo>
                  <a:cubicBezTo>
                    <a:pt x="5408" y="846"/>
                    <a:pt x="5383" y="1487"/>
                    <a:pt x="5152" y="1974"/>
                  </a:cubicBezTo>
                  <a:cubicBezTo>
                    <a:pt x="5152" y="2025"/>
                    <a:pt x="5126" y="2076"/>
                    <a:pt x="5075" y="2076"/>
                  </a:cubicBezTo>
                  <a:cubicBezTo>
                    <a:pt x="5049" y="2127"/>
                    <a:pt x="4998" y="2204"/>
                    <a:pt x="4973" y="2256"/>
                  </a:cubicBezTo>
                  <a:cubicBezTo>
                    <a:pt x="4844" y="2563"/>
                    <a:pt x="4691" y="2845"/>
                    <a:pt x="4511" y="3101"/>
                  </a:cubicBezTo>
                  <a:cubicBezTo>
                    <a:pt x="4434" y="3204"/>
                    <a:pt x="4357" y="3332"/>
                    <a:pt x="4280" y="3435"/>
                  </a:cubicBezTo>
                  <a:cubicBezTo>
                    <a:pt x="4280" y="3435"/>
                    <a:pt x="4280" y="3460"/>
                    <a:pt x="4280" y="3460"/>
                  </a:cubicBezTo>
                  <a:cubicBezTo>
                    <a:pt x="4101" y="3793"/>
                    <a:pt x="3947" y="4127"/>
                    <a:pt x="3794" y="4434"/>
                  </a:cubicBezTo>
                  <a:lnTo>
                    <a:pt x="3794" y="4460"/>
                  </a:lnTo>
                  <a:cubicBezTo>
                    <a:pt x="3768" y="4537"/>
                    <a:pt x="3742" y="4614"/>
                    <a:pt x="3691" y="4665"/>
                  </a:cubicBezTo>
                  <a:cubicBezTo>
                    <a:pt x="3563" y="4921"/>
                    <a:pt x="3460" y="5177"/>
                    <a:pt x="3332" y="5408"/>
                  </a:cubicBezTo>
                  <a:cubicBezTo>
                    <a:pt x="3050" y="6074"/>
                    <a:pt x="2794" y="6766"/>
                    <a:pt x="2563" y="7433"/>
                  </a:cubicBezTo>
                  <a:cubicBezTo>
                    <a:pt x="1717" y="9919"/>
                    <a:pt x="1205" y="12508"/>
                    <a:pt x="846" y="15096"/>
                  </a:cubicBezTo>
                  <a:cubicBezTo>
                    <a:pt x="795" y="15455"/>
                    <a:pt x="769" y="15814"/>
                    <a:pt x="718" y="16173"/>
                  </a:cubicBezTo>
                  <a:cubicBezTo>
                    <a:pt x="590" y="17198"/>
                    <a:pt x="487" y="18249"/>
                    <a:pt x="385" y="19300"/>
                  </a:cubicBezTo>
                  <a:cubicBezTo>
                    <a:pt x="308" y="19992"/>
                    <a:pt x="257" y="20658"/>
                    <a:pt x="180" y="21350"/>
                  </a:cubicBezTo>
                  <a:lnTo>
                    <a:pt x="77" y="22426"/>
                  </a:lnTo>
                  <a:cubicBezTo>
                    <a:pt x="52" y="22606"/>
                    <a:pt x="26" y="22811"/>
                    <a:pt x="0" y="22990"/>
                  </a:cubicBezTo>
                  <a:cubicBezTo>
                    <a:pt x="744" y="22042"/>
                    <a:pt x="1384" y="21042"/>
                    <a:pt x="1897" y="19966"/>
                  </a:cubicBezTo>
                  <a:cubicBezTo>
                    <a:pt x="2973" y="17762"/>
                    <a:pt x="3665" y="15429"/>
                    <a:pt x="4665" y="13200"/>
                  </a:cubicBezTo>
                  <a:cubicBezTo>
                    <a:pt x="5562" y="11226"/>
                    <a:pt x="6741" y="9329"/>
                    <a:pt x="8458" y="7971"/>
                  </a:cubicBezTo>
                  <a:cubicBezTo>
                    <a:pt x="8304" y="7894"/>
                    <a:pt x="8151" y="7792"/>
                    <a:pt x="7997" y="7715"/>
                  </a:cubicBezTo>
                  <a:cubicBezTo>
                    <a:pt x="7792" y="7612"/>
                    <a:pt x="7561" y="7510"/>
                    <a:pt x="7330" y="7433"/>
                  </a:cubicBezTo>
                  <a:cubicBezTo>
                    <a:pt x="7100" y="7356"/>
                    <a:pt x="6869" y="7279"/>
                    <a:pt x="6638" y="7228"/>
                  </a:cubicBezTo>
                  <a:cubicBezTo>
                    <a:pt x="6459" y="7177"/>
                    <a:pt x="6280" y="7151"/>
                    <a:pt x="6100" y="7100"/>
                  </a:cubicBezTo>
                  <a:cubicBezTo>
                    <a:pt x="6049" y="7100"/>
                    <a:pt x="5998" y="7074"/>
                    <a:pt x="5972" y="7048"/>
                  </a:cubicBezTo>
                  <a:lnTo>
                    <a:pt x="5946" y="7048"/>
                  </a:lnTo>
                  <a:cubicBezTo>
                    <a:pt x="5921" y="7023"/>
                    <a:pt x="5921" y="6971"/>
                    <a:pt x="5921" y="6946"/>
                  </a:cubicBezTo>
                  <a:cubicBezTo>
                    <a:pt x="5921" y="6869"/>
                    <a:pt x="5972" y="6766"/>
                    <a:pt x="6049" y="6766"/>
                  </a:cubicBezTo>
                  <a:cubicBezTo>
                    <a:pt x="6536" y="6690"/>
                    <a:pt x="6997" y="6587"/>
                    <a:pt x="7459" y="6459"/>
                  </a:cubicBezTo>
                  <a:cubicBezTo>
                    <a:pt x="8996" y="5998"/>
                    <a:pt x="10406" y="5126"/>
                    <a:pt x="11483" y="3947"/>
                  </a:cubicBezTo>
                  <a:cubicBezTo>
                    <a:pt x="10970" y="3716"/>
                    <a:pt x="10432" y="3460"/>
                    <a:pt x="9919" y="3204"/>
                  </a:cubicBezTo>
                  <a:cubicBezTo>
                    <a:pt x="9612" y="3050"/>
                    <a:pt x="9330" y="2896"/>
                    <a:pt x="9022" y="2717"/>
                  </a:cubicBezTo>
                  <a:cubicBezTo>
                    <a:pt x="8330" y="2332"/>
                    <a:pt x="7638" y="1897"/>
                    <a:pt x="6972" y="1435"/>
                  </a:cubicBezTo>
                  <a:cubicBezTo>
                    <a:pt x="6510" y="1102"/>
                    <a:pt x="6049" y="769"/>
                    <a:pt x="5588" y="410"/>
                  </a:cubicBezTo>
                  <a:cubicBezTo>
                    <a:pt x="5434" y="256"/>
                    <a:pt x="5254" y="128"/>
                    <a:pt x="5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76"/>
            <p:cNvSpPr/>
            <p:nvPr/>
          </p:nvSpPr>
          <p:spPr>
            <a:xfrm>
              <a:off x="442525" y="2783150"/>
              <a:ext cx="99325" cy="16050"/>
            </a:xfrm>
            <a:custGeom>
              <a:avLst/>
              <a:gdLst/>
              <a:ahLst/>
              <a:cxnLst/>
              <a:rect l="l" t="t" r="r" b="b"/>
              <a:pathLst>
                <a:path w="3973" h="642" extrusionOk="0">
                  <a:moveTo>
                    <a:pt x="26" y="1"/>
                  </a:moveTo>
                  <a:cubicBezTo>
                    <a:pt x="26" y="206"/>
                    <a:pt x="0" y="411"/>
                    <a:pt x="0" y="590"/>
                  </a:cubicBezTo>
                  <a:cubicBezTo>
                    <a:pt x="154" y="590"/>
                    <a:pt x="282" y="616"/>
                    <a:pt x="436" y="616"/>
                  </a:cubicBezTo>
                  <a:cubicBezTo>
                    <a:pt x="615" y="616"/>
                    <a:pt x="769" y="642"/>
                    <a:pt x="948" y="642"/>
                  </a:cubicBezTo>
                  <a:cubicBezTo>
                    <a:pt x="1333" y="642"/>
                    <a:pt x="1692" y="642"/>
                    <a:pt x="2050" y="616"/>
                  </a:cubicBezTo>
                  <a:cubicBezTo>
                    <a:pt x="2435" y="616"/>
                    <a:pt x="2794" y="590"/>
                    <a:pt x="3153" y="565"/>
                  </a:cubicBezTo>
                  <a:cubicBezTo>
                    <a:pt x="3332" y="539"/>
                    <a:pt x="3511" y="539"/>
                    <a:pt x="3691" y="514"/>
                  </a:cubicBezTo>
                  <a:cubicBezTo>
                    <a:pt x="3793" y="514"/>
                    <a:pt x="3896" y="488"/>
                    <a:pt x="3973" y="488"/>
                  </a:cubicBezTo>
                  <a:lnTo>
                    <a:pt x="3973" y="257"/>
                  </a:lnTo>
                  <a:cubicBezTo>
                    <a:pt x="3845" y="283"/>
                    <a:pt x="3716" y="283"/>
                    <a:pt x="3614" y="308"/>
                  </a:cubicBezTo>
                  <a:cubicBezTo>
                    <a:pt x="3409" y="308"/>
                    <a:pt x="3229" y="334"/>
                    <a:pt x="3050" y="334"/>
                  </a:cubicBezTo>
                  <a:cubicBezTo>
                    <a:pt x="2871" y="347"/>
                    <a:pt x="2691" y="353"/>
                    <a:pt x="2509" y="353"/>
                  </a:cubicBezTo>
                  <a:cubicBezTo>
                    <a:pt x="2326" y="353"/>
                    <a:pt x="2140" y="347"/>
                    <a:pt x="1948" y="334"/>
                  </a:cubicBezTo>
                  <a:cubicBezTo>
                    <a:pt x="1589" y="308"/>
                    <a:pt x="1230" y="257"/>
                    <a:pt x="871" y="206"/>
                  </a:cubicBezTo>
                  <a:cubicBezTo>
                    <a:pt x="692" y="155"/>
                    <a:pt x="513" y="129"/>
                    <a:pt x="308" y="78"/>
                  </a:cubicBezTo>
                  <a:cubicBezTo>
                    <a:pt x="231" y="52"/>
                    <a:pt x="128" y="27"/>
                    <a:pt x="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76"/>
            <p:cNvSpPr/>
            <p:nvPr/>
          </p:nvSpPr>
          <p:spPr>
            <a:xfrm>
              <a:off x="443800" y="1834850"/>
              <a:ext cx="206975" cy="950100"/>
            </a:xfrm>
            <a:custGeom>
              <a:avLst/>
              <a:gdLst/>
              <a:ahLst/>
              <a:cxnLst/>
              <a:rect l="l" t="t" r="r" b="b"/>
              <a:pathLst>
                <a:path w="8279" h="38004" extrusionOk="0">
                  <a:moveTo>
                    <a:pt x="8279" y="1"/>
                  </a:moveTo>
                  <a:lnTo>
                    <a:pt x="8279" y="1"/>
                  </a:lnTo>
                  <a:cubicBezTo>
                    <a:pt x="7612" y="641"/>
                    <a:pt x="6818" y="1103"/>
                    <a:pt x="5946" y="1385"/>
                  </a:cubicBezTo>
                  <a:cubicBezTo>
                    <a:pt x="5306" y="1615"/>
                    <a:pt x="4665" y="1743"/>
                    <a:pt x="3999" y="1820"/>
                  </a:cubicBezTo>
                  <a:cubicBezTo>
                    <a:pt x="3791" y="1850"/>
                    <a:pt x="3584" y="1879"/>
                    <a:pt x="3382" y="1879"/>
                  </a:cubicBezTo>
                  <a:cubicBezTo>
                    <a:pt x="3234" y="1879"/>
                    <a:pt x="3089" y="1864"/>
                    <a:pt x="2948" y="1820"/>
                  </a:cubicBezTo>
                  <a:cubicBezTo>
                    <a:pt x="2820" y="1769"/>
                    <a:pt x="2717" y="1718"/>
                    <a:pt x="2615" y="1641"/>
                  </a:cubicBezTo>
                  <a:cubicBezTo>
                    <a:pt x="2589" y="1846"/>
                    <a:pt x="2589" y="2025"/>
                    <a:pt x="2563" y="2230"/>
                  </a:cubicBezTo>
                  <a:cubicBezTo>
                    <a:pt x="2768" y="2230"/>
                    <a:pt x="2973" y="2282"/>
                    <a:pt x="3204" y="2282"/>
                  </a:cubicBezTo>
                  <a:cubicBezTo>
                    <a:pt x="3307" y="2307"/>
                    <a:pt x="3409" y="2307"/>
                    <a:pt x="3512" y="2307"/>
                  </a:cubicBezTo>
                  <a:lnTo>
                    <a:pt x="3691" y="2307"/>
                  </a:lnTo>
                  <a:cubicBezTo>
                    <a:pt x="3742" y="2307"/>
                    <a:pt x="3794" y="2307"/>
                    <a:pt x="3845" y="2333"/>
                  </a:cubicBezTo>
                  <a:cubicBezTo>
                    <a:pt x="3896" y="2333"/>
                    <a:pt x="3922" y="2410"/>
                    <a:pt x="3870" y="2435"/>
                  </a:cubicBezTo>
                  <a:cubicBezTo>
                    <a:pt x="3768" y="2487"/>
                    <a:pt x="3640" y="2487"/>
                    <a:pt x="3537" y="2487"/>
                  </a:cubicBezTo>
                  <a:lnTo>
                    <a:pt x="3178" y="2487"/>
                  </a:lnTo>
                  <a:cubicBezTo>
                    <a:pt x="2973" y="2461"/>
                    <a:pt x="2743" y="2435"/>
                    <a:pt x="2538" y="2333"/>
                  </a:cubicBezTo>
                  <a:cubicBezTo>
                    <a:pt x="2512" y="2769"/>
                    <a:pt x="2435" y="3204"/>
                    <a:pt x="2409" y="3640"/>
                  </a:cubicBezTo>
                  <a:cubicBezTo>
                    <a:pt x="2384" y="3794"/>
                    <a:pt x="2358" y="3922"/>
                    <a:pt x="2358" y="4050"/>
                  </a:cubicBezTo>
                  <a:cubicBezTo>
                    <a:pt x="2307" y="4640"/>
                    <a:pt x="2256" y="5203"/>
                    <a:pt x="2204" y="5793"/>
                  </a:cubicBezTo>
                  <a:cubicBezTo>
                    <a:pt x="1974" y="8356"/>
                    <a:pt x="1846" y="10945"/>
                    <a:pt x="1641" y="13508"/>
                  </a:cubicBezTo>
                  <a:cubicBezTo>
                    <a:pt x="1589" y="14328"/>
                    <a:pt x="1538" y="15122"/>
                    <a:pt x="1461" y="15942"/>
                  </a:cubicBezTo>
                  <a:cubicBezTo>
                    <a:pt x="1333" y="17480"/>
                    <a:pt x="1179" y="19018"/>
                    <a:pt x="974" y="20530"/>
                  </a:cubicBezTo>
                  <a:cubicBezTo>
                    <a:pt x="949" y="20761"/>
                    <a:pt x="923" y="20966"/>
                    <a:pt x="897" y="21171"/>
                  </a:cubicBezTo>
                  <a:cubicBezTo>
                    <a:pt x="897" y="21222"/>
                    <a:pt x="872" y="21248"/>
                    <a:pt x="846" y="21248"/>
                  </a:cubicBezTo>
                  <a:cubicBezTo>
                    <a:pt x="846" y="21273"/>
                    <a:pt x="846" y="21299"/>
                    <a:pt x="846" y="21299"/>
                  </a:cubicBezTo>
                  <a:cubicBezTo>
                    <a:pt x="846" y="21350"/>
                    <a:pt x="641" y="25682"/>
                    <a:pt x="359" y="30936"/>
                  </a:cubicBezTo>
                  <a:cubicBezTo>
                    <a:pt x="282" y="32448"/>
                    <a:pt x="205" y="34012"/>
                    <a:pt x="128" y="35575"/>
                  </a:cubicBezTo>
                  <a:cubicBezTo>
                    <a:pt x="77" y="36318"/>
                    <a:pt x="52" y="37010"/>
                    <a:pt x="0" y="37677"/>
                  </a:cubicBezTo>
                  <a:cubicBezTo>
                    <a:pt x="128" y="37702"/>
                    <a:pt x="257" y="37728"/>
                    <a:pt x="359" y="37754"/>
                  </a:cubicBezTo>
                  <a:cubicBezTo>
                    <a:pt x="538" y="37805"/>
                    <a:pt x="718" y="37830"/>
                    <a:pt x="897" y="37856"/>
                  </a:cubicBezTo>
                  <a:cubicBezTo>
                    <a:pt x="1256" y="37933"/>
                    <a:pt x="1589" y="37959"/>
                    <a:pt x="1948" y="37984"/>
                  </a:cubicBezTo>
                  <a:cubicBezTo>
                    <a:pt x="2128" y="37997"/>
                    <a:pt x="2307" y="38003"/>
                    <a:pt x="2486" y="38003"/>
                  </a:cubicBezTo>
                  <a:cubicBezTo>
                    <a:pt x="2666" y="38003"/>
                    <a:pt x="2845" y="37997"/>
                    <a:pt x="3025" y="37984"/>
                  </a:cubicBezTo>
                  <a:lnTo>
                    <a:pt x="3102" y="37984"/>
                  </a:lnTo>
                  <a:cubicBezTo>
                    <a:pt x="3076" y="37984"/>
                    <a:pt x="3050" y="37984"/>
                    <a:pt x="3025" y="37959"/>
                  </a:cubicBezTo>
                  <a:cubicBezTo>
                    <a:pt x="2871" y="37702"/>
                    <a:pt x="2768" y="37395"/>
                    <a:pt x="2717" y="37087"/>
                  </a:cubicBezTo>
                  <a:cubicBezTo>
                    <a:pt x="2691" y="36933"/>
                    <a:pt x="2666" y="36805"/>
                    <a:pt x="2666" y="36651"/>
                  </a:cubicBezTo>
                  <a:cubicBezTo>
                    <a:pt x="2666" y="36498"/>
                    <a:pt x="2666" y="36318"/>
                    <a:pt x="2768" y="36216"/>
                  </a:cubicBezTo>
                  <a:cubicBezTo>
                    <a:pt x="2781" y="36190"/>
                    <a:pt x="2800" y="36177"/>
                    <a:pt x="2816" y="36177"/>
                  </a:cubicBezTo>
                  <a:cubicBezTo>
                    <a:pt x="2832" y="36177"/>
                    <a:pt x="2845" y="36190"/>
                    <a:pt x="2845" y="36216"/>
                  </a:cubicBezTo>
                  <a:cubicBezTo>
                    <a:pt x="2896" y="36344"/>
                    <a:pt x="2896" y="36498"/>
                    <a:pt x="2896" y="36651"/>
                  </a:cubicBezTo>
                  <a:cubicBezTo>
                    <a:pt x="2896" y="36780"/>
                    <a:pt x="2896" y="36933"/>
                    <a:pt x="2922" y="37062"/>
                  </a:cubicBezTo>
                  <a:cubicBezTo>
                    <a:pt x="2973" y="37343"/>
                    <a:pt x="3076" y="37625"/>
                    <a:pt x="3178" y="37882"/>
                  </a:cubicBezTo>
                  <a:cubicBezTo>
                    <a:pt x="3204" y="37959"/>
                    <a:pt x="3153" y="37984"/>
                    <a:pt x="3127" y="37984"/>
                  </a:cubicBezTo>
                  <a:cubicBezTo>
                    <a:pt x="3255" y="37984"/>
                    <a:pt x="3409" y="37959"/>
                    <a:pt x="3563" y="37959"/>
                  </a:cubicBezTo>
                  <a:cubicBezTo>
                    <a:pt x="3665" y="37959"/>
                    <a:pt x="3794" y="37933"/>
                    <a:pt x="3922" y="37907"/>
                  </a:cubicBezTo>
                  <a:cubicBezTo>
                    <a:pt x="3922" y="37087"/>
                    <a:pt x="3922" y="36216"/>
                    <a:pt x="3947" y="35293"/>
                  </a:cubicBezTo>
                  <a:cubicBezTo>
                    <a:pt x="3947" y="34345"/>
                    <a:pt x="3947" y="33396"/>
                    <a:pt x="3947" y="32474"/>
                  </a:cubicBezTo>
                  <a:cubicBezTo>
                    <a:pt x="3999" y="27373"/>
                    <a:pt x="4101" y="22632"/>
                    <a:pt x="4152" y="20556"/>
                  </a:cubicBezTo>
                  <a:cubicBezTo>
                    <a:pt x="4152" y="19838"/>
                    <a:pt x="4178" y="19428"/>
                    <a:pt x="4178" y="19402"/>
                  </a:cubicBezTo>
                  <a:cubicBezTo>
                    <a:pt x="4178" y="19402"/>
                    <a:pt x="4178" y="19377"/>
                    <a:pt x="4178" y="19351"/>
                  </a:cubicBezTo>
                  <a:cubicBezTo>
                    <a:pt x="4255" y="18223"/>
                    <a:pt x="4357" y="17070"/>
                    <a:pt x="4486" y="15942"/>
                  </a:cubicBezTo>
                  <a:lnTo>
                    <a:pt x="4588" y="14789"/>
                  </a:lnTo>
                  <a:cubicBezTo>
                    <a:pt x="4870" y="12072"/>
                    <a:pt x="5203" y="9355"/>
                    <a:pt x="5818" y="6716"/>
                  </a:cubicBezTo>
                  <a:cubicBezTo>
                    <a:pt x="5998" y="5947"/>
                    <a:pt x="6203" y="5203"/>
                    <a:pt x="6433" y="4460"/>
                  </a:cubicBezTo>
                  <a:cubicBezTo>
                    <a:pt x="6587" y="3948"/>
                    <a:pt x="6741" y="3486"/>
                    <a:pt x="6920" y="2999"/>
                  </a:cubicBezTo>
                  <a:cubicBezTo>
                    <a:pt x="7151" y="2384"/>
                    <a:pt x="7407" y="1795"/>
                    <a:pt x="7664" y="1205"/>
                  </a:cubicBezTo>
                  <a:lnTo>
                    <a:pt x="7664" y="1205"/>
                  </a:lnTo>
                  <a:cubicBezTo>
                    <a:pt x="7536" y="1308"/>
                    <a:pt x="7407" y="1436"/>
                    <a:pt x="7254" y="1513"/>
                  </a:cubicBezTo>
                  <a:cubicBezTo>
                    <a:pt x="6869" y="1795"/>
                    <a:pt x="6433" y="2000"/>
                    <a:pt x="5946" y="2102"/>
                  </a:cubicBezTo>
                  <a:cubicBezTo>
                    <a:pt x="5844" y="2102"/>
                    <a:pt x="5818" y="1974"/>
                    <a:pt x="5921" y="1948"/>
                  </a:cubicBezTo>
                  <a:cubicBezTo>
                    <a:pt x="6331" y="1769"/>
                    <a:pt x="6741" y="1590"/>
                    <a:pt x="7125" y="1333"/>
                  </a:cubicBezTo>
                  <a:cubicBezTo>
                    <a:pt x="7305" y="1205"/>
                    <a:pt x="7484" y="1051"/>
                    <a:pt x="7664" y="898"/>
                  </a:cubicBezTo>
                  <a:cubicBezTo>
                    <a:pt x="7741" y="821"/>
                    <a:pt x="7817" y="744"/>
                    <a:pt x="7894" y="667"/>
                  </a:cubicBezTo>
                  <a:cubicBezTo>
                    <a:pt x="7920" y="616"/>
                    <a:pt x="7946" y="590"/>
                    <a:pt x="7971" y="564"/>
                  </a:cubicBezTo>
                  <a:cubicBezTo>
                    <a:pt x="8074" y="385"/>
                    <a:pt x="8176" y="180"/>
                    <a:pt x="8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76"/>
            <p:cNvSpPr/>
            <p:nvPr/>
          </p:nvSpPr>
          <p:spPr>
            <a:xfrm>
              <a:off x="506600" y="1672750"/>
              <a:ext cx="168525" cy="201975"/>
            </a:xfrm>
            <a:custGeom>
              <a:avLst/>
              <a:gdLst/>
              <a:ahLst/>
              <a:cxnLst/>
              <a:rect l="l" t="t" r="r" b="b"/>
              <a:pathLst>
                <a:path w="6741" h="8079" extrusionOk="0">
                  <a:moveTo>
                    <a:pt x="5613" y="0"/>
                  </a:moveTo>
                  <a:cubicBezTo>
                    <a:pt x="5613" y="26"/>
                    <a:pt x="5613" y="26"/>
                    <a:pt x="5613" y="26"/>
                  </a:cubicBezTo>
                  <a:cubicBezTo>
                    <a:pt x="5613" y="231"/>
                    <a:pt x="5562" y="436"/>
                    <a:pt x="5510" y="615"/>
                  </a:cubicBezTo>
                  <a:cubicBezTo>
                    <a:pt x="5434" y="872"/>
                    <a:pt x="5305" y="1102"/>
                    <a:pt x="5177" y="1333"/>
                  </a:cubicBezTo>
                  <a:cubicBezTo>
                    <a:pt x="4921" y="1769"/>
                    <a:pt x="4613" y="2127"/>
                    <a:pt x="4280" y="2512"/>
                  </a:cubicBezTo>
                  <a:cubicBezTo>
                    <a:pt x="3998" y="2819"/>
                    <a:pt x="3716" y="3127"/>
                    <a:pt x="3383" y="3409"/>
                  </a:cubicBezTo>
                  <a:cubicBezTo>
                    <a:pt x="3332" y="3435"/>
                    <a:pt x="3281" y="3486"/>
                    <a:pt x="3229" y="3511"/>
                  </a:cubicBezTo>
                  <a:cubicBezTo>
                    <a:pt x="2871" y="3819"/>
                    <a:pt x="2461" y="4050"/>
                    <a:pt x="2050" y="4229"/>
                  </a:cubicBezTo>
                  <a:cubicBezTo>
                    <a:pt x="1820" y="4332"/>
                    <a:pt x="1615" y="4409"/>
                    <a:pt x="1384" y="4485"/>
                  </a:cubicBezTo>
                  <a:cubicBezTo>
                    <a:pt x="1282" y="4511"/>
                    <a:pt x="1153" y="4537"/>
                    <a:pt x="1051" y="4562"/>
                  </a:cubicBezTo>
                  <a:cubicBezTo>
                    <a:pt x="996" y="4580"/>
                    <a:pt x="942" y="4599"/>
                    <a:pt x="888" y="4599"/>
                  </a:cubicBezTo>
                  <a:cubicBezTo>
                    <a:pt x="865" y="4599"/>
                    <a:pt x="843" y="4595"/>
                    <a:pt x="820" y="4588"/>
                  </a:cubicBezTo>
                  <a:cubicBezTo>
                    <a:pt x="820" y="4588"/>
                    <a:pt x="795" y="4614"/>
                    <a:pt x="769" y="4614"/>
                  </a:cubicBezTo>
                  <a:cubicBezTo>
                    <a:pt x="692" y="4665"/>
                    <a:pt x="615" y="4665"/>
                    <a:pt x="513" y="4665"/>
                  </a:cubicBezTo>
                  <a:cubicBezTo>
                    <a:pt x="410" y="4639"/>
                    <a:pt x="333" y="4639"/>
                    <a:pt x="231" y="4614"/>
                  </a:cubicBezTo>
                  <a:cubicBezTo>
                    <a:pt x="154" y="4588"/>
                    <a:pt x="77" y="4562"/>
                    <a:pt x="0" y="4511"/>
                  </a:cubicBezTo>
                  <a:lnTo>
                    <a:pt x="0" y="4511"/>
                  </a:lnTo>
                  <a:cubicBezTo>
                    <a:pt x="0" y="4562"/>
                    <a:pt x="26" y="4588"/>
                    <a:pt x="26" y="4614"/>
                  </a:cubicBezTo>
                  <a:cubicBezTo>
                    <a:pt x="77" y="4793"/>
                    <a:pt x="128" y="4947"/>
                    <a:pt x="179" y="5101"/>
                  </a:cubicBezTo>
                  <a:cubicBezTo>
                    <a:pt x="282" y="5434"/>
                    <a:pt x="359" y="5793"/>
                    <a:pt x="410" y="6126"/>
                  </a:cubicBezTo>
                  <a:cubicBezTo>
                    <a:pt x="487" y="6459"/>
                    <a:pt x="538" y="6818"/>
                    <a:pt x="564" y="7151"/>
                  </a:cubicBezTo>
                  <a:cubicBezTo>
                    <a:pt x="564" y="7330"/>
                    <a:pt x="590" y="7484"/>
                    <a:pt x="590" y="7664"/>
                  </a:cubicBezTo>
                  <a:cubicBezTo>
                    <a:pt x="590" y="7792"/>
                    <a:pt x="590" y="7920"/>
                    <a:pt x="590" y="8048"/>
                  </a:cubicBezTo>
                  <a:cubicBezTo>
                    <a:pt x="641" y="8074"/>
                    <a:pt x="718" y="8074"/>
                    <a:pt x="795" y="8074"/>
                  </a:cubicBezTo>
                  <a:cubicBezTo>
                    <a:pt x="844" y="8077"/>
                    <a:pt x="893" y="8079"/>
                    <a:pt x="942" y="8079"/>
                  </a:cubicBezTo>
                  <a:cubicBezTo>
                    <a:pt x="1251" y="8079"/>
                    <a:pt x="1561" y="8015"/>
                    <a:pt x="1871" y="7971"/>
                  </a:cubicBezTo>
                  <a:cubicBezTo>
                    <a:pt x="2102" y="7920"/>
                    <a:pt x="2358" y="7894"/>
                    <a:pt x="2589" y="7817"/>
                  </a:cubicBezTo>
                  <a:cubicBezTo>
                    <a:pt x="3537" y="7587"/>
                    <a:pt x="4485" y="7228"/>
                    <a:pt x="5229" y="6587"/>
                  </a:cubicBezTo>
                  <a:cubicBezTo>
                    <a:pt x="5664" y="6254"/>
                    <a:pt x="6049" y="5818"/>
                    <a:pt x="6331" y="5331"/>
                  </a:cubicBezTo>
                  <a:cubicBezTo>
                    <a:pt x="6484" y="5101"/>
                    <a:pt x="6587" y="4844"/>
                    <a:pt x="6689" y="4588"/>
                  </a:cubicBezTo>
                  <a:cubicBezTo>
                    <a:pt x="6689" y="4511"/>
                    <a:pt x="6715" y="4460"/>
                    <a:pt x="6741" y="4409"/>
                  </a:cubicBezTo>
                  <a:cubicBezTo>
                    <a:pt x="6664" y="4280"/>
                    <a:pt x="6613" y="4152"/>
                    <a:pt x="6561" y="4050"/>
                  </a:cubicBezTo>
                  <a:cubicBezTo>
                    <a:pt x="6459" y="3845"/>
                    <a:pt x="6356" y="3614"/>
                    <a:pt x="6279" y="3409"/>
                  </a:cubicBezTo>
                  <a:cubicBezTo>
                    <a:pt x="5972" y="2640"/>
                    <a:pt x="5792" y="1846"/>
                    <a:pt x="5690" y="1025"/>
                  </a:cubicBezTo>
                  <a:cubicBezTo>
                    <a:pt x="5639" y="692"/>
                    <a:pt x="5613" y="359"/>
                    <a:pt x="5613" y="0"/>
                  </a:cubicBezTo>
                  <a:close/>
                </a:path>
              </a:pathLst>
            </a:custGeom>
            <a:solidFill>
              <a:srgbClr val="8E6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76"/>
            <p:cNvSpPr/>
            <p:nvPr/>
          </p:nvSpPr>
          <p:spPr>
            <a:xfrm>
              <a:off x="648825" y="1594950"/>
              <a:ext cx="18625" cy="41300"/>
            </a:xfrm>
            <a:custGeom>
              <a:avLst/>
              <a:gdLst/>
              <a:ahLst/>
              <a:cxnLst/>
              <a:rect l="l" t="t" r="r" b="b"/>
              <a:pathLst>
                <a:path w="745" h="1652" extrusionOk="0">
                  <a:moveTo>
                    <a:pt x="339" y="1"/>
                  </a:moveTo>
                  <a:cubicBezTo>
                    <a:pt x="312" y="1"/>
                    <a:pt x="285" y="4"/>
                    <a:pt x="257" y="11"/>
                  </a:cubicBezTo>
                  <a:cubicBezTo>
                    <a:pt x="155" y="62"/>
                    <a:pt x="129" y="139"/>
                    <a:pt x="78" y="242"/>
                  </a:cubicBezTo>
                  <a:cubicBezTo>
                    <a:pt x="78" y="293"/>
                    <a:pt x="27" y="318"/>
                    <a:pt x="1" y="318"/>
                  </a:cubicBezTo>
                  <a:cubicBezTo>
                    <a:pt x="1" y="524"/>
                    <a:pt x="27" y="754"/>
                    <a:pt x="27" y="959"/>
                  </a:cubicBezTo>
                  <a:cubicBezTo>
                    <a:pt x="27" y="1190"/>
                    <a:pt x="27" y="1421"/>
                    <a:pt x="27" y="1651"/>
                  </a:cubicBezTo>
                  <a:cubicBezTo>
                    <a:pt x="52" y="1651"/>
                    <a:pt x="78" y="1626"/>
                    <a:pt x="103" y="1626"/>
                  </a:cubicBezTo>
                  <a:cubicBezTo>
                    <a:pt x="206" y="1574"/>
                    <a:pt x="283" y="1472"/>
                    <a:pt x="360" y="1395"/>
                  </a:cubicBezTo>
                  <a:cubicBezTo>
                    <a:pt x="513" y="1190"/>
                    <a:pt x="616" y="959"/>
                    <a:pt x="693" y="729"/>
                  </a:cubicBezTo>
                  <a:cubicBezTo>
                    <a:pt x="744" y="498"/>
                    <a:pt x="744" y="216"/>
                    <a:pt x="539" y="62"/>
                  </a:cubicBezTo>
                  <a:cubicBezTo>
                    <a:pt x="483" y="25"/>
                    <a:pt x="413" y="1"/>
                    <a:pt x="339" y="1"/>
                  </a:cubicBezTo>
                  <a:close/>
                </a:path>
              </a:pathLst>
            </a:custGeom>
            <a:solidFill>
              <a:srgbClr val="8E6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76"/>
            <p:cNvSpPr/>
            <p:nvPr/>
          </p:nvSpPr>
          <p:spPr>
            <a:xfrm>
              <a:off x="376525" y="1365675"/>
              <a:ext cx="331275" cy="230850"/>
            </a:xfrm>
            <a:custGeom>
              <a:avLst/>
              <a:gdLst/>
              <a:ahLst/>
              <a:cxnLst/>
              <a:rect l="l" t="t" r="r" b="b"/>
              <a:pathLst>
                <a:path w="13251" h="9234" extrusionOk="0">
                  <a:moveTo>
                    <a:pt x="8469" y="0"/>
                  </a:moveTo>
                  <a:cubicBezTo>
                    <a:pt x="8170" y="0"/>
                    <a:pt x="7873" y="21"/>
                    <a:pt x="7587" y="58"/>
                  </a:cubicBezTo>
                  <a:cubicBezTo>
                    <a:pt x="7177" y="109"/>
                    <a:pt x="6766" y="211"/>
                    <a:pt x="6382" y="340"/>
                  </a:cubicBezTo>
                  <a:cubicBezTo>
                    <a:pt x="6177" y="391"/>
                    <a:pt x="5972" y="468"/>
                    <a:pt x="5793" y="545"/>
                  </a:cubicBezTo>
                  <a:cubicBezTo>
                    <a:pt x="5587" y="621"/>
                    <a:pt x="5408" y="724"/>
                    <a:pt x="5203" y="775"/>
                  </a:cubicBezTo>
                  <a:cubicBezTo>
                    <a:pt x="5196" y="779"/>
                    <a:pt x="5189" y="780"/>
                    <a:pt x="5182" y="780"/>
                  </a:cubicBezTo>
                  <a:cubicBezTo>
                    <a:pt x="5140" y="780"/>
                    <a:pt x="5107" y="717"/>
                    <a:pt x="5152" y="673"/>
                  </a:cubicBezTo>
                  <a:cubicBezTo>
                    <a:pt x="5203" y="621"/>
                    <a:pt x="5254" y="596"/>
                    <a:pt x="5306" y="545"/>
                  </a:cubicBezTo>
                  <a:lnTo>
                    <a:pt x="5229" y="545"/>
                  </a:lnTo>
                  <a:cubicBezTo>
                    <a:pt x="5100" y="493"/>
                    <a:pt x="4972" y="493"/>
                    <a:pt x="4870" y="468"/>
                  </a:cubicBezTo>
                  <a:cubicBezTo>
                    <a:pt x="4742" y="455"/>
                    <a:pt x="4614" y="448"/>
                    <a:pt x="4489" y="448"/>
                  </a:cubicBezTo>
                  <a:cubicBezTo>
                    <a:pt x="4364" y="448"/>
                    <a:pt x="4242" y="455"/>
                    <a:pt x="4127" y="468"/>
                  </a:cubicBezTo>
                  <a:cubicBezTo>
                    <a:pt x="3768" y="519"/>
                    <a:pt x="3409" y="621"/>
                    <a:pt x="3076" y="801"/>
                  </a:cubicBezTo>
                  <a:cubicBezTo>
                    <a:pt x="3165" y="786"/>
                    <a:pt x="3262" y="771"/>
                    <a:pt x="3348" y="771"/>
                  </a:cubicBezTo>
                  <a:cubicBezTo>
                    <a:pt x="3411" y="771"/>
                    <a:pt x="3468" y="779"/>
                    <a:pt x="3511" y="801"/>
                  </a:cubicBezTo>
                  <a:cubicBezTo>
                    <a:pt x="3563" y="827"/>
                    <a:pt x="3563" y="903"/>
                    <a:pt x="3511" y="929"/>
                  </a:cubicBezTo>
                  <a:cubicBezTo>
                    <a:pt x="3435" y="955"/>
                    <a:pt x="3358" y="955"/>
                    <a:pt x="3281" y="955"/>
                  </a:cubicBezTo>
                  <a:cubicBezTo>
                    <a:pt x="3178" y="980"/>
                    <a:pt x="3101" y="980"/>
                    <a:pt x="3024" y="1006"/>
                  </a:cubicBezTo>
                  <a:cubicBezTo>
                    <a:pt x="2871" y="1032"/>
                    <a:pt x="2691" y="1083"/>
                    <a:pt x="2537" y="1160"/>
                  </a:cubicBezTo>
                  <a:cubicBezTo>
                    <a:pt x="2307" y="1262"/>
                    <a:pt x="2076" y="1416"/>
                    <a:pt x="1871" y="1621"/>
                  </a:cubicBezTo>
                  <a:cubicBezTo>
                    <a:pt x="2051" y="1621"/>
                    <a:pt x="2230" y="1647"/>
                    <a:pt x="2409" y="1672"/>
                  </a:cubicBezTo>
                  <a:lnTo>
                    <a:pt x="2435" y="1672"/>
                  </a:lnTo>
                  <a:cubicBezTo>
                    <a:pt x="2537" y="1647"/>
                    <a:pt x="2640" y="1647"/>
                    <a:pt x="2743" y="1647"/>
                  </a:cubicBezTo>
                  <a:cubicBezTo>
                    <a:pt x="2794" y="1647"/>
                    <a:pt x="2845" y="1749"/>
                    <a:pt x="2768" y="1800"/>
                  </a:cubicBezTo>
                  <a:cubicBezTo>
                    <a:pt x="2589" y="1877"/>
                    <a:pt x="2409" y="1903"/>
                    <a:pt x="2204" y="1980"/>
                  </a:cubicBezTo>
                  <a:cubicBezTo>
                    <a:pt x="2025" y="2057"/>
                    <a:pt x="1845" y="2134"/>
                    <a:pt x="1692" y="2236"/>
                  </a:cubicBezTo>
                  <a:cubicBezTo>
                    <a:pt x="1256" y="2492"/>
                    <a:pt x="872" y="2826"/>
                    <a:pt x="590" y="3236"/>
                  </a:cubicBezTo>
                  <a:cubicBezTo>
                    <a:pt x="461" y="3415"/>
                    <a:pt x="359" y="3595"/>
                    <a:pt x="282" y="3800"/>
                  </a:cubicBezTo>
                  <a:cubicBezTo>
                    <a:pt x="128" y="4158"/>
                    <a:pt x="26" y="4517"/>
                    <a:pt x="0" y="4902"/>
                  </a:cubicBezTo>
                  <a:cubicBezTo>
                    <a:pt x="0" y="5107"/>
                    <a:pt x="0" y="5286"/>
                    <a:pt x="0" y="5491"/>
                  </a:cubicBezTo>
                  <a:cubicBezTo>
                    <a:pt x="0" y="5542"/>
                    <a:pt x="26" y="5594"/>
                    <a:pt x="26" y="5645"/>
                  </a:cubicBezTo>
                  <a:cubicBezTo>
                    <a:pt x="77" y="5491"/>
                    <a:pt x="128" y="5337"/>
                    <a:pt x="205" y="5184"/>
                  </a:cubicBezTo>
                  <a:cubicBezTo>
                    <a:pt x="282" y="5030"/>
                    <a:pt x="359" y="4876"/>
                    <a:pt x="487" y="4799"/>
                  </a:cubicBezTo>
                  <a:cubicBezTo>
                    <a:pt x="499" y="4787"/>
                    <a:pt x="512" y="4782"/>
                    <a:pt x="525" y="4782"/>
                  </a:cubicBezTo>
                  <a:cubicBezTo>
                    <a:pt x="569" y="4782"/>
                    <a:pt x="609" y="4837"/>
                    <a:pt x="590" y="4876"/>
                  </a:cubicBezTo>
                  <a:cubicBezTo>
                    <a:pt x="564" y="5004"/>
                    <a:pt x="487" y="5158"/>
                    <a:pt x="410" y="5286"/>
                  </a:cubicBezTo>
                  <a:cubicBezTo>
                    <a:pt x="333" y="5414"/>
                    <a:pt x="282" y="5568"/>
                    <a:pt x="231" y="5722"/>
                  </a:cubicBezTo>
                  <a:cubicBezTo>
                    <a:pt x="205" y="5799"/>
                    <a:pt x="180" y="5876"/>
                    <a:pt x="154" y="5978"/>
                  </a:cubicBezTo>
                  <a:cubicBezTo>
                    <a:pt x="103" y="6183"/>
                    <a:pt x="77" y="6414"/>
                    <a:pt x="51" y="6619"/>
                  </a:cubicBezTo>
                  <a:cubicBezTo>
                    <a:pt x="26" y="6926"/>
                    <a:pt x="51" y="7260"/>
                    <a:pt x="103" y="7567"/>
                  </a:cubicBezTo>
                  <a:cubicBezTo>
                    <a:pt x="128" y="7695"/>
                    <a:pt x="180" y="7824"/>
                    <a:pt x="231" y="7952"/>
                  </a:cubicBezTo>
                  <a:cubicBezTo>
                    <a:pt x="256" y="8003"/>
                    <a:pt x="282" y="8054"/>
                    <a:pt x="333" y="8105"/>
                  </a:cubicBezTo>
                  <a:cubicBezTo>
                    <a:pt x="333" y="8029"/>
                    <a:pt x="333" y="7952"/>
                    <a:pt x="333" y="7875"/>
                  </a:cubicBezTo>
                  <a:cubicBezTo>
                    <a:pt x="333" y="7516"/>
                    <a:pt x="436" y="7183"/>
                    <a:pt x="615" y="6875"/>
                  </a:cubicBezTo>
                  <a:cubicBezTo>
                    <a:pt x="624" y="6857"/>
                    <a:pt x="643" y="6849"/>
                    <a:pt x="662" y="6849"/>
                  </a:cubicBezTo>
                  <a:cubicBezTo>
                    <a:pt x="697" y="6849"/>
                    <a:pt x="734" y="6877"/>
                    <a:pt x="718" y="6926"/>
                  </a:cubicBezTo>
                  <a:cubicBezTo>
                    <a:pt x="641" y="7132"/>
                    <a:pt x="590" y="7362"/>
                    <a:pt x="564" y="7593"/>
                  </a:cubicBezTo>
                  <a:cubicBezTo>
                    <a:pt x="590" y="7695"/>
                    <a:pt x="564" y="7772"/>
                    <a:pt x="564" y="7875"/>
                  </a:cubicBezTo>
                  <a:cubicBezTo>
                    <a:pt x="590" y="7952"/>
                    <a:pt x="590" y="8054"/>
                    <a:pt x="590" y="8157"/>
                  </a:cubicBezTo>
                  <a:cubicBezTo>
                    <a:pt x="615" y="8310"/>
                    <a:pt x="666" y="8490"/>
                    <a:pt x="718" y="8669"/>
                  </a:cubicBezTo>
                  <a:cubicBezTo>
                    <a:pt x="795" y="8823"/>
                    <a:pt x="872" y="8977"/>
                    <a:pt x="974" y="9131"/>
                  </a:cubicBezTo>
                  <a:cubicBezTo>
                    <a:pt x="1025" y="9156"/>
                    <a:pt x="1051" y="9208"/>
                    <a:pt x="1077" y="9233"/>
                  </a:cubicBezTo>
                  <a:cubicBezTo>
                    <a:pt x="1077" y="9208"/>
                    <a:pt x="1077" y="9208"/>
                    <a:pt x="1077" y="9182"/>
                  </a:cubicBezTo>
                  <a:cubicBezTo>
                    <a:pt x="1051" y="9131"/>
                    <a:pt x="1051" y="9079"/>
                    <a:pt x="1051" y="9028"/>
                  </a:cubicBezTo>
                  <a:cubicBezTo>
                    <a:pt x="1051" y="9002"/>
                    <a:pt x="1051" y="8977"/>
                    <a:pt x="1051" y="8951"/>
                  </a:cubicBezTo>
                  <a:cubicBezTo>
                    <a:pt x="1077" y="8926"/>
                    <a:pt x="1077" y="8900"/>
                    <a:pt x="1077" y="8900"/>
                  </a:cubicBezTo>
                  <a:cubicBezTo>
                    <a:pt x="1077" y="8849"/>
                    <a:pt x="1102" y="8823"/>
                    <a:pt x="1128" y="8797"/>
                  </a:cubicBezTo>
                  <a:cubicBezTo>
                    <a:pt x="1136" y="8789"/>
                    <a:pt x="1148" y="8786"/>
                    <a:pt x="1160" y="8786"/>
                  </a:cubicBezTo>
                  <a:cubicBezTo>
                    <a:pt x="1185" y="8786"/>
                    <a:pt x="1213" y="8797"/>
                    <a:pt x="1230" y="8797"/>
                  </a:cubicBezTo>
                  <a:cubicBezTo>
                    <a:pt x="1256" y="8797"/>
                    <a:pt x="1256" y="8772"/>
                    <a:pt x="1282" y="8772"/>
                  </a:cubicBezTo>
                  <a:cubicBezTo>
                    <a:pt x="1282" y="8772"/>
                    <a:pt x="1282" y="8746"/>
                    <a:pt x="1307" y="8746"/>
                  </a:cubicBezTo>
                  <a:cubicBezTo>
                    <a:pt x="1384" y="8695"/>
                    <a:pt x="1461" y="8618"/>
                    <a:pt x="1538" y="8516"/>
                  </a:cubicBezTo>
                  <a:cubicBezTo>
                    <a:pt x="1615" y="8387"/>
                    <a:pt x="1666" y="8234"/>
                    <a:pt x="1717" y="8080"/>
                  </a:cubicBezTo>
                  <a:cubicBezTo>
                    <a:pt x="1743" y="7875"/>
                    <a:pt x="1743" y="7644"/>
                    <a:pt x="1717" y="7439"/>
                  </a:cubicBezTo>
                  <a:cubicBezTo>
                    <a:pt x="1666" y="7234"/>
                    <a:pt x="1615" y="7029"/>
                    <a:pt x="1615" y="6824"/>
                  </a:cubicBezTo>
                  <a:cubicBezTo>
                    <a:pt x="1615" y="6782"/>
                    <a:pt x="1638" y="6763"/>
                    <a:pt x="1668" y="6763"/>
                  </a:cubicBezTo>
                  <a:cubicBezTo>
                    <a:pt x="1692" y="6763"/>
                    <a:pt x="1720" y="6775"/>
                    <a:pt x="1743" y="6798"/>
                  </a:cubicBezTo>
                  <a:cubicBezTo>
                    <a:pt x="1871" y="7003"/>
                    <a:pt x="1922" y="7260"/>
                    <a:pt x="1948" y="7490"/>
                  </a:cubicBezTo>
                  <a:cubicBezTo>
                    <a:pt x="1974" y="7593"/>
                    <a:pt x="1974" y="7695"/>
                    <a:pt x="1974" y="7772"/>
                  </a:cubicBezTo>
                  <a:cubicBezTo>
                    <a:pt x="2102" y="7670"/>
                    <a:pt x="2230" y="7542"/>
                    <a:pt x="2332" y="7439"/>
                  </a:cubicBezTo>
                  <a:cubicBezTo>
                    <a:pt x="2512" y="7260"/>
                    <a:pt x="2640" y="7080"/>
                    <a:pt x="2768" y="6875"/>
                  </a:cubicBezTo>
                  <a:cubicBezTo>
                    <a:pt x="2896" y="6670"/>
                    <a:pt x="3024" y="6465"/>
                    <a:pt x="3127" y="6234"/>
                  </a:cubicBezTo>
                  <a:cubicBezTo>
                    <a:pt x="3153" y="6132"/>
                    <a:pt x="3204" y="6004"/>
                    <a:pt x="3229" y="5901"/>
                  </a:cubicBezTo>
                  <a:cubicBezTo>
                    <a:pt x="3281" y="5799"/>
                    <a:pt x="3306" y="5671"/>
                    <a:pt x="3358" y="5594"/>
                  </a:cubicBezTo>
                  <a:cubicBezTo>
                    <a:pt x="3381" y="5571"/>
                    <a:pt x="3409" y="5558"/>
                    <a:pt x="3433" y="5558"/>
                  </a:cubicBezTo>
                  <a:cubicBezTo>
                    <a:pt x="3462" y="5558"/>
                    <a:pt x="3486" y="5577"/>
                    <a:pt x="3486" y="5619"/>
                  </a:cubicBezTo>
                  <a:cubicBezTo>
                    <a:pt x="3511" y="5722"/>
                    <a:pt x="3486" y="5850"/>
                    <a:pt x="3460" y="5953"/>
                  </a:cubicBezTo>
                  <a:cubicBezTo>
                    <a:pt x="3435" y="6081"/>
                    <a:pt x="3383" y="6209"/>
                    <a:pt x="3332" y="6337"/>
                  </a:cubicBezTo>
                  <a:cubicBezTo>
                    <a:pt x="3281" y="6414"/>
                    <a:pt x="3255" y="6491"/>
                    <a:pt x="3204" y="6568"/>
                  </a:cubicBezTo>
                  <a:lnTo>
                    <a:pt x="3306" y="6568"/>
                  </a:lnTo>
                  <a:cubicBezTo>
                    <a:pt x="3409" y="6542"/>
                    <a:pt x="3511" y="6516"/>
                    <a:pt x="3588" y="6465"/>
                  </a:cubicBezTo>
                  <a:cubicBezTo>
                    <a:pt x="3768" y="6363"/>
                    <a:pt x="3896" y="6209"/>
                    <a:pt x="3998" y="6029"/>
                  </a:cubicBezTo>
                  <a:cubicBezTo>
                    <a:pt x="4101" y="5824"/>
                    <a:pt x="4178" y="5594"/>
                    <a:pt x="4203" y="5363"/>
                  </a:cubicBezTo>
                  <a:cubicBezTo>
                    <a:pt x="4203" y="5235"/>
                    <a:pt x="4229" y="5107"/>
                    <a:pt x="4229" y="5004"/>
                  </a:cubicBezTo>
                  <a:cubicBezTo>
                    <a:pt x="4229" y="4902"/>
                    <a:pt x="4229" y="4774"/>
                    <a:pt x="4306" y="4697"/>
                  </a:cubicBezTo>
                  <a:cubicBezTo>
                    <a:pt x="4319" y="4684"/>
                    <a:pt x="4332" y="4677"/>
                    <a:pt x="4344" y="4677"/>
                  </a:cubicBezTo>
                  <a:cubicBezTo>
                    <a:pt x="4357" y="4677"/>
                    <a:pt x="4370" y="4684"/>
                    <a:pt x="4383" y="4697"/>
                  </a:cubicBezTo>
                  <a:cubicBezTo>
                    <a:pt x="4460" y="4774"/>
                    <a:pt x="4460" y="4953"/>
                    <a:pt x="4460" y="5081"/>
                  </a:cubicBezTo>
                  <a:cubicBezTo>
                    <a:pt x="4460" y="5209"/>
                    <a:pt x="4434" y="5337"/>
                    <a:pt x="4408" y="5466"/>
                  </a:cubicBezTo>
                  <a:cubicBezTo>
                    <a:pt x="4408" y="5568"/>
                    <a:pt x="4383" y="5696"/>
                    <a:pt x="4332" y="5799"/>
                  </a:cubicBezTo>
                  <a:lnTo>
                    <a:pt x="4383" y="5850"/>
                  </a:lnTo>
                  <a:cubicBezTo>
                    <a:pt x="4434" y="5901"/>
                    <a:pt x="4460" y="5927"/>
                    <a:pt x="4511" y="5978"/>
                  </a:cubicBezTo>
                  <a:cubicBezTo>
                    <a:pt x="4588" y="6055"/>
                    <a:pt x="4665" y="6106"/>
                    <a:pt x="4742" y="6158"/>
                  </a:cubicBezTo>
                  <a:cubicBezTo>
                    <a:pt x="4844" y="6209"/>
                    <a:pt x="4921" y="6234"/>
                    <a:pt x="5024" y="6260"/>
                  </a:cubicBezTo>
                  <a:cubicBezTo>
                    <a:pt x="5049" y="6286"/>
                    <a:pt x="5075" y="6286"/>
                    <a:pt x="5126" y="6286"/>
                  </a:cubicBezTo>
                  <a:cubicBezTo>
                    <a:pt x="4895" y="5927"/>
                    <a:pt x="4690" y="5466"/>
                    <a:pt x="4690" y="5055"/>
                  </a:cubicBezTo>
                  <a:cubicBezTo>
                    <a:pt x="4690" y="5001"/>
                    <a:pt x="4727" y="4975"/>
                    <a:pt x="4765" y="4975"/>
                  </a:cubicBezTo>
                  <a:cubicBezTo>
                    <a:pt x="4798" y="4975"/>
                    <a:pt x="4832" y="4994"/>
                    <a:pt x="4844" y="5030"/>
                  </a:cubicBezTo>
                  <a:cubicBezTo>
                    <a:pt x="4921" y="5261"/>
                    <a:pt x="4972" y="5491"/>
                    <a:pt x="5049" y="5696"/>
                  </a:cubicBezTo>
                  <a:cubicBezTo>
                    <a:pt x="5152" y="5927"/>
                    <a:pt x="5254" y="6106"/>
                    <a:pt x="5382" y="6311"/>
                  </a:cubicBezTo>
                  <a:cubicBezTo>
                    <a:pt x="5382" y="6311"/>
                    <a:pt x="5408" y="6337"/>
                    <a:pt x="5408" y="6337"/>
                  </a:cubicBezTo>
                  <a:cubicBezTo>
                    <a:pt x="5408" y="6363"/>
                    <a:pt x="5434" y="6363"/>
                    <a:pt x="5434" y="6363"/>
                  </a:cubicBezTo>
                  <a:cubicBezTo>
                    <a:pt x="5536" y="6542"/>
                    <a:pt x="5690" y="6696"/>
                    <a:pt x="5844" y="6824"/>
                  </a:cubicBezTo>
                  <a:cubicBezTo>
                    <a:pt x="5921" y="6901"/>
                    <a:pt x="6023" y="6978"/>
                    <a:pt x="6126" y="7055"/>
                  </a:cubicBezTo>
                  <a:lnTo>
                    <a:pt x="6177" y="7106"/>
                  </a:lnTo>
                  <a:cubicBezTo>
                    <a:pt x="6151" y="6926"/>
                    <a:pt x="6151" y="6721"/>
                    <a:pt x="6126" y="6542"/>
                  </a:cubicBezTo>
                  <a:cubicBezTo>
                    <a:pt x="6126" y="6414"/>
                    <a:pt x="6100" y="6311"/>
                    <a:pt x="6100" y="6183"/>
                  </a:cubicBezTo>
                  <a:cubicBezTo>
                    <a:pt x="6074" y="6081"/>
                    <a:pt x="6049" y="5927"/>
                    <a:pt x="6126" y="5824"/>
                  </a:cubicBezTo>
                  <a:cubicBezTo>
                    <a:pt x="6137" y="5803"/>
                    <a:pt x="6157" y="5795"/>
                    <a:pt x="6178" y="5795"/>
                  </a:cubicBezTo>
                  <a:cubicBezTo>
                    <a:pt x="6207" y="5795"/>
                    <a:pt x="6239" y="5810"/>
                    <a:pt x="6254" y="5824"/>
                  </a:cubicBezTo>
                  <a:cubicBezTo>
                    <a:pt x="6331" y="5927"/>
                    <a:pt x="6305" y="6081"/>
                    <a:pt x="6331" y="6183"/>
                  </a:cubicBezTo>
                  <a:cubicBezTo>
                    <a:pt x="6331" y="6234"/>
                    <a:pt x="6331" y="6286"/>
                    <a:pt x="6331" y="6311"/>
                  </a:cubicBezTo>
                  <a:lnTo>
                    <a:pt x="6356" y="6311"/>
                  </a:lnTo>
                  <a:cubicBezTo>
                    <a:pt x="6382" y="6337"/>
                    <a:pt x="6408" y="6337"/>
                    <a:pt x="6408" y="6337"/>
                  </a:cubicBezTo>
                  <a:cubicBezTo>
                    <a:pt x="6510" y="6363"/>
                    <a:pt x="6587" y="6414"/>
                    <a:pt x="6638" y="6465"/>
                  </a:cubicBezTo>
                  <a:cubicBezTo>
                    <a:pt x="6741" y="6516"/>
                    <a:pt x="6818" y="6593"/>
                    <a:pt x="6895" y="6645"/>
                  </a:cubicBezTo>
                  <a:cubicBezTo>
                    <a:pt x="7048" y="6747"/>
                    <a:pt x="7177" y="6850"/>
                    <a:pt x="7305" y="6952"/>
                  </a:cubicBezTo>
                  <a:lnTo>
                    <a:pt x="7305" y="6773"/>
                  </a:lnTo>
                  <a:cubicBezTo>
                    <a:pt x="7305" y="6670"/>
                    <a:pt x="7305" y="6568"/>
                    <a:pt x="7305" y="6465"/>
                  </a:cubicBezTo>
                  <a:cubicBezTo>
                    <a:pt x="7305" y="6286"/>
                    <a:pt x="7305" y="6106"/>
                    <a:pt x="7356" y="5901"/>
                  </a:cubicBezTo>
                  <a:cubicBezTo>
                    <a:pt x="7338" y="5847"/>
                    <a:pt x="7371" y="5793"/>
                    <a:pt x="7419" y="5793"/>
                  </a:cubicBezTo>
                  <a:cubicBezTo>
                    <a:pt x="7439" y="5793"/>
                    <a:pt x="7462" y="5802"/>
                    <a:pt x="7484" y="5824"/>
                  </a:cubicBezTo>
                  <a:cubicBezTo>
                    <a:pt x="7766" y="6081"/>
                    <a:pt x="8022" y="6363"/>
                    <a:pt x="8227" y="6670"/>
                  </a:cubicBezTo>
                  <a:cubicBezTo>
                    <a:pt x="8330" y="6850"/>
                    <a:pt x="8432" y="7003"/>
                    <a:pt x="8535" y="7183"/>
                  </a:cubicBezTo>
                  <a:cubicBezTo>
                    <a:pt x="8561" y="7234"/>
                    <a:pt x="8586" y="7285"/>
                    <a:pt x="8612" y="7337"/>
                  </a:cubicBezTo>
                  <a:cubicBezTo>
                    <a:pt x="8714" y="7157"/>
                    <a:pt x="8791" y="6978"/>
                    <a:pt x="8842" y="6773"/>
                  </a:cubicBezTo>
                  <a:cubicBezTo>
                    <a:pt x="8894" y="6645"/>
                    <a:pt x="8919" y="6516"/>
                    <a:pt x="8945" y="6363"/>
                  </a:cubicBezTo>
                  <a:cubicBezTo>
                    <a:pt x="8996" y="6234"/>
                    <a:pt x="8996" y="6106"/>
                    <a:pt x="9048" y="5978"/>
                  </a:cubicBezTo>
                  <a:cubicBezTo>
                    <a:pt x="9060" y="5940"/>
                    <a:pt x="9092" y="5920"/>
                    <a:pt x="9124" y="5920"/>
                  </a:cubicBezTo>
                  <a:cubicBezTo>
                    <a:pt x="9156" y="5920"/>
                    <a:pt x="9188" y="5940"/>
                    <a:pt x="9201" y="5978"/>
                  </a:cubicBezTo>
                  <a:cubicBezTo>
                    <a:pt x="9227" y="6106"/>
                    <a:pt x="9201" y="6260"/>
                    <a:pt x="9176" y="6414"/>
                  </a:cubicBezTo>
                  <a:cubicBezTo>
                    <a:pt x="9150" y="6542"/>
                    <a:pt x="9124" y="6670"/>
                    <a:pt x="9099" y="6798"/>
                  </a:cubicBezTo>
                  <a:cubicBezTo>
                    <a:pt x="9124" y="6850"/>
                    <a:pt x="9150" y="6901"/>
                    <a:pt x="9176" y="6952"/>
                  </a:cubicBezTo>
                  <a:cubicBezTo>
                    <a:pt x="9201" y="7055"/>
                    <a:pt x="9253" y="7157"/>
                    <a:pt x="9304" y="7234"/>
                  </a:cubicBezTo>
                  <a:cubicBezTo>
                    <a:pt x="9432" y="7413"/>
                    <a:pt x="9535" y="7593"/>
                    <a:pt x="9688" y="7747"/>
                  </a:cubicBezTo>
                  <a:cubicBezTo>
                    <a:pt x="9842" y="7900"/>
                    <a:pt x="9996" y="8029"/>
                    <a:pt x="10175" y="8157"/>
                  </a:cubicBezTo>
                  <a:cubicBezTo>
                    <a:pt x="10303" y="8259"/>
                    <a:pt x="10432" y="8310"/>
                    <a:pt x="10585" y="8387"/>
                  </a:cubicBezTo>
                  <a:cubicBezTo>
                    <a:pt x="10560" y="8259"/>
                    <a:pt x="10560" y="8157"/>
                    <a:pt x="10585" y="8029"/>
                  </a:cubicBezTo>
                  <a:cubicBezTo>
                    <a:pt x="10599" y="8000"/>
                    <a:pt x="10637" y="7980"/>
                    <a:pt x="10672" y="7980"/>
                  </a:cubicBezTo>
                  <a:cubicBezTo>
                    <a:pt x="10700" y="7980"/>
                    <a:pt x="10728" y="7994"/>
                    <a:pt x="10739" y="8029"/>
                  </a:cubicBezTo>
                  <a:cubicBezTo>
                    <a:pt x="10816" y="8182"/>
                    <a:pt x="10816" y="8362"/>
                    <a:pt x="10842" y="8541"/>
                  </a:cubicBezTo>
                  <a:cubicBezTo>
                    <a:pt x="10842" y="8721"/>
                    <a:pt x="10867" y="8900"/>
                    <a:pt x="10867" y="9079"/>
                  </a:cubicBezTo>
                  <a:lnTo>
                    <a:pt x="10867" y="9105"/>
                  </a:lnTo>
                  <a:cubicBezTo>
                    <a:pt x="10944" y="9028"/>
                    <a:pt x="11047" y="8977"/>
                    <a:pt x="11175" y="8951"/>
                  </a:cubicBezTo>
                  <a:cubicBezTo>
                    <a:pt x="11175" y="8900"/>
                    <a:pt x="11175" y="8823"/>
                    <a:pt x="11175" y="8772"/>
                  </a:cubicBezTo>
                  <a:cubicBezTo>
                    <a:pt x="11175" y="8695"/>
                    <a:pt x="11175" y="8618"/>
                    <a:pt x="11175" y="8541"/>
                  </a:cubicBezTo>
                  <a:cubicBezTo>
                    <a:pt x="11175" y="8464"/>
                    <a:pt x="11175" y="8387"/>
                    <a:pt x="11175" y="8310"/>
                  </a:cubicBezTo>
                  <a:cubicBezTo>
                    <a:pt x="11198" y="8264"/>
                    <a:pt x="11200" y="8153"/>
                    <a:pt x="11259" y="8153"/>
                  </a:cubicBezTo>
                  <a:cubicBezTo>
                    <a:pt x="11264" y="8153"/>
                    <a:pt x="11270" y="8154"/>
                    <a:pt x="11277" y="8157"/>
                  </a:cubicBezTo>
                  <a:cubicBezTo>
                    <a:pt x="11354" y="8157"/>
                    <a:pt x="11380" y="8285"/>
                    <a:pt x="11380" y="8336"/>
                  </a:cubicBezTo>
                  <a:cubicBezTo>
                    <a:pt x="11405" y="8413"/>
                    <a:pt x="11405" y="8490"/>
                    <a:pt x="11405" y="8567"/>
                  </a:cubicBezTo>
                  <a:cubicBezTo>
                    <a:pt x="11405" y="8644"/>
                    <a:pt x="11380" y="8721"/>
                    <a:pt x="11380" y="8797"/>
                  </a:cubicBezTo>
                  <a:cubicBezTo>
                    <a:pt x="11380" y="8849"/>
                    <a:pt x="11354" y="8900"/>
                    <a:pt x="11354" y="8951"/>
                  </a:cubicBezTo>
                  <a:lnTo>
                    <a:pt x="11380" y="8951"/>
                  </a:lnTo>
                  <a:cubicBezTo>
                    <a:pt x="11431" y="8951"/>
                    <a:pt x="11482" y="8977"/>
                    <a:pt x="11534" y="9002"/>
                  </a:cubicBezTo>
                  <a:cubicBezTo>
                    <a:pt x="11585" y="8900"/>
                    <a:pt x="11636" y="8823"/>
                    <a:pt x="11687" y="8721"/>
                  </a:cubicBezTo>
                  <a:cubicBezTo>
                    <a:pt x="11764" y="8592"/>
                    <a:pt x="11816" y="8464"/>
                    <a:pt x="11867" y="8336"/>
                  </a:cubicBezTo>
                  <a:cubicBezTo>
                    <a:pt x="11969" y="8080"/>
                    <a:pt x="12046" y="7798"/>
                    <a:pt x="12098" y="7516"/>
                  </a:cubicBezTo>
                  <a:cubicBezTo>
                    <a:pt x="12123" y="7234"/>
                    <a:pt x="12149" y="6952"/>
                    <a:pt x="12123" y="6645"/>
                  </a:cubicBezTo>
                  <a:cubicBezTo>
                    <a:pt x="12098" y="6516"/>
                    <a:pt x="12072" y="6388"/>
                    <a:pt x="12046" y="6234"/>
                  </a:cubicBezTo>
                  <a:cubicBezTo>
                    <a:pt x="12021" y="6106"/>
                    <a:pt x="11969" y="5953"/>
                    <a:pt x="11995" y="5824"/>
                  </a:cubicBezTo>
                  <a:cubicBezTo>
                    <a:pt x="11995" y="5769"/>
                    <a:pt x="12035" y="5727"/>
                    <a:pt x="12076" y="5727"/>
                  </a:cubicBezTo>
                  <a:cubicBezTo>
                    <a:pt x="12093" y="5727"/>
                    <a:pt x="12109" y="5733"/>
                    <a:pt x="12123" y="5747"/>
                  </a:cubicBezTo>
                  <a:cubicBezTo>
                    <a:pt x="12226" y="5850"/>
                    <a:pt x="12277" y="6029"/>
                    <a:pt x="12303" y="6158"/>
                  </a:cubicBezTo>
                  <a:cubicBezTo>
                    <a:pt x="12354" y="6311"/>
                    <a:pt x="12379" y="6465"/>
                    <a:pt x="12379" y="6619"/>
                  </a:cubicBezTo>
                  <a:cubicBezTo>
                    <a:pt x="12405" y="6926"/>
                    <a:pt x="12405" y="7234"/>
                    <a:pt x="12379" y="7542"/>
                  </a:cubicBezTo>
                  <a:cubicBezTo>
                    <a:pt x="12354" y="7721"/>
                    <a:pt x="12303" y="7875"/>
                    <a:pt x="12251" y="8054"/>
                  </a:cubicBezTo>
                  <a:cubicBezTo>
                    <a:pt x="12303" y="8003"/>
                    <a:pt x="12354" y="7952"/>
                    <a:pt x="12379" y="7900"/>
                  </a:cubicBezTo>
                  <a:cubicBezTo>
                    <a:pt x="12533" y="7747"/>
                    <a:pt x="12610" y="7542"/>
                    <a:pt x="12687" y="7362"/>
                  </a:cubicBezTo>
                  <a:cubicBezTo>
                    <a:pt x="12764" y="7106"/>
                    <a:pt x="12790" y="6850"/>
                    <a:pt x="12790" y="6593"/>
                  </a:cubicBezTo>
                  <a:cubicBezTo>
                    <a:pt x="12790" y="6363"/>
                    <a:pt x="12738" y="6106"/>
                    <a:pt x="12841" y="5876"/>
                  </a:cubicBezTo>
                  <a:cubicBezTo>
                    <a:pt x="12841" y="5861"/>
                    <a:pt x="12858" y="5846"/>
                    <a:pt x="12877" y="5846"/>
                  </a:cubicBezTo>
                  <a:cubicBezTo>
                    <a:pt x="12891" y="5846"/>
                    <a:pt x="12907" y="5854"/>
                    <a:pt x="12918" y="5876"/>
                  </a:cubicBezTo>
                  <a:cubicBezTo>
                    <a:pt x="13020" y="6106"/>
                    <a:pt x="13020" y="6414"/>
                    <a:pt x="12995" y="6670"/>
                  </a:cubicBezTo>
                  <a:cubicBezTo>
                    <a:pt x="13046" y="6516"/>
                    <a:pt x="13097" y="6363"/>
                    <a:pt x="13148" y="6209"/>
                  </a:cubicBezTo>
                  <a:cubicBezTo>
                    <a:pt x="13200" y="6029"/>
                    <a:pt x="13225" y="5824"/>
                    <a:pt x="13225" y="5645"/>
                  </a:cubicBezTo>
                  <a:cubicBezTo>
                    <a:pt x="13251" y="5261"/>
                    <a:pt x="13225" y="4876"/>
                    <a:pt x="13123" y="4517"/>
                  </a:cubicBezTo>
                  <a:cubicBezTo>
                    <a:pt x="13020" y="4158"/>
                    <a:pt x="12841" y="3851"/>
                    <a:pt x="12636" y="3543"/>
                  </a:cubicBezTo>
                  <a:cubicBezTo>
                    <a:pt x="12559" y="3441"/>
                    <a:pt x="12456" y="3313"/>
                    <a:pt x="12354" y="3210"/>
                  </a:cubicBezTo>
                  <a:cubicBezTo>
                    <a:pt x="12328" y="3184"/>
                    <a:pt x="12303" y="3159"/>
                    <a:pt x="12303" y="3159"/>
                  </a:cubicBezTo>
                  <a:cubicBezTo>
                    <a:pt x="12174" y="3031"/>
                    <a:pt x="12046" y="2928"/>
                    <a:pt x="11944" y="2774"/>
                  </a:cubicBezTo>
                  <a:cubicBezTo>
                    <a:pt x="11899" y="2730"/>
                    <a:pt x="11951" y="2667"/>
                    <a:pt x="12015" y="2667"/>
                  </a:cubicBezTo>
                  <a:cubicBezTo>
                    <a:pt x="12025" y="2667"/>
                    <a:pt x="12036" y="2668"/>
                    <a:pt x="12046" y="2672"/>
                  </a:cubicBezTo>
                  <a:cubicBezTo>
                    <a:pt x="12098" y="2672"/>
                    <a:pt x="12123" y="2698"/>
                    <a:pt x="12174" y="2723"/>
                  </a:cubicBezTo>
                  <a:cubicBezTo>
                    <a:pt x="12226" y="2749"/>
                    <a:pt x="12277" y="2800"/>
                    <a:pt x="12328" y="2826"/>
                  </a:cubicBezTo>
                  <a:cubicBezTo>
                    <a:pt x="12405" y="2851"/>
                    <a:pt x="12456" y="2877"/>
                    <a:pt x="12533" y="2877"/>
                  </a:cubicBezTo>
                  <a:cubicBezTo>
                    <a:pt x="12533" y="2723"/>
                    <a:pt x="12482" y="2569"/>
                    <a:pt x="12405" y="2416"/>
                  </a:cubicBezTo>
                  <a:cubicBezTo>
                    <a:pt x="12354" y="2262"/>
                    <a:pt x="12251" y="2134"/>
                    <a:pt x="12149" y="2006"/>
                  </a:cubicBezTo>
                  <a:lnTo>
                    <a:pt x="12149" y="2006"/>
                  </a:lnTo>
                  <a:cubicBezTo>
                    <a:pt x="12174" y="2082"/>
                    <a:pt x="12174" y="2185"/>
                    <a:pt x="12174" y="2262"/>
                  </a:cubicBezTo>
                  <a:cubicBezTo>
                    <a:pt x="12159" y="2292"/>
                    <a:pt x="12136" y="2304"/>
                    <a:pt x="12113" y="2304"/>
                  </a:cubicBezTo>
                  <a:cubicBezTo>
                    <a:pt x="12098" y="2304"/>
                    <a:pt x="12082" y="2298"/>
                    <a:pt x="12072" y="2287"/>
                  </a:cubicBezTo>
                  <a:cubicBezTo>
                    <a:pt x="12072" y="2262"/>
                    <a:pt x="12072" y="2262"/>
                    <a:pt x="12072" y="2262"/>
                  </a:cubicBezTo>
                  <a:cubicBezTo>
                    <a:pt x="12021" y="2185"/>
                    <a:pt x="11995" y="2108"/>
                    <a:pt x="11969" y="2031"/>
                  </a:cubicBezTo>
                  <a:cubicBezTo>
                    <a:pt x="11918" y="1954"/>
                    <a:pt x="11892" y="1852"/>
                    <a:pt x="11841" y="1775"/>
                  </a:cubicBezTo>
                  <a:cubicBezTo>
                    <a:pt x="11816" y="1749"/>
                    <a:pt x="11790" y="1698"/>
                    <a:pt x="11764" y="1647"/>
                  </a:cubicBezTo>
                  <a:cubicBezTo>
                    <a:pt x="11713" y="1621"/>
                    <a:pt x="11662" y="1595"/>
                    <a:pt x="11611" y="1570"/>
                  </a:cubicBezTo>
                  <a:cubicBezTo>
                    <a:pt x="11303" y="1390"/>
                    <a:pt x="10944" y="1288"/>
                    <a:pt x="10585" y="1237"/>
                  </a:cubicBezTo>
                  <a:cubicBezTo>
                    <a:pt x="10406" y="1211"/>
                    <a:pt x="10227" y="1185"/>
                    <a:pt x="10021" y="1160"/>
                  </a:cubicBezTo>
                  <a:cubicBezTo>
                    <a:pt x="9868" y="1134"/>
                    <a:pt x="9663" y="1160"/>
                    <a:pt x="9509" y="1083"/>
                  </a:cubicBezTo>
                  <a:cubicBezTo>
                    <a:pt x="9432" y="1057"/>
                    <a:pt x="9458" y="929"/>
                    <a:pt x="9535" y="929"/>
                  </a:cubicBezTo>
                  <a:cubicBezTo>
                    <a:pt x="9560" y="903"/>
                    <a:pt x="9586" y="903"/>
                    <a:pt x="9637" y="903"/>
                  </a:cubicBezTo>
                  <a:cubicBezTo>
                    <a:pt x="9637" y="903"/>
                    <a:pt x="9637" y="878"/>
                    <a:pt x="9663" y="878"/>
                  </a:cubicBezTo>
                  <a:lnTo>
                    <a:pt x="9688" y="878"/>
                  </a:lnTo>
                  <a:cubicBezTo>
                    <a:pt x="9893" y="827"/>
                    <a:pt x="10175" y="801"/>
                    <a:pt x="10278" y="596"/>
                  </a:cubicBezTo>
                  <a:cubicBezTo>
                    <a:pt x="10406" y="391"/>
                    <a:pt x="10201" y="263"/>
                    <a:pt x="10021" y="211"/>
                  </a:cubicBezTo>
                  <a:cubicBezTo>
                    <a:pt x="9530" y="64"/>
                    <a:pt x="8997" y="0"/>
                    <a:pt x="8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76"/>
            <p:cNvSpPr/>
            <p:nvPr/>
          </p:nvSpPr>
          <p:spPr>
            <a:xfrm>
              <a:off x="411125" y="1516400"/>
              <a:ext cx="231975" cy="267225"/>
            </a:xfrm>
            <a:custGeom>
              <a:avLst/>
              <a:gdLst/>
              <a:ahLst/>
              <a:cxnLst/>
              <a:rect l="l" t="t" r="r" b="b"/>
              <a:pathLst>
                <a:path w="9279" h="10689" extrusionOk="0">
                  <a:moveTo>
                    <a:pt x="2896" y="0"/>
                  </a:moveTo>
                  <a:cubicBezTo>
                    <a:pt x="2871" y="52"/>
                    <a:pt x="2819" y="129"/>
                    <a:pt x="2794" y="180"/>
                  </a:cubicBezTo>
                  <a:cubicBezTo>
                    <a:pt x="2666" y="385"/>
                    <a:pt x="2486" y="539"/>
                    <a:pt x="2256" y="641"/>
                  </a:cubicBezTo>
                  <a:cubicBezTo>
                    <a:pt x="2129" y="704"/>
                    <a:pt x="1985" y="750"/>
                    <a:pt x="1838" y="750"/>
                  </a:cubicBezTo>
                  <a:cubicBezTo>
                    <a:pt x="1807" y="750"/>
                    <a:pt x="1775" y="748"/>
                    <a:pt x="1743" y="744"/>
                  </a:cubicBezTo>
                  <a:cubicBezTo>
                    <a:pt x="1692" y="821"/>
                    <a:pt x="1640" y="872"/>
                    <a:pt x="1615" y="949"/>
                  </a:cubicBezTo>
                  <a:cubicBezTo>
                    <a:pt x="1461" y="1154"/>
                    <a:pt x="1307" y="1359"/>
                    <a:pt x="1128" y="1538"/>
                  </a:cubicBezTo>
                  <a:cubicBezTo>
                    <a:pt x="1025" y="1666"/>
                    <a:pt x="923" y="1769"/>
                    <a:pt x="795" y="1846"/>
                  </a:cubicBezTo>
                  <a:cubicBezTo>
                    <a:pt x="743" y="1897"/>
                    <a:pt x="667" y="1948"/>
                    <a:pt x="590" y="1974"/>
                  </a:cubicBezTo>
                  <a:cubicBezTo>
                    <a:pt x="590" y="2025"/>
                    <a:pt x="564" y="2102"/>
                    <a:pt x="564" y="2153"/>
                  </a:cubicBezTo>
                  <a:cubicBezTo>
                    <a:pt x="487" y="2461"/>
                    <a:pt x="308" y="2794"/>
                    <a:pt x="0" y="2948"/>
                  </a:cubicBezTo>
                  <a:cubicBezTo>
                    <a:pt x="0" y="2973"/>
                    <a:pt x="26" y="3025"/>
                    <a:pt x="26" y="3050"/>
                  </a:cubicBezTo>
                  <a:cubicBezTo>
                    <a:pt x="26" y="3153"/>
                    <a:pt x="26" y="3281"/>
                    <a:pt x="51" y="3384"/>
                  </a:cubicBezTo>
                  <a:cubicBezTo>
                    <a:pt x="51" y="3409"/>
                    <a:pt x="51" y="3409"/>
                    <a:pt x="51" y="3435"/>
                  </a:cubicBezTo>
                  <a:cubicBezTo>
                    <a:pt x="77" y="3640"/>
                    <a:pt x="103" y="3871"/>
                    <a:pt x="128" y="4076"/>
                  </a:cubicBezTo>
                  <a:cubicBezTo>
                    <a:pt x="180" y="4537"/>
                    <a:pt x="256" y="4973"/>
                    <a:pt x="359" y="5408"/>
                  </a:cubicBezTo>
                  <a:cubicBezTo>
                    <a:pt x="461" y="5844"/>
                    <a:pt x="564" y="6280"/>
                    <a:pt x="692" y="6715"/>
                  </a:cubicBezTo>
                  <a:cubicBezTo>
                    <a:pt x="769" y="6921"/>
                    <a:pt x="846" y="7151"/>
                    <a:pt x="897" y="7356"/>
                  </a:cubicBezTo>
                  <a:cubicBezTo>
                    <a:pt x="974" y="7536"/>
                    <a:pt x="1051" y="7715"/>
                    <a:pt x="1077" y="7920"/>
                  </a:cubicBezTo>
                  <a:cubicBezTo>
                    <a:pt x="1538" y="8510"/>
                    <a:pt x="1974" y="9099"/>
                    <a:pt x="2563" y="9586"/>
                  </a:cubicBezTo>
                  <a:cubicBezTo>
                    <a:pt x="2845" y="9842"/>
                    <a:pt x="3153" y="10099"/>
                    <a:pt x="3486" y="10304"/>
                  </a:cubicBezTo>
                  <a:cubicBezTo>
                    <a:pt x="3665" y="10406"/>
                    <a:pt x="3819" y="10483"/>
                    <a:pt x="3998" y="10560"/>
                  </a:cubicBezTo>
                  <a:cubicBezTo>
                    <a:pt x="4101" y="10586"/>
                    <a:pt x="4203" y="10611"/>
                    <a:pt x="4306" y="10637"/>
                  </a:cubicBezTo>
                  <a:lnTo>
                    <a:pt x="4460" y="10637"/>
                  </a:lnTo>
                  <a:cubicBezTo>
                    <a:pt x="4511" y="10637"/>
                    <a:pt x="4537" y="10663"/>
                    <a:pt x="4588" y="10688"/>
                  </a:cubicBezTo>
                  <a:lnTo>
                    <a:pt x="4614" y="10688"/>
                  </a:lnTo>
                  <a:cubicBezTo>
                    <a:pt x="4665" y="10637"/>
                    <a:pt x="4767" y="10637"/>
                    <a:pt x="4844" y="10611"/>
                  </a:cubicBezTo>
                  <a:cubicBezTo>
                    <a:pt x="4947" y="10560"/>
                    <a:pt x="5075" y="10534"/>
                    <a:pt x="5177" y="10483"/>
                  </a:cubicBezTo>
                  <a:cubicBezTo>
                    <a:pt x="5434" y="10406"/>
                    <a:pt x="5664" y="10304"/>
                    <a:pt x="5895" y="10201"/>
                  </a:cubicBezTo>
                  <a:cubicBezTo>
                    <a:pt x="6280" y="9996"/>
                    <a:pt x="6690" y="9765"/>
                    <a:pt x="7023" y="9458"/>
                  </a:cubicBezTo>
                  <a:cubicBezTo>
                    <a:pt x="7382" y="9150"/>
                    <a:pt x="7689" y="8792"/>
                    <a:pt x="7997" y="8433"/>
                  </a:cubicBezTo>
                  <a:cubicBezTo>
                    <a:pt x="8279" y="8074"/>
                    <a:pt x="8586" y="7741"/>
                    <a:pt x="8817" y="7305"/>
                  </a:cubicBezTo>
                  <a:cubicBezTo>
                    <a:pt x="8919" y="7126"/>
                    <a:pt x="8996" y="6895"/>
                    <a:pt x="9073" y="6690"/>
                  </a:cubicBezTo>
                  <a:cubicBezTo>
                    <a:pt x="9124" y="6510"/>
                    <a:pt x="9150" y="6305"/>
                    <a:pt x="9227" y="6126"/>
                  </a:cubicBezTo>
                  <a:cubicBezTo>
                    <a:pt x="9201" y="5998"/>
                    <a:pt x="9227" y="5844"/>
                    <a:pt x="9227" y="5716"/>
                  </a:cubicBezTo>
                  <a:cubicBezTo>
                    <a:pt x="9227" y="5537"/>
                    <a:pt x="9253" y="5357"/>
                    <a:pt x="9253" y="5178"/>
                  </a:cubicBezTo>
                  <a:cubicBezTo>
                    <a:pt x="9253" y="4819"/>
                    <a:pt x="9278" y="4486"/>
                    <a:pt x="9253" y="4127"/>
                  </a:cubicBezTo>
                  <a:cubicBezTo>
                    <a:pt x="9253" y="3794"/>
                    <a:pt x="9227" y="3435"/>
                    <a:pt x="9227" y="3102"/>
                  </a:cubicBezTo>
                  <a:lnTo>
                    <a:pt x="9227" y="3050"/>
                  </a:lnTo>
                  <a:lnTo>
                    <a:pt x="9201" y="2666"/>
                  </a:lnTo>
                  <a:cubicBezTo>
                    <a:pt x="8996" y="2589"/>
                    <a:pt x="8817" y="2461"/>
                    <a:pt x="8637" y="2333"/>
                  </a:cubicBezTo>
                  <a:lnTo>
                    <a:pt x="8612" y="2333"/>
                  </a:lnTo>
                  <a:cubicBezTo>
                    <a:pt x="8432" y="2205"/>
                    <a:pt x="8279" y="2051"/>
                    <a:pt x="8125" y="1871"/>
                  </a:cubicBezTo>
                  <a:cubicBezTo>
                    <a:pt x="7971" y="1718"/>
                    <a:pt x="7817" y="1538"/>
                    <a:pt x="7715" y="1333"/>
                  </a:cubicBezTo>
                  <a:cubicBezTo>
                    <a:pt x="7664" y="1256"/>
                    <a:pt x="7612" y="1154"/>
                    <a:pt x="7587" y="1051"/>
                  </a:cubicBezTo>
                  <a:cubicBezTo>
                    <a:pt x="7510" y="1231"/>
                    <a:pt x="7407" y="1384"/>
                    <a:pt x="7305" y="1538"/>
                  </a:cubicBezTo>
                  <a:cubicBezTo>
                    <a:pt x="7305" y="1564"/>
                    <a:pt x="7305" y="1615"/>
                    <a:pt x="7305" y="1641"/>
                  </a:cubicBezTo>
                  <a:cubicBezTo>
                    <a:pt x="7305" y="1659"/>
                    <a:pt x="7279" y="1677"/>
                    <a:pt x="7255" y="1677"/>
                  </a:cubicBezTo>
                  <a:cubicBezTo>
                    <a:pt x="7245" y="1677"/>
                    <a:pt x="7235" y="1674"/>
                    <a:pt x="7228" y="1666"/>
                  </a:cubicBezTo>
                  <a:cubicBezTo>
                    <a:pt x="7202" y="1666"/>
                    <a:pt x="7177" y="1641"/>
                    <a:pt x="7151" y="1615"/>
                  </a:cubicBezTo>
                  <a:cubicBezTo>
                    <a:pt x="7151" y="1615"/>
                    <a:pt x="7125" y="1589"/>
                    <a:pt x="7125" y="1564"/>
                  </a:cubicBezTo>
                  <a:cubicBezTo>
                    <a:pt x="7048" y="1461"/>
                    <a:pt x="6997" y="1333"/>
                    <a:pt x="6920" y="1231"/>
                  </a:cubicBezTo>
                  <a:cubicBezTo>
                    <a:pt x="6843" y="1077"/>
                    <a:pt x="6766" y="923"/>
                    <a:pt x="6664" y="769"/>
                  </a:cubicBezTo>
                  <a:cubicBezTo>
                    <a:pt x="6510" y="539"/>
                    <a:pt x="6305" y="308"/>
                    <a:pt x="6126" y="77"/>
                  </a:cubicBezTo>
                  <a:cubicBezTo>
                    <a:pt x="6126" y="205"/>
                    <a:pt x="6126" y="334"/>
                    <a:pt x="6126" y="436"/>
                  </a:cubicBezTo>
                  <a:cubicBezTo>
                    <a:pt x="6126" y="539"/>
                    <a:pt x="6126" y="641"/>
                    <a:pt x="6126" y="744"/>
                  </a:cubicBezTo>
                  <a:cubicBezTo>
                    <a:pt x="6126" y="846"/>
                    <a:pt x="6151" y="949"/>
                    <a:pt x="6100" y="1051"/>
                  </a:cubicBezTo>
                  <a:cubicBezTo>
                    <a:pt x="6100" y="1051"/>
                    <a:pt x="6100" y="1077"/>
                    <a:pt x="6074" y="1077"/>
                  </a:cubicBezTo>
                  <a:cubicBezTo>
                    <a:pt x="6100" y="1128"/>
                    <a:pt x="6074" y="1154"/>
                    <a:pt x="6049" y="1179"/>
                  </a:cubicBezTo>
                  <a:cubicBezTo>
                    <a:pt x="6025" y="1191"/>
                    <a:pt x="6001" y="1196"/>
                    <a:pt x="5978" y="1196"/>
                  </a:cubicBezTo>
                  <a:cubicBezTo>
                    <a:pt x="5901" y="1196"/>
                    <a:pt x="5832" y="1142"/>
                    <a:pt x="5793" y="1103"/>
                  </a:cubicBezTo>
                  <a:cubicBezTo>
                    <a:pt x="5639" y="1000"/>
                    <a:pt x="5485" y="872"/>
                    <a:pt x="5331" y="769"/>
                  </a:cubicBezTo>
                  <a:cubicBezTo>
                    <a:pt x="5254" y="718"/>
                    <a:pt x="5177" y="641"/>
                    <a:pt x="5101" y="590"/>
                  </a:cubicBezTo>
                  <a:cubicBezTo>
                    <a:pt x="5075" y="564"/>
                    <a:pt x="5024" y="539"/>
                    <a:pt x="4972" y="513"/>
                  </a:cubicBezTo>
                  <a:lnTo>
                    <a:pt x="4972" y="513"/>
                  </a:lnTo>
                  <a:cubicBezTo>
                    <a:pt x="4998" y="744"/>
                    <a:pt x="5049" y="974"/>
                    <a:pt x="5049" y="1205"/>
                  </a:cubicBezTo>
                  <a:cubicBezTo>
                    <a:pt x="5024" y="1256"/>
                    <a:pt x="4998" y="1308"/>
                    <a:pt x="4947" y="1308"/>
                  </a:cubicBezTo>
                  <a:cubicBezTo>
                    <a:pt x="4947" y="1333"/>
                    <a:pt x="4921" y="1333"/>
                    <a:pt x="4895" y="1333"/>
                  </a:cubicBezTo>
                  <a:cubicBezTo>
                    <a:pt x="4793" y="1333"/>
                    <a:pt x="4690" y="1256"/>
                    <a:pt x="4588" y="1179"/>
                  </a:cubicBezTo>
                  <a:cubicBezTo>
                    <a:pt x="4485" y="1103"/>
                    <a:pt x="4383" y="1026"/>
                    <a:pt x="4306" y="949"/>
                  </a:cubicBezTo>
                  <a:cubicBezTo>
                    <a:pt x="4152" y="821"/>
                    <a:pt x="4024" y="667"/>
                    <a:pt x="3922" y="513"/>
                  </a:cubicBezTo>
                  <a:cubicBezTo>
                    <a:pt x="3793" y="513"/>
                    <a:pt x="3691" y="487"/>
                    <a:pt x="3588" y="462"/>
                  </a:cubicBezTo>
                  <a:cubicBezTo>
                    <a:pt x="3460" y="436"/>
                    <a:pt x="3358" y="385"/>
                    <a:pt x="3255" y="308"/>
                  </a:cubicBezTo>
                  <a:cubicBezTo>
                    <a:pt x="3153" y="257"/>
                    <a:pt x="3050" y="180"/>
                    <a:pt x="2973" y="77"/>
                  </a:cubicBezTo>
                  <a:cubicBezTo>
                    <a:pt x="2948" y="52"/>
                    <a:pt x="2922" y="26"/>
                    <a:pt x="2896" y="0"/>
                  </a:cubicBezTo>
                  <a:close/>
                </a:path>
              </a:pathLst>
            </a:custGeom>
            <a:solidFill>
              <a:srgbClr val="8E6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76"/>
            <p:cNvSpPr/>
            <p:nvPr/>
          </p:nvSpPr>
          <p:spPr>
            <a:xfrm>
              <a:off x="385475" y="1818200"/>
              <a:ext cx="119850" cy="484425"/>
            </a:xfrm>
            <a:custGeom>
              <a:avLst/>
              <a:gdLst/>
              <a:ahLst/>
              <a:cxnLst/>
              <a:rect l="l" t="t" r="r" b="b"/>
              <a:pathLst>
                <a:path w="4794" h="19377" extrusionOk="0">
                  <a:moveTo>
                    <a:pt x="4589" y="0"/>
                  </a:moveTo>
                  <a:cubicBezTo>
                    <a:pt x="4563" y="77"/>
                    <a:pt x="4512" y="128"/>
                    <a:pt x="4461" y="180"/>
                  </a:cubicBezTo>
                  <a:cubicBezTo>
                    <a:pt x="4384" y="282"/>
                    <a:pt x="4307" y="385"/>
                    <a:pt x="4230" y="487"/>
                  </a:cubicBezTo>
                  <a:cubicBezTo>
                    <a:pt x="3974" y="820"/>
                    <a:pt x="3717" y="1154"/>
                    <a:pt x="3461" y="1487"/>
                  </a:cubicBezTo>
                  <a:cubicBezTo>
                    <a:pt x="3077" y="1974"/>
                    <a:pt x="2692" y="2486"/>
                    <a:pt x="2308" y="2973"/>
                  </a:cubicBezTo>
                  <a:lnTo>
                    <a:pt x="1846" y="3563"/>
                  </a:lnTo>
                  <a:cubicBezTo>
                    <a:pt x="1462" y="4050"/>
                    <a:pt x="1103" y="4511"/>
                    <a:pt x="719" y="4998"/>
                  </a:cubicBezTo>
                  <a:lnTo>
                    <a:pt x="360" y="5459"/>
                  </a:lnTo>
                  <a:cubicBezTo>
                    <a:pt x="283" y="5587"/>
                    <a:pt x="155" y="5716"/>
                    <a:pt x="103" y="5844"/>
                  </a:cubicBezTo>
                  <a:cubicBezTo>
                    <a:pt x="27" y="5972"/>
                    <a:pt x="1" y="6100"/>
                    <a:pt x="52" y="6228"/>
                  </a:cubicBezTo>
                  <a:cubicBezTo>
                    <a:pt x="112" y="6328"/>
                    <a:pt x="187" y="6365"/>
                    <a:pt x="277" y="6365"/>
                  </a:cubicBezTo>
                  <a:cubicBezTo>
                    <a:pt x="303" y="6365"/>
                    <a:pt x="331" y="6362"/>
                    <a:pt x="360" y="6356"/>
                  </a:cubicBezTo>
                  <a:cubicBezTo>
                    <a:pt x="719" y="6279"/>
                    <a:pt x="1077" y="6203"/>
                    <a:pt x="1436" y="6100"/>
                  </a:cubicBezTo>
                  <a:cubicBezTo>
                    <a:pt x="1795" y="6023"/>
                    <a:pt x="2154" y="5946"/>
                    <a:pt x="2513" y="5869"/>
                  </a:cubicBezTo>
                  <a:cubicBezTo>
                    <a:pt x="2530" y="5865"/>
                    <a:pt x="2546" y="5863"/>
                    <a:pt x="2561" y="5863"/>
                  </a:cubicBezTo>
                  <a:cubicBezTo>
                    <a:pt x="2729" y="5863"/>
                    <a:pt x="2778" y="6104"/>
                    <a:pt x="2590" y="6151"/>
                  </a:cubicBezTo>
                  <a:cubicBezTo>
                    <a:pt x="2513" y="6228"/>
                    <a:pt x="2410" y="6279"/>
                    <a:pt x="2308" y="6331"/>
                  </a:cubicBezTo>
                  <a:cubicBezTo>
                    <a:pt x="2205" y="6408"/>
                    <a:pt x="2077" y="6485"/>
                    <a:pt x="1949" y="6561"/>
                  </a:cubicBezTo>
                  <a:cubicBezTo>
                    <a:pt x="1693" y="6715"/>
                    <a:pt x="1436" y="6895"/>
                    <a:pt x="1206" y="7100"/>
                  </a:cubicBezTo>
                  <a:cubicBezTo>
                    <a:pt x="975" y="7279"/>
                    <a:pt x="770" y="7484"/>
                    <a:pt x="565" y="7715"/>
                  </a:cubicBezTo>
                  <a:cubicBezTo>
                    <a:pt x="437" y="7817"/>
                    <a:pt x="334" y="7945"/>
                    <a:pt x="257" y="8048"/>
                  </a:cubicBezTo>
                  <a:cubicBezTo>
                    <a:pt x="206" y="8125"/>
                    <a:pt x="155" y="8176"/>
                    <a:pt x="103" y="8227"/>
                  </a:cubicBezTo>
                  <a:cubicBezTo>
                    <a:pt x="78" y="8253"/>
                    <a:pt x="78" y="8279"/>
                    <a:pt x="52" y="8330"/>
                  </a:cubicBezTo>
                  <a:cubicBezTo>
                    <a:pt x="719" y="8868"/>
                    <a:pt x="1206" y="9560"/>
                    <a:pt x="1564" y="10355"/>
                  </a:cubicBezTo>
                  <a:cubicBezTo>
                    <a:pt x="1949" y="11200"/>
                    <a:pt x="2154" y="12123"/>
                    <a:pt x="2333" y="13020"/>
                  </a:cubicBezTo>
                  <a:cubicBezTo>
                    <a:pt x="2538" y="13994"/>
                    <a:pt x="2718" y="14968"/>
                    <a:pt x="2897" y="15942"/>
                  </a:cubicBezTo>
                  <a:cubicBezTo>
                    <a:pt x="3077" y="17070"/>
                    <a:pt x="3256" y="18223"/>
                    <a:pt x="3307" y="19376"/>
                  </a:cubicBezTo>
                  <a:cubicBezTo>
                    <a:pt x="3358" y="18787"/>
                    <a:pt x="3435" y="18197"/>
                    <a:pt x="3487" y="17582"/>
                  </a:cubicBezTo>
                  <a:lnTo>
                    <a:pt x="3487" y="17480"/>
                  </a:lnTo>
                  <a:cubicBezTo>
                    <a:pt x="3666" y="15609"/>
                    <a:pt x="3794" y="13738"/>
                    <a:pt x="3922" y="11867"/>
                  </a:cubicBezTo>
                  <a:cubicBezTo>
                    <a:pt x="3974" y="11175"/>
                    <a:pt x="4025" y="10483"/>
                    <a:pt x="4076" y="9816"/>
                  </a:cubicBezTo>
                  <a:cubicBezTo>
                    <a:pt x="4153" y="8535"/>
                    <a:pt x="4256" y="7253"/>
                    <a:pt x="4384" y="5972"/>
                  </a:cubicBezTo>
                  <a:cubicBezTo>
                    <a:pt x="4435" y="5331"/>
                    <a:pt x="4486" y="4690"/>
                    <a:pt x="4563" y="4050"/>
                  </a:cubicBezTo>
                  <a:cubicBezTo>
                    <a:pt x="4614" y="3691"/>
                    <a:pt x="4640" y="3306"/>
                    <a:pt x="4691" y="2922"/>
                  </a:cubicBezTo>
                  <a:cubicBezTo>
                    <a:pt x="4717" y="2691"/>
                    <a:pt x="4768" y="2435"/>
                    <a:pt x="4794" y="2204"/>
                  </a:cubicBezTo>
                  <a:lnTo>
                    <a:pt x="4794" y="2204"/>
                  </a:lnTo>
                  <a:cubicBezTo>
                    <a:pt x="4781" y="2211"/>
                    <a:pt x="4768" y="2214"/>
                    <a:pt x="4755" y="2214"/>
                  </a:cubicBezTo>
                  <a:cubicBezTo>
                    <a:pt x="4717" y="2214"/>
                    <a:pt x="4678" y="2185"/>
                    <a:pt x="4640" y="2127"/>
                  </a:cubicBezTo>
                  <a:cubicBezTo>
                    <a:pt x="4640" y="2127"/>
                    <a:pt x="4640" y="2102"/>
                    <a:pt x="4640" y="2076"/>
                  </a:cubicBezTo>
                  <a:cubicBezTo>
                    <a:pt x="4589" y="1717"/>
                    <a:pt x="4589" y="1333"/>
                    <a:pt x="4563" y="948"/>
                  </a:cubicBezTo>
                  <a:cubicBezTo>
                    <a:pt x="4563" y="641"/>
                    <a:pt x="4589" y="333"/>
                    <a:pt x="45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76"/>
            <p:cNvSpPr/>
            <p:nvPr/>
          </p:nvSpPr>
          <p:spPr>
            <a:xfrm>
              <a:off x="257325" y="2625525"/>
              <a:ext cx="77575" cy="278125"/>
            </a:xfrm>
            <a:custGeom>
              <a:avLst/>
              <a:gdLst/>
              <a:ahLst/>
              <a:cxnLst/>
              <a:rect l="l" t="t" r="r" b="b"/>
              <a:pathLst>
                <a:path w="3103" h="11125" extrusionOk="0">
                  <a:moveTo>
                    <a:pt x="3025" y="1"/>
                  </a:moveTo>
                  <a:lnTo>
                    <a:pt x="3025" y="1"/>
                  </a:lnTo>
                  <a:cubicBezTo>
                    <a:pt x="2923" y="334"/>
                    <a:pt x="2820" y="642"/>
                    <a:pt x="2718" y="949"/>
                  </a:cubicBezTo>
                  <a:cubicBezTo>
                    <a:pt x="2564" y="1462"/>
                    <a:pt x="2410" y="1923"/>
                    <a:pt x="2256" y="2436"/>
                  </a:cubicBezTo>
                  <a:cubicBezTo>
                    <a:pt x="1692" y="4153"/>
                    <a:pt x="1180" y="5896"/>
                    <a:pt x="642" y="7664"/>
                  </a:cubicBezTo>
                  <a:cubicBezTo>
                    <a:pt x="514" y="8100"/>
                    <a:pt x="385" y="8536"/>
                    <a:pt x="257" y="8971"/>
                  </a:cubicBezTo>
                  <a:cubicBezTo>
                    <a:pt x="155" y="9356"/>
                    <a:pt x="1" y="9766"/>
                    <a:pt x="180" y="10150"/>
                  </a:cubicBezTo>
                  <a:cubicBezTo>
                    <a:pt x="488" y="10842"/>
                    <a:pt x="1308" y="11022"/>
                    <a:pt x="1974" y="11124"/>
                  </a:cubicBezTo>
                  <a:cubicBezTo>
                    <a:pt x="2256" y="7536"/>
                    <a:pt x="2590" y="3974"/>
                    <a:pt x="2820" y="2846"/>
                  </a:cubicBezTo>
                  <a:cubicBezTo>
                    <a:pt x="3102" y="1641"/>
                    <a:pt x="3077" y="719"/>
                    <a:pt x="30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76"/>
            <p:cNvSpPr/>
            <p:nvPr/>
          </p:nvSpPr>
          <p:spPr>
            <a:xfrm>
              <a:off x="241950" y="2899125"/>
              <a:ext cx="64100" cy="160225"/>
            </a:xfrm>
            <a:custGeom>
              <a:avLst/>
              <a:gdLst/>
              <a:ahLst/>
              <a:cxnLst/>
              <a:rect l="l" t="t" r="r" b="b"/>
              <a:pathLst>
                <a:path w="2564" h="6409" extrusionOk="0">
                  <a:moveTo>
                    <a:pt x="1103" y="1"/>
                  </a:moveTo>
                  <a:cubicBezTo>
                    <a:pt x="1052" y="103"/>
                    <a:pt x="1000" y="206"/>
                    <a:pt x="1000" y="232"/>
                  </a:cubicBezTo>
                  <a:cubicBezTo>
                    <a:pt x="923" y="437"/>
                    <a:pt x="821" y="642"/>
                    <a:pt x="744" y="847"/>
                  </a:cubicBezTo>
                  <a:cubicBezTo>
                    <a:pt x="590" y="1154"/>
                    <a:pt x="462" y="1487"/>
                    <a:pt x="360" y="1821"/>
                  </a:cubicBezTo>
                  <a:cubicBezTo>
                    <a:pt x="360" y="1846"/>
                    <a:pt x="334" y="1872"/>
                    <a:pt x="334" y="1898"/>
                  </a:cubicBezTo>
                  <a:cubicBezTo>
                    <a:pt x="257" y="2103"/>
                    <a:pt x="206" y="2282"/>
                    <a:pt x="155" y="2461"/>
                  </a:cubicBezTo>
                  <a:cubicBezTo>
                    <a:pt x="103" y="2615"/>
                    <a:pt x="1" y="2846"/>
                    <a:pt x="52" y="3000"/>
                  </a:cubicBezTo>
                  <a:cubicBezTo>
                    <a:pt x="86" y="3091"/>
                    <a:pt x="141" y="3126"/>
                    <a:pt x="200" y="3126"/>
                  </a:cubicBezTo>
                  <a:cubicBezTo>
                    <a:pt x="273" y="3126"/>
                    <a:pt x="354" y="3071"/>
                    <a:pt x="411" y="3000"/>
                  </a:cubicBezTo>
                  <a:cubicBezTo>
                    <a:pt x="539" y="2872"/>
                    <a:pt x="642" y="2692"/>
                    <a:pt x="744" y="2538"/>
                  </a:cubicBezTo>
                  <a:cubicBezTo>
                    <a:pt x="847" y="2359"/>
                    <a:pt x="975" y="2205"/>
                    <a:pt x="1077" y="2051"/>
                  </a:cubicBezTo>
                  <a:cubicBezTo>
                    <a:pt x="1129" y="1974"/>
                    <a:pt x="1180" y="1923"/>
                    <a:pt x="1205" y="1846"/>
                  </a:cubicBezTo>
                  <a:cubicBezTo>
                    <a:pt x="1282" y="1744"/>
                    <a:pt x="1359" y="1641"/>
                    <a:pt x="1462" y="1564"/>
                  </a:cubicBezTo>
                  <a:cubicBezTo>
                    <a:pt x="1476" y="1550"/>
                    <a:pt x="1494" y="1544"/>
                    <a:pt x="1513" y="1544"/>
                  </a:cubicBezTo>
                  <a:cubicBezTo>
                    <a:pt x="1560" y="1544"/>
                    <a:pt x="1608" y="1586"/>
                    <a:pt x="1590" y="1641"/>
                  </a:cubicBezTo>
                  <a:cubicBezTo>
                    <a:pt x="1564" y="1718"/>
                    <a:pt x="1513" y="1821"/>
                    <a:pt x="1462" y="1898"/>
                  </a:cubicBezTo>
                  <a:cubicBezTo>
                    <a:pt x="1385" y="2026"/>
                    <a:pt x="1282" y="2180"/>
                    <a:pt x="1180" y="2308"/>
                  </a:cubicBezTo>
                  <a:cubicBezTo>
                    <a:pt x="1052" y="2487"/>
                    <a:pt x="923" y="2692"/>
                    <a:pt x="795" y="2872"/>
                  </a:cubicBezTo>
                  <a:cubicBezTo>
                    <a:pt x="770" y="3025"/>
                    <a:pt x="718" y="3179"/>
                    <a:pt x="718" y="3358"/>
                  </a:cubicBezTo>
                  <a:cubicBezTo>
                    <a:pt x="693" y="3512"/>
                    <a:pt x="693" y="3692"/>
                    <a:pt x="718" y="3871"/>
                  </a:cubicBezTo>
                  <a:cubicBezTo>
                    <a:pt x="770" y="4204"/>
                    <a:pt x="898" y="4512"/>
                    <a:pt x="1052" y="4819"/>
                  </a:cubicBezTo>
                  <a:cubicBezTo>
                    <a:pt x="1231" y="5127"/>
                    <a:pt x="1436" y="5435"/>
                    <a:pt x="1641" y="5716"/>
                  </a:cubicBezTo>
                  <a:cubicBezTo>
                    <a:pt x="1744" y="5845"/>
                    <a:pt x="1846" y="5998"/>
                    <a:pt x="1974" y="6127"/>
                  </a:cubicBezTo>
                  <a:cubicBezTo>
                    <a:pt x="2026" y="6203"/>
                    <a:pt x="2128" y="6306"/>
                    <a:pt x="2154" y="6408"/>
                  </a:cubicBezTo>
                  <a:cubicBezTo>
                    <a:pt x="2179" y="6152"/>
                    <a:pt x="2205" y="5896"/>
                    <a:pt x="2205" y="5614"/>
                  </a:cubicBezTo>
                  <a:cubicBezTo>
                    <a:pt x="2026" y="5255"/>
                    <a:pt x="1846" y="4896"/>
                    <a:pt x="1667" y="4512"/>
                  </a:cubicBezTo>
                  <a:cubicBezTo>
                    <a:pt x="1649" y="4457"/>
                    <a:pt x="1695" y="4403"/>
                    <a:pt x="1750" y="4403"/>
                  </a:cubicBezTo>
                  <a:cubicBezTo>
                    <a:pt x="1773" y="4403"/>
                    <a:pt x="1798" y="4412"/>
                    <a:pt x="1821" y="4435"/>
                  </a:cubicBezTo>
                  <a:cubicBezTo>
                    <a:pt x="1949" y="4691"/>
                    <a:pt x="2102" y="4922"/>
                    <a:pt x="2231" y="5178"/>
                  </a:cubicBezTo>
                  <a:cubicBezTo>
                    <a:pt x="2307" y="4256"/>
                    <a:pt x="2359" y="3230"/>
                    <a:pt x="2436" y="2128"/>
                  </a:cubicBezTo>
                  <a:cubicBezTo>
                    <a:pt x="2487" y="1590"/>
                    <a:pt x="2538" y="1052"/>
                    <a:pt x="2564" y="488"/>
                  </a:cubicBezTo>
                  <a:lnTo>
                    <a:pt x="2564" y="462"/>
                  </a:lnTo>
                  <a:cubicBezTo>
                    <a:pt x="2077" y="411"/>
                    <a:pt x="1513" y="283"/>
                    <a:pt x="1103" y="1"/>
                  </a:cubicBezTo>
                  <a:close/>
                </a:path>
              </a:pathLst>
            </a:custGeom>
            <a:solidFill>
              <a:srgbClr val="8E6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76"/>
            <p:cNvSpPr/>
            <p:nvPr/>
          </p:nvSpPr>
          <p:spPr>
            <a:xfrm>
              <a:off x="300900" y="2038600"/>
              <a:ext cx="162150" cy="1079700"/>
            </a:xfrm>
            <a:custGeom>
              <a:avLst/>
              <a:gdLst/>
              <a:ahLst/>
              <a:cxnLst/>
              <a:rect l="l" t="t" r="r" b="b"/>
              <a:pathLst>
                <a:path w="6486" h="43188" extrusionOk="0">
                  <a:moveTo>
                    <a:pt x="3563" y="1"/>
                  </a:moveTo>
                  <a:cubicBezTo>
                    <a:pt x="3563" y="283"/>
                    <a:pt x="3512" y="924"/>
                    <a:pt x="3486" y="1795"/>
                  </a:cubicBezTo>
                  <a:cubicBezTo>
                    <a:pt x="3486" y="1872"/>
                    <a:pt x="3461" y="1923"/>
                    <a:pt x="3461" y="2000"/>
                  </a:cubicBezTo>
                  <a:cubicBezTo>
                    <a:pt x="3435" y="2795"/>
                    <a:pt x="3384" y="3768"/>
                    <a:pt x="3307" y="4819"/>
                  </a:cubicBezTo>
                  <a:cubicBezTo>
                    <a:pt x="3307" y="5101"/>
                    <a:pt x="3281" y="5383"/>
                    <a:pt x="3256" y="5691"/>
                  </a:cubicBezTo>
                  <a:cubicBezTo>
                    <a:pt x="3230" y="6383"/>
                    <a:pt x="3179" y="7100"/>
                    <a:pt x="3153" y="7792"/>
                  </a:cubicBezTo>
                  <a:cubicBezTo>
                    <a:pt x="3128" y="7895"/>
                    <a:pt x="3128" y="7997"/>
                    <a:pt x="3128" y="8100"/>
                  </a:cubicBezTo>
                  <a:cubicBezTo>
                    <a:pt x="3076" y="8971"/>
                    <a:pt x="2974" y="10689"/>
                    <a:pt x="2871" y="12380"/>
                  </a:cubicBezTo>
                  <a:cubicBezTo>
                    <a:pt x="2794" y="13405"/>
                    <a:pt x="2743" y="14379"/>
                    <a:pt x="2666" y="15174"/>
                  </a:cubicBezTo>
                  <a:cubicBezTo>
                    <a:pt x="2615" y="15968"/>
                    <a:pt x="2564" y="16532"/>
                    <a:pt x="2538" y="16686"/>
                  </a:cubicBezTo>
                  <a:cubicBezTo>
                    <a:pt x="2461" y="16968"/>
                    <a:pt x="2359" y="17583"/>
                    <a:pt x="2231" y="18326"/>
                  </a:cubicBezTo>
                  <a:cubicBezTo>
                    <a:pt x="2154" y="18736"/>
                    <a:pt x="2077" y="19198"/>
                    <a:pt x="2000" y="19633"/>
                  </a:cubicBezTo>
                  <a:cubicBezTo>
                    <a:pt x="1820" y="20582"/>
                    <a:pt x="1667" y="21453"/>
                    <a:pt x="1539" y="21812"/>
                  </a:cubicBezTo>
                  <a:cubicBezTo>
                    <a:pt x="1436" y="22120"/>
                    <a:pt x="1462" y="22478"/>
                    <a:pt x="1513" y="23017"/>
                  </a:cubicBezTo>
                  <a:cubicBezTo>
                    <a:pt x="1539" y="23222"/>
                    <a:pt x="1564" y="23452"/>
                    <a:pt x="1564" y="23734"/>
                  </a:cubicBezTo>
                  <a:cubicBezTo>
                    <a:pt x="1615" y="24426"/>
                    <a:pt x="1590" y="25272"/>
                    <a:pt x="1359" y="26374"/>
                  </a:cubicBezTo>
                  <a:cubicBezTo>
                    <a:pt x="1257" y="26810"/>
                    <a:pt x="1154" y="27553"/>
                    <a:pt x="1052" y="28476"/>
                  </a:cubicBezTo>
                  <a:cubicBezTo>
                    <a:pt x="718" y="31551"/>
                    <a:pt x="334" y="36754"/>
                    <a:pt x="155" y="40061"/>
                  </a:cubicBezTo>
                  <a:cubicBezTo>
                    <a:pt x="155" y="40086"/>
                    <a:pt x="155" y="40112"/>
                    <a:pt x="155" y="40137"/>
                  </a:cubicBezTo>
                  <a:cubicBezTo>
                    <a:pt x="129" y="40548"/>
                    <a:pt x="103" y="40906"/>
                    <a:pt x="78" y="41265"/>
                  </a:cubicBezTo>
                  <a:cubicBezTo>
                    <a:pt x="26" y="42316"/>
                    <a:pt x="1" y="43008"/>
                    <a:pt x="1" y="43111"/>
                  </a:cubicBezTo>
                  <a:cubicBezTo>
                    <a:pt x="78" y="43187"/>
                    <a:pt x="283" y="43187"/>
                    <a:pt x="565" y="43187"/>
                  </a:cubicBezTo>
                  <a:cubicBezTo>
                    <a:pt x="513" y="42982"/>
                    <a:pt x="565" y="42752"/>
                    <a:pt x="565" y="42572"/>
                  </a:cubicBezTo>
                  <a:cubicBezTo>
                    <a:pt x="590" y="42367"/>
                    <a:pt x="590" y="42162"/>
                    <a:pt x="616" y="41957"/>
                  </a:cubicBezTo>
                  <a:cubicBezTo>
                    <a:pt x="616" y="41727"/>
                    <a:pt x="642" y="41521"/>
                    <a:pt x="642" y="41291"/>
                  </a:cubicBezTo>
                  <a:cubicBezTo>
                    <a:pt x="642" y="41240"/>
                    <a:pt x="642" y="41188"/>
                    <a:pt x="642" y="41111"/>
                  </a:cubicBezTo>
                  <a:cubicBezTo>
                    <a:pt x="667" y="40983"/>
                    <a:pt x="667" y="40855"/>
                    <a:pt x="744" y="40753"/>
                  </a:cubicBezTo>
                  <a:cubicBezTo>
                    <a:pt x="752" y="40745"/>
                    <a:pt x="761" y="40742"/>
                    <a:pt x="772" y="40742"/>
                  </a:cubicBezTo>
                  <a:cubicBezTo>
                    <a:pt x="797" y="40742"/>
                    <a:pt x="828" y="40760"/>
                    <a:pt x="847" y="40778"/>
                  </a:cubicBezTo>
                  <a:cubicBezTo>
                    <a:pt x="898" y="40855"/>
                    <a:pt x="898" y="40958"/>
                    <a:pt x="898" y="41034"/>
                  </a:cubicBezTo>
                  <a:cubicBezTo>
                    <a:pt x="898" y="41137"/>
                    <a:pt x="898" y="41240"/>
                    <a:pt x="872" y="41342"/>
                  </a:cubicBezTo>
                  <a:lnTo>
                    <a:pt x="847" y="41983"/>
                  </a:lnTo>
                  <a:lnTo>
                    <a:pt x="795" y="42598"/>
                  </a:lnTo>
                  <a:cubicBezTo>
                    <a:pt x="795" y="42777"/>
                    <a:pt x="795" y="42982"/>
                    <a:pt x="744" y="43162"/>
                  </a:cubicBezTo>
                  <a:cubicBezTo>
                    <a:pt x="1718" y="43085"/>
                    <a:pt x="3358" y="42726"/>
                    <a:pt x="4178" y="42316"/>
                  </a:cubicBezTo>
                  <a:cubicBezTo>
                    <a:pt x="4409" y="42213"/>
                    <a:pt x="4486" y="42111"/>
                    <a:pt x="4512" y="42085"/>
                  </a:cubicBezTo>
                  <a:cubicBezTo>
                    <a:pt x="4691" y="41752"/>
                    <a:pt x="4999" y="37190"/>
                    <a:pt x="5332" y="31321"/>
                  </a:cubicBezTo>
                  <a:cubicBezTo>
                    <a:pt x="5383" y="30398"/>
                    <a:pt x="5460" y="29424"/>
                    <a:pt x="5511" y="28450"/>
                  </a:cubicBezTo>
                  <a:cubicBezTo>
                    <a:pt x="5588" y="26887"/>
                    <a:pt x="5691" y="25246"/>
                    <a:pt x="5768" y="23632"/>
                  </a:cubicBezTo>
                  <a:cubicBezTo>
                    <a:pt x="5844" y="22299"/>
                    <a:pt x="5896" y="20966"/>
                    <a:pt x="5973" y="19685"/>
                  </a:cubicBezTo>
                  <a:cubicBezTo>
                    <a:pt x="6049" y="18147"/>
                    <a:pt x="6126" y="16660"/>
                    <a:pt x="6203" y="15225"/>
                  </a:cubicBezTo>
                  <a:cubicBezTo>
                    <a:pt x="6229" y="14507"/>
                    <a:pt x="6254" y="13815"/>
                    <a:pt x="6280" y="13149"/>
                  </a:cubicBezTo>
                  <a:cubicBezTo>
                    <a:pt x="6306" y="13098"/>
                    <a:pt x="6331" y="13047"/>
                    <a:pt x="6383" y="13021"/>
                  </a:cubicBezTo>
                  <a:cubicBezTo>
                    <a:pt x="6383" y="12995"/>
                    <a:pt x="6383" y="12995"/>
                    <a:pt x="6383" y="12970"/>
                  </a:cubicBezTo>
                  <a:cubicBezTo>
                    <a:pt x="6408" y="12841"/>
                    <a:pt x="6408" y="12713"/>
                    <a:pt x="6434" y="12585"/>
                  </a:cubicBezTo>
                  <a:cubicBezTo>
                    <a:pt x="6434" y="12508"/>
                    <a:pt x="6434" y="12457"/>
                    <a:pt x="6434" y="12380"/>
                  </a:cubicBezTo>
                  <a:lnTo>
                    <a:pt x="6460" y="12406"/>
                  </a:lnTo>
                  <a:cubicBezTo>
                    <a:pt x="6485" y="11534"/>
                    <a:pt x="6460" y="10663"/>
                    <a:pt x="6383" y="9792"/>
                  </a:cubicBezTo>
                  <a:cubicBezTo>
                    <a:pt x="6306" y="9125"/>
                    <a:pt x="6229" y="8459"/>
                    <a:pt x="6126" y="7792"/>
                  </a:cubicBezTo>
                  <a:cubicBezTo>
                    <a:pt x="6075" y="7485"/>
                    <a:pt x="6024" y="7203"/>
                    <a:pt x="5973" y="6895"/>
                  </a:cubicBezTo>
                  <a:cubicBezTo>
                    <a:pt x="5896" y="6434"/>
                    <a:pt x="5793" y="5973"/>
                    <a:pt x="5716" y="5511"/>
                  </a:cubicBezTo>
                  <a:cubicBezTo>
                    <a:pt x="5665" y="5306"/>
                    <a:pt x="5639" y="5101"/>
                    <a:pt x="5588" y="4871"/>
                  </a:cubicBezTo>
                  <a:cubicBezTo>
                    <a:pt x="5537" y="4614"/>
                    <a:pt x="5486" y="4332"/>
                    <a:pt x="5434" y="4076"/>
                  </a:cubicBezTo>
                  <a:cubicBezTo>
                    <a:pt x="5255" y="3307"/>
                    <a:pt x="5050" y="2487"/>
                    <a:pt x="4742" y="1769"/>
                  </a:cubicBezTo>
                  <a:cubicBezTo>
                    <a:pt x="4717" y="1744"/>
                    <a:pt x="4717" y="1744"/>
                    <a:pt x="4717" y="1744"/>
                  </a:cubicBezTo>
                  <a:cubicBezTo>
                    <a:pt x="4435" y="1103"/>
                    <a:pt x="4076" y="488"/>
                    <a:pt x="35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76"/>
            <p:cNvSpPr/>
            <p:nvPr/>
          </p:nvSpPr>
          <p:spPr>
            <a:xfrm>
              <a:off x="359225" y="4031975"/>
              <a:ext cx="388300" cy="237750"/>
            </a:xfrm>
            <a:custGeom>
              <a:avLst/>
              <a:gdLst/>
              <a:ahLst/>
              <a:cxnLst/>
              <a:rect l="l" t="t" r="r" b="b"/>
              <a:pathLst>
                <a:path w="15532" h="9510" extrusionOk="0">
                  <a:moveTo>
                    <a:pt x="13917" y="1"/>
                  </a:moveTo>
                  <a:cubicBezTo>
                    <a:pt x="13815" y="155"/>
                    <a:pt x="13635" y="283"/>
                    <a:pt x="13379" y="385"/>
                  </a:cubicBezTo>
                  <a:cubicBezTo>
                    <a:pt x="13276" y="411"/>
                    <a:pt x="13148" y="462"/>
                    <a:pt x="13020" y="488"/>
                  </a:cubicBezTo>
                  <a:cubicBezTo>
                    <a:pt x="13020" y="539"/>
                    <a:pt x="13046" y="565"/>
                    <a:pt x="13046" y="616"/>
                  </a:cubicBezTo>
                  <a:cubicBezTo>
                    <a:pt x="13071" y="667"/>
                    <a:pt x="13071" y="744"/>
                    <a:pt x="13097" y="821"/>
                  </a:cubicBezTo>
                  <a:cubicBezTo>
                    <a:pt x="13097" y="923"/>
                    <a:pt x="13123" y="1000"/>
                    <a:pt x="13123" y="1077"/>
                  </a:cubicBezTo>
                  <a:cubicBezTo>
                    <a:pt x="13123" y="1129"/>
                    <a:pt x="13148" y="1154"/>
                    <a:pt x="13148" y="1205"/>
                  </a:cubicBezTo>
                  <a:cubicBezTo>
                    <a:pt x="13148" y="1205"/>
                    <a:pt x="13148" y="1231"/>
                    <a:pt x="13148" y="1231"/>
                  </a:cubicBezTo>
                  <a:cubicBezTo>
                    <a:pt x="13148" y="1257"/>
                    <a:pt x="13123" y="1282"/>
                    <a:pt x="13123" y="1308"/>
                  </a:cubicBezTo>
                  <a:cubicBezTo>
                    <a:pt x="13110" y="1321"/>
                    <a:pt x="13091" y="1327"/>
                    <a:pt x="13071" y="1327"/>
                  </a:cubicBezTo>
                  <a:cubicBezTo>
                    <a:pt x="13052" y="1327"/>
                    <a:pt x="13033" y="1321"/>
                    <a:pt x="13020" y="1308"/>
                  </a:cubicBezTo>
                  <a:cubicBezTo>
                    <a:pt x="13020" y="1308"/>
                    <a:pt x="12995" y="1282"/>
                    <a:pt x="12995" y="1257"/>
                  </a:cubicBezTo>
                  <a:cubicBezTo>
                    <a:pt x="12995" y="1257"/>
                    <a:pt x="12969" y="1231"/>
                    <a:pt x="12969" y="1205"/>
                  </a:cubicBezTo>
                  <a:cubicBezTo>
                    <a:pt x="12969" y="1180"/>
                    <a:pt x="12943" y="1129"/>
                    <a:pt x="12943" y="1103"/>
                  </a:cubicBezTo>
                  <a:cubicBezTo>
                    <a:pt x="12918" y="1026"/>
                    <a:pt x="12918" y="949"/>
                    <a:pt x="12892" y="872"/>
                  </a:cubicBezTo>
                  <a:cubicBezTo>
                    <a:pt x="12892" y="795"/>
                    <a:pt x="12866" y="718"/>
                    <a:pt x="12866" y="616"/>
                  </a:cubicBezTo>
                  <a:cubicBezTo>
                    <a:pt x="12866" y="590"/>
                    <a:pt x="12841" y="565"/>
                    <a:pt x="12841" y="539"/>
                  </a:cubicBezTo>
                  <a:cubicBezTo>
                    <a:pt x="12508" y="616"/>
                    <a:pt x="12072" y="693"/>
                    <a:pt x="11662" y="718"/>
                  </a:cubicBezTo>
                  <a:cubicBezTo>
                    <a:pt x="11482" y="718"/>
                    <a:pt x="11329" y="744"/>
                    <a:pt x="11149" y="744"/>
                  </a:cubicBezTo>
                  <a:lnTo>
                    <a:pt x="10380" y="744"/>
                  </a:lnTo>
                  <a:cubicBezTo>
                    <a:pt x="10303" y="821"/>
                    <a:pt x="10201" y="795"/>
                    <a:pt x="10098" y="821"/>
                  </a:cubicBezTo>
                  <a:cubicBezTo>
                    <a:pt x="10021" y="821"/>
                    <a:pt x="9945" y="847"/>
                    <a:pt x="9868" y="898"/>
                  </a:cubicBezTo>
                  <a:cubicBezTo>
                    <a:pt x="9740" y="1000"/>
                    <a:pt x="9791" y="1231"/>
                    <a:pt x="9868" y="1385"/>
                  </a:cubicBezTo>
                  <a:cubicBezTo>
                    <a:pt x="9868" y="1410"/>
                    <a:pt x="9868" y="1462"/>
                    <a:pt x="9893" y="1487"/>
                  </a:cubicBezTo>
                  <a:cubicBezTo>
                    <a:pt x="9945" y="1718"/>
                    <a:pt x="9996" y="1974"/>
                    <a:pt x="9996" y="2205"/>
                  </a:cubicBezTo>
                  <a:cubicBezTo>
                    <a:pt x="9970" y="2410"/>
                    <a:pt x="9970" y="2718"/>
                    <a:pt x="9842" y="2871"/>
                  </a:cubicBezTo>
                  <a:cubicBezTo>
                    <a:pt x="9821" y="2904"/>
                    <a:pt x="9790" y="2918"/>
                    <a:pt x="9762" y="2918"/>
                  </a:cubicBezTo>
                  <a:cubicBezTo>
                    <a:pt x="9723" y="2918"/>
                    <a:pt x="9688" y="2890"/>
                    <a:pt x="9688" y="2846"/>
                  </a:cubicBezTo>
                  <a:cubicBezTo>
                    <a:pt x="9688" y="2718"/>
                    <a:pt x="9740" y="2564"/>
                    <a:pt x="9740" y="2436"/>
                  </a:cubicBezTo>
                  <a:cubicBezTo>
                    <a:pt x="9765" y="2282"/>
                    <a:pt x="9765" y="2154"/>
                    <a:pt x="9740" y="2026"/>
                  </a:cubicBezTo>
                  <a:cubicBezTo>
                    <a:pt x="9740" y="1872"/>
                    <a:pt x="9688" y="1744"/>
                    <a:pt x="9663" y="1615"/>
                  </a:cubicBezTo>
                  <a:cubicBezTo>
                    <a:pt x="9637" y="1513"/>
                    <a:pt x="9611" y="1436"/>
                    <a:pt x="9586" y="1359"/>
                  </a:cubicBezTo>
                  <a:cubicBezTo>
                    <a:pt x="9560" y="1334"/>
                    <a:pt x="9560" y="1282"/>
                    <a:pt x="9560" y="1231"/>
                  </a:cubicBezTo>
                  <a:cubicBezTo>
                    <a:pt x="9509" y="1052"/>
                    <a:pt x="9560" y="847"/>
                    <a:pt x="9688" y="718"/>
                  </a:cubicBezTo>
                  <a:cubicBezTo>
                    <a:pt x="9329" y="667"/>
                    <a:pt x="9022" y="616"/>
                    <a:pt x="8894" y="513"/>
                  </a:cubicBezTo>
                  <a:cubicBezTo>
                    <a:pt x="8842" y="488"/>
                    <a:pt x="8791" y="462"/>
                    <a:pt x="8714" y="257"/>
                  </a:cubicBezTo>
                  <a:cubicBezTo>
                    <a:pt x="8509" y="283"/>
                    <a:pt x="8330" y="360"/>
                    <a:pt x="8253" y="539"/>
                  </a:cubicBezTo>
                  <a:cubicBezTo>
                    <a:pt x="8125" y="821"/>
                    <a:pt x="8304" y="1077"/>
                    <a:pt x="8407" y="1308"/>
                  </a:cubicBezTo>
                  <a:cubicBezTo>
                    <a:pt x="8561" y="1564"/>
                    <a:pt x="8637" y="1846"/>
                    <a:pt x="8689" y="2154"/>
                  </a:cubicBezTo>
                  <a:cubicBezTo>
                    <a:pt x="8689" y="2282"/>
                    <a:pt x="8689" y="2436"/>
                    <a:pt x="8689" y="2589"/>
                  </a:cubicBezTo>
                  <a:cubicBezTo>
                    <a:pt x="8663" y="2692"/>
                    <a:pt x="8663" y="2794"/>
                    <a:pt x="8637" y="2897"/>
                  </a:cubicBezTo>
                  <a:cubicBezTo>
                    <a:pt x="8612" y="2948"/>
                    <a:pt x="8586" y="2974"/>
                    <a:pt x="8586" y="3000"/>
                  </a:cubicBezTo>
                  <a:cubicBezTo>
                    <a:pt x="8561" y="3025"/>
                    <a:pt x="8535" y="3051"/>
                    <a:pt x="8535" y="3051"/>
                  </a:cubicBezTo>
                  <a:cubicBezTo>
                    <a:pt x="8514" y="3064"/>
                    <a:pt x="8490" y="3071"/>
                    <a:pt x="8466" y="3071"/>
                  </a:cubicBezTo>
                  <a:cubicBezTo>
                    <a:pt x="8399" y="3071"/>
                    <a:pt x="8330" y="3023"/>
                    <a:pt x="8330" y="2948"/>
                  </a:cubicBezTo>
                  <a:cubicBezTo>
                    <a:pt x="8330" y="2846"/>
                    <a:pt x="8356" y="2769"/>
                    <a:pt x="8381" y="2692"/>
                  </a:cubicBezTo>
                  <a:cubicBezTo>
                    <a:pt x="8381" y="2666"/>
                    <a:pt x="8381" y="2666"/>
                    <a:pt x="8381" y="2666"/>
                  </a:cubicBezTo>
                  <a:cubicBezTo>
                    <a:pt x="8048" y="3000"/>
                    <a:pt x="7663" y="3307"/>
                    <a:pt x="7305" y="3589"/>
                  </a:cubicBezTo>
                  <a:cubicBezTo>
                    <a:pt x="7202" y="3666"/>
                    <a:pt x="7125" y="3717"/>
                    <a:pt x="7048" y="3794"/>
                  </a:cubicBezTo>
                  <a:lnTo>
                    <a:pt x="7125" y="3794"/>
                  </a:lnTo>
                  <a:cubicBezTo>
                    <a:pt x="7215" y="3781"/>
                    <a:pt x="7298" y="3775"/>
                    <a:pt x="7378" y="3775"/>
                  </a:cubicBezTo>
                  <a:cubicBezTo>
                    <a:pt x="7458" y="3775"/>
                    <a:pt x="7535" y="3781"/>
                    <a:pt x="7612" y="3794"/>
                  </a:cubicBezTo>
                  <a:lnTo>
                    <a:pt x="7843" y="3794"/>
                  </a:lnTo>
                  <a:cubicBezTo>
                    <a:pt x="7920" y="3820"/>
                    <a:pt x="7997" y="3820"/>
                    <a:pt x="8074" y="3845"/>
                  </a:cubicBezTo>
                  <a:cubicBezTo>
                    <a:pt x="8227" y="3871"/>
                    <a:pt x="8407" y="3871"/>
                    <a:pt x="8509" y="3973"/>
                  </a:cubicBezTo>
                  <a:cubicBezTo>
                    <a:pt x="8561" y="3999"/>
                    <a:pt x="8535" y="4076"/>
                    <a:pt x="8484" y="4076"/>
                  </a:cubicBezTo>
                  <a:cubicBezTo>
                    <a:pt x="8458" y="4085"/>
                    <a:pt x="8435" y="4087"/>
                    <a:pt x="8413" y="4087"/>
                  </a:cubicBezTo>
                  <a:cubicBezTo>
                    <a:pt x="8370" y="4087"/>
                    <a:pt x="8330" y="4076"/>
                    <a:pt x="8279" y="4076"/>
                  </a:cubicBezTo>
                  <a:cubicBezTo>
                    <a:pt x="8202" y="4050"/>
                    <a:pt x="8125" y="4025"/>
                    <a:pt x="8048" y="4025"/>
                  </a:cubicBezTo>
                  <a:cubicBezTo>
                    <a:pt x="7920" y="3999"/>
                    <a:pt x="7792" y="3999"/>
                    <a:pt x="7663" y="3973"/>
                  </a:cubicBezTo>
                  <a:lnTo>
                    <a:pt x="6946" y="3973"/>
                  </a:lnTo>
                  <a:cubicBezTo>
                    <a:pt x="6869" y="3999"/>
                    <a:pt x="6818" y="3999"/>
                    <a:pt x="6741" y="3999"/>
                  </a:cubicBezTo>
                  <a:cubicBezTo>
                    <a:pt x="6459" y="4204"/>
                    <a:pt x="6177" y="4384"/>
                    <a:pt x="5869" y="4563"/>
                  </a:cubicBezTo>
                  <a:cubicBezTo>
                    <a:pt x="5587" y="4742"/>
                    <a:pt x="5306" y="4896"/>
                    <a:pt x="4998" y="5024"/>
                  </a:cubicBezTo>
                  <a:cubicBezTo>
                    <a:pt x="5075" y="5050"/>
                    <a:pt x="5152" y="5050"/>
                    <a:pt x="5229" y="5076"/>
                  </a:cubicBezTo>
                  <a:cubicBezTo>
                    <a:pt x="5357" y="5101"/>
                    <a:pt x="5459" y="5127"/>
                    <a:pt x="5562" y="5152"/>
                  </a:cubicBezTo>
                  <a:cubicBezTo>
                    <a:pt x="5639" y="5204"/>
                    <a:pt x="5792" y="5255"/>
                    <a:pt x="5818" y="5332"/>
                  </a:cubicBezTo>
                  <a:cubicBezTo>
                    <a:pt x="5818" y="5357"/>
                    <a:pt x="5818" y="5383"/>
                    <a:pt x="5792" y="5383"/>
                  </a:cubicBezTo>
                  <a:cubicBezTo>
                    <a:pt x="5775" y="5392"/>
                    <a:pt x="5758" y="5394"/>
                    <a:pt x="5741" y="5394"/>
                  </a:cubicBezTo>
                  <a:cubicBezTo>
                    <a:pt x="5707" y="5394"/>
                    <a:pt x="5673" y="5383"/>
                    <a:pt x="5639" y="5383"/>
                  </a:cubicBezTo>
                  <a:cubicBezTo>
                    <a:pt x="5587" y="5357"/>
                    <a:pt x="5536" y="5357"/>
                    <a:pt x="5485" y="5332"/>
                  </a:cubicBezTo>
                  <a:cubicBezTo>
                    <a:pt x="5459" y="5306"/>
                    <a:pt x="5408" y="5306"/>
                    <a:pt x="5382" y="5306"/>
                  </a:cubicBezTo>
                  <a:cubicBezTo>
                    <a:pt x="5306" y="5281"/>
                    <a:pt x="5254" y="5255"/>
                    <a:pt x="5177" y="5255"/>
                  </a:cubicBezTo>
                  <a:cubicBezTo>
                    <a:pt x="5024" y="5204"/>
                    <a:pt x="4844" y="5204"/>
                    <a:pt x="4690" y="5178"/>
                  </a:cubicBezTo>
                  <a:cubicBezTo>
                    <a:pt x="4178" y="5434"/>
                    <a:pt x="3640" y="5639"/>
                    <a:pt x="3101" y="5819"/>
                  </a:cubicBezTo>
                  <a:cubicBezTo>
                    <a:pt x="2589" y="5973"/>
                    <a:pt x="2076" y="6075"/>
                    <a:pt x="1589" y="6229"/>
                  </a:cubicBezTo>
                  <a:cubicBezTo>
                    <a:pt x="1179" y="6357"/>
                    <a:pt x="769" y="6536"/>
                    <a:pt x="461" y="6844"/>
                  </a:cubicBezTo>
                  <a:cubicBezTo>
                    <a:pt x="410" y="6895"/>
                    <a:pt x="385" y="6947"/>
                    <a:pt x="333" y="6998"/>
                  </a:cubicBezTo>
                  <a:cubicBezTo>
                    <a:pt x="51" y="7408"/>
                    <a:pt x="0" y="7869"/>
                    <a:pt x="282" y="8279"/>
                  </a:cubicBezTo>
                  <a:cubicBezTo>
                    <a:pt x="590" y="8715"/>
                    <a:pt x="1102" y="8894"/>
                    <a:pt x="1564" y="9048"/>
                  </a:cubicBezTo>
                  <a:cubicBezTo>
                    <a:pt x="2127" y="9202"/>
                    <a:pt x="2691" y="9356"/>
                    <a:pt x="3255" y="9433"/>
                  </a:cubicBezTo>
                  <a:cubicBezTo>
                    <a:pt x="3537" y="9484"/>
                    <a:pt x="3819" y="9510"/>
                    <a:pt x="4101" y="9510"/>
                  </a:cubicBezTo>
                  <a:cubicBezTo>
                    <a:pt x="4383" y="9510"/>
                    <a:pt x="4639" y="9484"/>
                    <a:pt x="4921" y="9433"/>
                  </a:cubicBezTo>
                  <a:lnTo>
                    <a:pt x="4947" y="9433"/>
                  </a:lnTo>
                  <a:cubicBezTo>
                    <a:pt x="5024" y="9407"/>
                    <a:pt x="5126" y="9381"/>
                    <a:pt x="5229" y="9356"/>
                  </a:cubicBezTo>
                  <a:cubicBezTo>
                    <a:pt x="5280" y="9330"/>
                    <a:pt x="5331" y="9304"/>
                    <a:pt x="5408" y="9304"/>
                  </a:cubicBezTo>
                  <a:cubicBezTo>
                    <a:pt x="5587" y="9228"/>
                    <a:pt x="5767" y="9176"/>
                    <a:pt x="5972" y="9125"/>
                  </a:cubicBezTo>
                  <a:cubicBezTo>
                    <a:pt x="6151" y="9074"/>
                    <a:pt x="6356" y="9023"/>
                    <a:pt x="6536" y="8971"/>
                  </a:cubicBezTo>
                  <a:cubicBezTo>
                    <a:pt x="6613" y="8946"/>
                    <a:pt x="6690" y="8920"/>
                    <a:pt x="6741" y="8920"/>
                  </a:cubicBezTo>
                  <a:lnTo>
                    <a:pt x="6843" y="8894"/>
                  </a:lnTo>
                  <a:cubicBezTo>
                    <a:pt x="7433" y="8766"/>
                    <a:pt x="8022" y="8638"/>
                    <a:pt x="8612" y="8510"/>
                  </a:cubicBezTo>
                  <a:cubicBezTo>
                    <a:pt x="9688" y="8305"/>
                    <a:pt x="10739" y="8151"/>
                    <a:pt x="11816" y="8049"/>
                  </a:cubicBezTo>
                  <a:cubicBezTo>
                    <a:pt x="12328" y="7997"/>
                    <a:pt x="12841" y="7972"/>
                    <a:pt x="13328" y="7920"/>
                  </a:cubicBezTo>
                  <a:cubicBezTo>
                    <a:pt x="13789" y="7869"/>
                    <a:pt x="14250" y="7741"/>
                    <a:pt x="14635" y="7459"/>
                  </a:cubicBezTo>
                  <a:cubicBezTo>
                    <a:pt x="15250" y="6972"/>
                    <a:pt x="15532" y="6126"/>
                    <a:pt x="15506" y="5357"/>
                  </a:cubicBezTo>
                  <a:cubicBezTo>
                    <a:pt x="15481" y="4614"/>
                    <a:pt x="15199" y="3922"/>
                    <a:pt x="14866" y="3256"/>
                  </a:cubicBezTo>
                  <a:cubicBezTo>
                    <a:pt x="14840" y="3358"/>
                    <a:pt x="14814" y="3461"/>
                    <a:pt x="14737" y="3538"/>
                  </a:cubicBezTo>
                  <a:cubicBezTo>
                    <a:pt x="14712" y="3563"/>
                    <a:pt x="14680" y="3575"/>
                    <a:pt x="14650" y="3575"/>
                  </a:cubicBezTo>
                  <a:cubicBezTo>
                    <a:pt x="14589" y="3575"/>
                    <a:pt x="14532" y="3529"/>
                    <a:pt x="14532" y="3461"/>
                  </a:cubicBezTo>
                  <a:cubicBezTo>
                    <a:pt x="14532" y="3358"/>
                    <a:pt x="14558" y="3281"/>
                    <a:pt x="14584" y="3179"/>
                  </a:cubicBezTo>
                  <a:cubicBezTo>
                    <a:pt x="14609" y="3076"/>
                    <a:pt x="14609" y="2974"/>
                    <a:pt x="14584" y="2897"/>
                  </a:cubicBezTo>
                  <a:cubicBezTo>
                    <a:pt x="14584" y="2820"/>
                    <a:pt x="14584" y="2743"/>
                    <a:pt x="14558" y="2692"/>
                  </a:cubicBezTo>
                  <a:cubicBezTo>
                    <a:pt x="14558" y="2666"/>
                    <a:pt x="14558" y="2641"/>
                    <a:pt x="14532" y="2641"/>
                  </a:cubicBezTo>
                  <a:cubicBezTo>
                    <a:pt x="14507" y="2589"/>
                    <a:pt x="14507" y="2538"/>
                    <a:pt x="14532" y="2513"/>
                  </a:cubicBezTo>
                  <a:cubicBezTo>
                    <a:pt x="14507" y="2436"/>
                    <a:pt x="14507" y="2359"/>
                    <a:pt x="14481" y="2307"/>
                  </a:cubicBezTo>
                  <a:cubicBezTo>
                    <a:pt x="14379" y="1949"/>
                    <a:pt x="14225" y="1590"/>
                    <a:pt x="14122" y="1205"/>
                  </a:cubicBezTo>
                  <a:cubicBezTo>
                    <a:pt x="14112" y="1209"/>
                    <a:pt x="14102" y="1210"/>
                    <a:pt x="14093" y="1210"/>
                  </a:cubicBezTo>
                  <a:cubicBezTo>
                    <a:pt x="14032" y="1210"/>
                    <a:pt x="13991" y="1144"/>
                    <a:pt x="13968" y="1077"/>
                  </a:cubicBezTo>
                  <a:cubicBezTo>
                    <a:pt x="13968" y="1026"/>
                    <a:pt x="14020" y="949"/>
                    <a:pt x="14020" y="898"/>
                  </a:cubicBezTo>
                  <a:cubicBezTo>
                    <a:pt x="14045" y="847"/>
                    <a:pt x="14045" y="795"/>
                    <a:pt x="14071" y="744"/>
                  </a:cubicBezTo>
                  <a:cubicBezTo>
                    <a:pt x="14071" y="642"/>
                    <a:pt x="14097" y="513"/>
                    <a:pt x="14071" y="411"/>
                  </a:cubicBezTo>
                  <a:cubicBezTo>
                    <a:pt x="14071" y="334"/>
                    <a:pt x="14045" y="231"/>
                    <a:pt x="13994" y="129"/>
                  </a:cubicBezTo>
                  <a:cubicBezTo>
                    <a:pt x="13968" y="78"/>
                    <a:pt x="13943" y="52"/>
                    <a:pt x="139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76"/>
            <p:cNvSpPr/>
            <p:nvPr/>
          </p:nvSpPr>
          <p:spPr>
            <a:xfrm>
              <a:off x="686000" y="4037750"/>
              <a:ext cx="262100" cy="337700"/>
            </a:xfrm>
            <a:custGeom>
              <a:avLst/>
              <a:gdLst/>
              <a:ahLst/>
              <a:cxnLst/>
              <a:rect l="l" t="t" r="r" b="b"/>
              <a:pathLst>
                <a:path w="10484" h="13508" extrusionOk="0">
                  <a:moveTo>
                    <a:pt x="9894" y="0"/>
                  </a:moveTo>
                  <a:cubicBezTo>
                    <a:pt x="9740" y="334"/>
                    <a:pt x="8997" y="513"/>
                    <a:pt x="8176" y="616"/>
                  </a:cubicBezTo>
                  <a:lnTo>
                    <a:pt x="8151" y="616"/>
                  </a:lnTo>
                  <a:cubicBezTo>
                    <a:pt x="7971" y="1026"/>
                    <a:pt x="7869" y="1487"/>
                    <a:pt x="7843" y="1948"/>
                  </a:cubicBezTo>
                  <a:cubicBezTo>
                    <a:pt x="7843" y="2205"/>
                    <a:pt x="7843" y="2487"/>
                    <a:pt x="7869" y="2743"/>
                  </a:cubicBezTo>
                  <a:cubicBezTo>
                    <a:pt x="7869" y="2871"/>
                    <a:pt x="7895" y="2999"/>
                    <a:pt x="7895" y="3127"/>
                  </a:cubicBezTo>
                  <a:cubicBezTo>
                    <a:pt x="7920" y="3255"/>
                    <a:pt x="7946" y="3384"/>
                    <a:pt x="7895" y="3512"/>
                  </a:cubicBezTo>
                  <a:cubicBezTo>
                    <a:pt x="7882" y="3537"/>
                    <a:pt x="7862" y="3550"/>
                    <a:pt x="7840" y="3550"/>
                  </a:cubicBezTo>
                  <a:cubicBezTo>
                    <a:pt x="7818" y="3550"/>
                    <a:pt x="7792" y="3537"/>
                    <a:pt x="7766" y="3512"/>
                  </a:cubicBezTo>
                  <a:cubicBezTo>
                    <a:pt x="7689" y="3409"/>
                    <a:pt x="7689" y="3255"/>
                    <a:pt x="7664" y="3127"/>
                  </a:cubicBezTo>
                  <a:cubicBezTo>
                    <a:pt x="7664" y="2999"/>
                    <a:pt x="7638" y="2845"/>
                    <a:pt x="7638" y="2692"/>
                  </a:cubicBezTo>
                  <a:cubicBezTo>
                    <a:pt x="7613" y="2435"/>
                    <a:pt x="7613" y="2153"/>
                    <a:pt x="7613" y="1871"/>
                  </a:cubicBezTo>
                  <a:cubicBezTo>
                    <a:pt x="7664" y="1436"/>
                    <a:pt x="7766" y="1000"/>
                    <a:pt x="7971" y="616"/>
                  </a:cubicBezTo>
                  <a:lnTo>
                    <a:pt x="7971" y="616"/>
                  </a:lnTo>
                  <a:cubicBezTo>
                    <a:pt x="7869" y="641"/>
                    <a:pt x="7766" y="641"/>
                    <a:pt x="7664" y="641"/>
                  </a:cubicBezTo>
                  <a:cubicBezTo>
                    <a:pt x="7074" y="692"/>
                    <a:pt x="6510" y="692"/>
                    <a:pt x="6049" y="692"/>
                  </a:cubicBezTo>
                  <a:lnTo>
                    <a:pt x="5357" y="692"/>
                  </a:lnTo>
                  <a:cubicBezTo>
                    <a:pt x="4921" y="692"/>
                    <a:pt x="4588" y="667"/>
                    <a:pt x="4332" y="641"/>
                  </a:cubicBezTo>
                  <a:cubicBezTo>
                    <a:pt x="4332" y="667"/>
                    <a:pt x="4332" y="692"/>
                    <a:pt x="4332" y="718"/>
                  </a:cubicBezTo>
                  <a:cubicBezTo>
                    <a:pt x="4332" y="795"/>
                    <a:pt x="4332" y="872"/>
                    <a:pt x="4358" y="949"/>
                  </a:cubicBezTo>
                  <a:cubicBezTo>
                    <a:pt x="4358" y="1103"/>
                    <a:pt x="4383" y="1282"/>
                    <a:pt x="4409" y="1436"/>
                  </a:cubicBezTo>
                  <a:cubicBezTo>
                    <a:pt x="4434" y="1590"/>
                    <a:pt x="4486" y="1743"/>
                    <a:pt x="4511" y="1897"/>
                  </a:cubicBezTo>
                  <a:cubicBezTo>
                    <a:pt x="4537" y="2051"/>
                    <a:pt x="4614" y="2230"/>
                    <a:pt x="4588" y="2384"/>
                  </a:cubicBezTo>
                  <a:cubicBezTo>
                    <a:pt x="4588" y="2402"/>
                    <a:pt x="4550" y="2420"/>
                    <a:pt x="4518" y="2420"/>
                  </a:cubicBezTo>
                  <a:cubicBezTo>
                    <a:pt x="4505" y="2420"/>
                    <a:pt x="4493" y="2417"/>
                    <a:pt x="4486" y="2410"/>
                  </a:cubicBezTo>
                  <a:cubicBezTo>
                    <a:pt x="4383" y="2307"/>
                    <a:pt x="4332" y="2102"/>
                    <a:pt x="4281" y="1974"/>
                  </a:cubicBezTo>
                  <a:cubicBezTo>
                    <a:pt x="4255" y="1795"/>
                    <a:pt x="4204" y="1641"/>
                    <a:pt x="4178" y="1461"/>
                  </a:cubicBezTo>
                  <a:cubicBezTo>
                    <a:pt x="4153" y="1308"/>
                    <a:pt x="4127" y="1128"/>
                    <a:pt x="4127" y="949"/>
                  </a:cubicBezTo>
                  <a:cubicBezTo>
                    <a:pt x="4101" y="872"/>
                    <a:pt x="4076" y="718"/>
                    <a:pt x="4101" y="616"/>
                  </a:cubicBezTo>
                  <a:cubicBezTo>
                    <a:pt x="3563" y="564"/>
                    <a:pt x="3486" y="462"/>
                    <a:pt x="3486" y="411"/>
                  </a:cubicBezTo>
                  <a:cubicBezTo>
                    <a:pt x="3332" y="436"/>
                    <a:pt x="3179" y="487"/>
                    <a:pt x="3153" y="667"/>
                  </a:cubicBezTo>
                  <a:cubicBezTo>
                    <a:pt x="3153" y="769"/>
                    <a:pt x="3204" y="872"/>
                    <a:pt x="3255" y="949"/>
                  </a:cubicBezTo>
                  <a:cubicBezTo>
                    <a:pt x="3307" y="1051"/>
                    <a:pt x="3384" y="1128"/>
                    <a:pt x="3435" y="1231"/>
                  </a:cubicBezTo>
                  <a:cubicBezTo>
                    <a:pt x="3537" y="1436"/>
                    <a:pt x="3666" y="1641"/>
                    <a:pt x="3768" y="1846"/>
                  </a:cubicBezTo>
                  <a:cubicBezTo>
                    <a:pt x="3845" y="1948"/>
                    <a:pt x="3896" y="2051"/>
                    <a:pt x="3947" y="2153"/>
                  </a:cubicBezTo>
                  <a:cubicBezTo>
                    <a:pt x="3947" y="2153"/>
                    <a:pt x="3947" y="2179"/>
                    <a:pt x="3947" y="2179"/>
                  </a:cubicBezTo>
                  <a:cubicBezTo>
                    <a:pt x="3965" y="2152"/>
                    <a:pt x="3989" y="2141"/>
                    <a:pt x="4014" y="2141"/>
                  </a:cubicBezTo>
                  <a:cubicBezTo>
                    <a:pt x="4061" y="2141"/>
                    <a:pt x="4110" y="2180"/>
                    <a:pt x="4127" y="2230"/>
                  </a:cubicBezTo>
                  <a:cubicBezTo>
                    <a:pt x="4127" y="2333"/>
                    <a:pt x="4101" y="2435"/>
                    <a:pt x="4076" y="2512"/>
                  </a:cubicBezTo>
                  <a:cubicBezTo>
                    <a:pt x="4076" y="2615"/>
                    <a:pt x="4050" y="2692"/>
                    <a:pt x="4050" y="2794"/>
                  </a:cubicBezTo>
                  <a:cubicBezTo>
                    <a:pt x="4024" y="2974"/>
                    <a:pt x="4050" y="3179"/>
                    <a:pt x="4050" y="3358"/>
                  </a:cubicBezTo>
                  <a:cubicBezTo>
                    <a:pt x="4076" y="3537"/>
                    <a:pt x="4101" y="3717"/>
                    <a:pt x="4153" y="3896"/>
                  </a:cubicBezTo>
                  <a:cubicBezTo>
                    <a:pt x="4204" y="4076"/>
                    <a:pt x="4332" y="4255"/>
                    <a:pt x="4306" y="4434"/>
                  </a:cubicBezTo>
                  <a:cubicBezTo>
                    <a:pt x="4306" y="4476"/>
                    <a:pt x="4255" y="4518"/>
                    <a:pt x="4208" y="4518"/>
                  </a:cubicBezTo>
                  <a:cubicBezTo>
                    <a:pt x="4198" y="4518"/>
                    <a:pt x="4188" y="4516"/>
                    <a:pt x="4178" y="4511"/>
                  </a:cubicBezTo>
                  <a:cubicBezTo>
                    <a:pt x="4153" y="4486"/>
                    <a:pt x="4127" y="4460"/>
                    <a:pt x="4101" y="4434"/>
                  </a:cubicBezTo>
                  <a:cubicBezTo>
                    <a:pt x="4101" y="4998"/>
                    <a:pt x="3999" y="5562"/>
                    <a:pt x="3896" y="6100"/>
                  </a:cubicBezTo>
                  <a:cubicBezTo>
                    <a:pt x="3768" y="6690"/>
                    <a:pt x="3589" y="7279"/>
                    <a:pt x="3332" y="7843"/>
                  </a:cubicBezTo>
                  <a:cubicBezTo>
                    <a:pt x="3127" y="8228"/>
                    <a:pt x="2897" y="8587"/>
                    <a:pt x="2615" y="8894"/>
                  </a:cubicBezTo>
                  <a:cubicBezTo>
                    <a:pt x="2538" y="8997"/>
                    <a:pt x="2461" y="9073"/>
                    <a:pt x="2384" y="9150"/>
                  </a:cubicBezTo>
                  <a:cubicBezTo>
                    <a:pt x="1974" y="9560"/>
                    <a:pt x="1538" y="9894"/>
                    <a:pt x="1103" y="10227"/>
                  </a:cubicBezTo>
                  <a:cubicBezTo>
                    <a:pt x="897" y="10406"/>
                    <a:pt x="667" y="10586"/>
                    <a:pt x="462" y="10765"/>
                  </a:cubicBezTo>
                  <a:cubicBezTo>
                    <a:pt x="436" y="10791"/>
                    <a:pt x="411" y="10816"/>
                    <a:pt x="385" y="10842"/>
                  </a:cubicBezTo>
                  <a:cubicBezTo>
                    <a:pt x="257" y="10970"/>
                    <a:pt x="103" y="11124"/>
                    <a:pt x="52" y="11329"/>
                  </a:cubicBezTo>
                  <a:cubicBezTo>
                    <a:pt x="129" y="11380"/>
                    <a:pt x="231" y="11457"/>
                    <a:pt x="334" y="11508"/>
                  </a:cubicBezTo>
                  <a:cubicBezTo>
                    <a:pt x="385" y="11560"/>
                    <a:pt x="462" y="11585"/>
                    <a:pt x="513" y="11636"/>
                  </a:cubicBezTo>
                  <a:cubicBezTo>
                    <a:pt x="590" y="11662"/>
                    <a:pt x="667" y="11688"/>
                    <a:pt x="718" y="11739"/>
                  </a:cubicBezTo>
                  <a:cubicBezTo>
                    <a:pt x="744" y="11790"/>
                    <a:pt x="718" y="11842"/>
                    <a:pt x="667" y="11842"/>
                  </a:cubicBezTo>
                  <a:cubicBezTo>
                    <a:pt x="641" y="11842"/>
                    <a:pt x="590" y="11816"/>
                    <a:pt x="564" y="11816"/>
                  </a:cubicBezTo>
                  <a:cubicBezTo>
                    <a:pt x="513" y="11790"/>
                    <a:pt x="487" y="11765"/>
                    <a:pt x="436" y="11765"/>
                  </a:cubicBezTo>
                  <a:cubicBezTo>
                    <a:pt x="385" y="11713"/>
                    <a:pt x="308" y="11688"/>
                    <a:pt x="257" y="11636"/>
                  </a:cubicBezTo>
                  <a:cubicBezTo>
                    <a:pt x="180" y="11585"/>
                    <a:pt x="103" y="11534"/>
                    <a:pt x="26" y="11483"/>
                  </a:cubicBezTo>
                  <a:lnTo>
                    <a:pt x="26" y="11483"/>
                  </a:lnTo>
                  <a:cubicBezTo>
                    <a:pt x="0" y="11739"/>
                    <a:pt x="154" y="11995"/>
                    <a:pt x="308" y="12200"/>
                  </a:cubicBezTo>
                  <a:cubicBezTo>
                    <a:pt x="436" y="12405"/>
                    <a:pt x="616" y="12585"/>
                    <a:pt x="821" y="12739"/>
                  </a:cubicBezTo>
                  <a:cubicBezTo>
                    <a:pt x="1769" y="13456"/>
                    <a:pt x="2999" y="13507"/>
                    <a:pt x="4153" y="13507"/>
                  </a:cubicBezTo>
                  <a:cubicBezTo>
                    <a:pt x="4691" y="13482"/>
                    <a:pt x="5229" y="13482"/>
                    <a:pt x="5767" y="13405"/>
                  </a:cubicBezTo>
                  <a:cubicBezTo>
                    <a:pt x="6024" y="13379"/>
                    <a:pt x="6280" y="13302"/>
                    <a:pt x="6536" y="13226"/>
                  </a:cubicBezTo>
                  <a:cubicBezTo>
                    <a:pt x="6741" y="13149"/>
                    <a:pt x="6946" y="13020"/>
                    <a:pt x="7177" y="12918"/>
                  </a:cubicBezTo>
                  <a:cubicBezTo>
                    <a:pt x="7254" y="12764"/>
                    <a:pt x="7331" y="12636"/>
                    <a:pt x="7433" y="12482"/>
                  </a:cubicBezTo>
                  <a:cubicBezTo>
                    <a:pt x="7510" y="12328"/>
                    <a:pt x="7587" y="12200"/>
                    <a:pt x="7664" y="12047"/>
                  </a:cubicBezTo>
                  <a:cubicBezTo>
                    <a:pt x="7818" y="11713"/>
                    <a:pt x="7946" y="11380"/>
                    <a:pt x="8048" y="11047"/>
                  </a:cubicBezTo>
                  <a:cubicBezTo>
                    <a:pt x="8458" y="9868"/>
                    <a:pt x="8740" y="8612"/>
                    <a:pt x="9612" y="7689"/>
                  </a:cubicBezTo>
                  <a:cubicBezTo>
                    <a:pt x="9842" y="7433"/>
                    <a:pt x="10124" y="7228"/>
                    <a:pt x="10278" y="6946"/>
                  </a:cubicBezTo>
                  <a:lnTo>
                    <a:pt x="10278" y="6921"/>
                  </a:lnTo>
                  <a:cubicBezTo>
                    <a:pt x="10483" y="6613"/>
                    <a:pt x="10483" y="6229"/>
                    <a:pt x="10432" y="5870"/>
                  </a:cubicBezTo>
                  <a:cubicBezTo>
                    <a:pt x="10381" y="5460"/>
                    <a:pt x="10304" y="5075"/>
                    <a:pt x="10252" y="4691"/>
                  </a:cubicBezTo>
                  <a:cubicBezTo>
                    <a:pt x="10227" y="4486"/>
                    <a:pt x="10176" y="4281"/>
                    <a:pt x="10150" y="4076"/>
                  </a:cubicBezTo>
                  <a:cubicBezTo>
                    <a:pt x="10150" y="3922"/>
                    <a:pt x="10124" y="3768"/>
                    <a:pt x="10099" y="3614"/>
                  </a:cubicBezTo>
                  <a:lnTo>
                    <a:pt x="10022" y="3666"/>
                  </a:lnTo>
                  <a:cubicBezTo>
                    <a:pt x="9945" y="3717"/>
                    <a:pt x="9894" y="3768"/>
                    <a:pt x="9817" y="3794"/>
                  </a:cubicBezTo>
                  <a:cubicBezTo>
                    <a:pt x="9740" y="3845"/>
                    <a:pt x="9663" y="3896"/>
                    <a:pt x="9586" y="3922"/>
                  </a:cubicBezTo>
                  <a:cubicBezTo>
                    <a:pt x="9509" y="3947"/>
                    <a:pt x="9407" y="3973"/>
                    <a:pt x="9330" y="3999"/>
                  </a:cubicBezTo>
                  <a:cubicBezTo>
                    <a:pt x="9323" y="4001"/>
                    <a:pt x="9316" y="4002"/>
                    <a:pt x="9309" y="4002"/>
                  </a:cubicBezTo>
                  <a:cubicBezTo>
                    <a:pt x="9241" y="4002"/>
                    <a:pt x="9185" y="3892"/>
                    <a:pt x="9279" y="3845"/>
                  </a:cubicBezTo>
                  <a:cubicBezTo>
                    <a:pt x="9355" y="3819"/>
                    <a:pt x="9407" y="3768"/>
                    <a:pt x="9484" y="3742"/>
                  </a:cubicBezTo>
                  <a:cubicBezTo>
                    <a:pt x="9560" y="3691"/>
                    <a:pt x="9637" y="3666"/>
                    <a:pt x="9714" y="3614"/>
                  </a:cubicBezTo>
                  <a:cubicBezTo>
                    <a:pt x="9766" y="3589"/>
                    <a:pt x="9842" y="3537"/>
                    <a:pt x="9919" y="3486"/>
                  </a:cubicBezTo>
                  <a:cubicBezTo>
                    <a:pt x="9971" y="3435"/>
                    <a:pt x="10047" y="3358"/>
                    <a:pt x="10124" y="3358"/>
                  </a:cubicBezTo>
                  <a:cubicBezTo>
                    <a:pt x="10137" y="3345"/>
                    <a:pt x="10150" y="3339"/>
                    <a:pt x="10160" y="3339"/>
                  </a:cubicBezTo>
                  <a:cubicBezTo>
                    <a:pt x="10169" y="3339"/>
                    <a:pt x="10176" y="3345"/>
                    <a:pt x="10176" y="3358"/>
                  </a:cubicBezTo>
                  <a:lnTo>
                    <a:pt x="10176" y="2999"/>
                  </a:lnTo>
                  <a:cubicBezTo>
                    <a:pt x="10176" y="2820"/>
                    <a:pt x="10201" y="2640"/>
                    <a:pt x="10201" y="2461"/>
                  </a:cubicBezTo>
                  <a:lnTo>
                    <a:pt x="10201" y="2384"/>
                  </a:lnTo>
                  <a:cubicBezTo>
                    <a:pt x="10180" y="2395"/>
                    <a:pt x="10159" y="2401"/>
                    <a:pt x="10139" y="2401"/>
                  </a:cubicBezTo>
                  <a:cubicBezTo>
                    <a:pt x="10112" y="2401"/>
                    <a:pt x="10088" y="2388"/>
                    <a:pt x="10073" y="2358"/>
                  </a:cubicBezTo>
                  <a:cubicBezTo>
                    <a:pt x="10047" y="2333"/>
                    <a:pt x="10047" y="2307"/>
                    <a:pt x="10047" y="2307"/>
                  </a:cubicBezTo>
                  <a:cubicBezTo>
                    <a:pt x="9945" y="2384"/>
                    <a:pt x="9842" y="2435"/>
                    <a:pt x="9740" y="2487"/>
                  </a:cubicBezTo>
                  <a:cubicBezTo>
                    <a:pt x="9663" y="2538"/>
                    <a:pt x="9560" y="2563"/>
                    <a:pt x="9484" y="2615"/>
                  </a:cubicBezTo>
                  <a:cubicBezTo>
                    <a:pt x="9411" y="2633"/>
                    <a:pt x="9351" y="2651"/>
                    <a:pt x="9286" y="2651"/>
                  </a:cubicBezTo>
                  <a:cubicBezTo>
                    <a:pt x="9260" y="2651"/>
                    <a:pt x="9232" y="2648"/>
                    <a:pt x="9202" y="2640"/>
                  </a:cubicBezTo>
                  <a:cubicBezTo>
                    <a:pt x="9176" y="2615"/>
                    <a:pt x="9176" y="2563"/>
                    <a:pt x="9176" y="2538"/>
                  </a:cubicBezTo>
                  <a:cubicBezTo>
                    <a:pt x="9227" y="2461"/>
                    <a:pt x="9330" y="2435"/>
                    <a:pt x="9407" y="2384"/>
                  </a:cubicBezTo>
                  <a:cubicBezTo>
                    <a:pt x="9458" y="2358"/>
                    <a:pt x="9535" y="2333"/>
                    <a:pt x="9612" y="2282"/>
                  </a:cubicBezTo>
                  <a:cubicBezTo>
                    <a:pt x="9766" y="2205"/>
                    <a:pt x="9894" y="2128"/>
                    <a:pt x="10047" y="2076"/>
                  </a:cubicBezTo>
                  <a:cubicBezTo>
                    <a:pt x="10047" y="2051"/>
                    <a:pt x="10047" y="2025"/>
                    <a:pt x="10047" y="2000"/>
                  </a:cubicBezTo>
                  <a:cubicBezTo>
                    <a:pt x="10073" y="1871"/>
                    <a:pt x="10099" y="1743"/>
                    <a:pt x="10099" y="1615"/>
                  </a:cubicBezTo>
                  <a:cubicBezTo>
                    <a:pt x="10150" y="1359"/>
                    <a:pt x="10176" y="1103"/>
                    <a:pt x="10227" y="846"/>
                  </a:cubicBezTo>
                  <a:cubicBezTo>
                    <a:pt x="10252" y="718"/>
                    <a:pt x="10252" y="590"/>
                    <a:pt x="10278" y="462"/>
                  </a:cubicBezTo>
                  <a:cubicBezTo>
                    <a:pt x="10304" y="359"/>
                    <a:pt x="10304" y="231"/>
                    <a:pt x="10252" y="154"/>
                  </a:cubicBezTo>
                  <a:cubicBezTo>
                    <a:pt x="10201" y="26"/>
                    <a:pt x="10047" y="0"/>
                    <a:pt x="9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76"/>
            <p:cNvSpPr/>
            <p:nvPr/>
          </p:nvSpPr>
          <p:spPr>
            <a:xfrm>
              <a:off x="411125" y="2802375"/>
              <a:ext cx="524150" cy="1246300"/>
            </a:xfrm>
            <a:custGeom>
              <a:avLst/>
              <a:gdLst/>
              <a:ahLst/>
              <a:cxnLst/>
              <a:rect l="l" t="t" r="r" b="b"/>
              <a:pathLst>
                <a:path w="20966" h="49852" extrusionOk="0">
                  <a:moveTo>
                    <a:pt x="5229" y="1"/>
                  </a:moveTo>
                  <a:cubicBezTo>
                    <a:pt x="5152" y="1"/>
                    <a:pt x="5075" y="26"/>
                    <a:pt x="4998" y="26"/>
                  </a:cubicBezTo>
                  <a:cubicBezTo>
                    <a:pt x="4793" y="52"/>
                    <a:pt x="4614" y="52"/>
                    <a:pt x="4434" y="78"/>
                  </a:cubicBezTo>
                  <a:cubicBezTo>
                    <a:pt x="4050" y="103"/>
                    <a:pt x="3691" y="129"/>
                    <a:pt x="3332" y="129"/>
                  </a:cubicBezTo>
                  <a:cubicBezTo>
                    <a:pt x="3140" y="142"/>
                    <a:pt x="2948" y="148"/>
                    <a:pt x="2759" y="148"/>
                  </a:cubicBezTo>
                  <a:cubicBezTo>
                    <a:pt x="2570" y="148"/>
                    <a:pt x="2384" y="142"/>
                    <a:pt x="2204" y="129"/>
                  </a:cubicBezTo>
                  <a:lnTo>
                    <a:pt x="1640" y="129"/>
                  </a:lnTo>
                  <a:cubicBezTo>
                    <a:pt x="1512" y="103"/>
                    <a:pt x="1384" y="103"/>
                    <a:pt x="1256" y="103"/>
                  </a:cubicBezTo>
                  <a:cubicBezTo>
                    <a:pt x="1205" y="847"/>
                    <a:pt x="1153" y="1539"/>
                    <a:pt x="1128" y="2179"/>
                  </a:cubicBezTo>
                  <a:cubicBezTo>
                    <a:pt x="590" y="11355"/>
                    <a:pt x="410" y="11586"/>
                    <a:pt x="333" y="11688"/>
                  </a:cubicBezTo>
                  <a:cubicBezTo>
                    <a:pt x="282" y="11765"/>
                    <a:pt x="154" y="11868"/>
                    <a:pt x="0" y="11944"/>
                  </a:cubicBezTo>
                  <a:lnTo>
                    <a:pt x="2435" y="25913"/>
                  </a:lnTo>
                  <a:lnTo>
                    <a:pt x="2409" y="25964"/>
                  </a:lnTo>
                  <a:cubicBezTo>
                    <a:pt x="2204" y="26323"/>
                    <a:pt x="2051" y="26733"/>
                    <a:pt x="2076" y="26835"/>
                  </a:cubicBezTo>
                  <a:cubicBezTo>
                    <a:pt x="2384" y="26964"/>
                    <a:pt x="2819" y="27732"/>
                    <a:pt x="2948" y="27989"/>
                  </a:cubicBezTo>
                  <a:lnTo>
                    <a:pt x="2973" y="28014"/>
                  </a:lnTo>
                  <a:lnTo>
                    <a:pt x="2973" y="28066"/>
                  </a:lnTo>
                  <a:cubicBezTo>
                    <a:pt x="2819" y="28963"/>
                    <a:pt x="2794" y="29809"/>
                    <a:pt x="2896" y="29911"/>
                  </a:cubicBezTo>
                  <a:cubicBezTo>
                    <a:pt x="3024" y="29988"/>
                    <a:pt x="3153" y="30577"/>
                    <a:pt x="4280" y="36677"/>
                  </a:cubicBezTo>
                  <a:cubicBezTo>
                    <a:pt x="4895" y="39984"/>
                    <a:pt x="5716" y="44443"/>
                    <a:pt x="6305" y="47134"/>
                  </a:cubicBezTo>
                  <a:cubicBezTo>
                    <a:pt x="6587" y="48442"/>
                    <a:pt x="6818" y="49339"/>
                    <a:pt x="6946" y="49492"/>
                  </a:cubicBezTo>
                  <a:cubicBezTo>
                    <a:pt x="7156" y="49609"/>
                    <a:pt x="7820" y="49683"/>
                    <a:pt x="8589" y="49683"/>
                  </a:cubicBezTo>
                  <a:cubicBezTo>
                    <a:pt x="9506" y="49683"/>
                    <a:pt x="10573" y="49578"/>
                    <a:pt x="11200" y="49313"/>
                  </a:cubicBezTo>
                  <a:cubicBezTo>
                    <a:pt x="11482" y="49210"/>
                    <a:pt x="11636" y="49082"/>
                    <a:pt x="11687" y="48928"/>
                  </a:cubicBezTo>
                  <a:cubicBezTo>
                    <a:pt x="11816" y="48416"/>
                    <a:pt x="11149" y="38420"/>
                    <a:pt x="10432" y="28450"/>
                  </a:cubicBezTo>
                  <a:cubicBezTo>
                    <a:pt x="10278" y="26374"/>
                    <a:pt x="10124" y="24298"/>
                    <a:pt x="9970" y="22299"/>
                  </a:cubicBezTo>
                  <a:cubicBezTo>
                    <a:pt x="9868" y="20889"/>
                    <a:pt x="9765" y="19505"/>
                    <a:pt x="9663" y="18224"/>
                  </a:cubicBezTo>
                  <a:cubicBezTo>
                    <a:pt x="9637" y="17839"/>
                    <a:pt x="9611" y="17480"/>
                    <a:pt x="9586" y="17122"/>
                  </a:cubicBezTo>
                  <a:lnTo>
                    <a:pt x="9586" y="17096"/>
                  </a:lnTo>
                  <a:cubicBezTo>
                    <a:pt x="9535" y="16430"/>
                    <a:pt x="9483" y="15789"/>
                    <a:pt x="9432" y="15174"/>
                  </a:cubicBezTo>
                  <a:cubicBezTo>
                    <a:pt x="9432" y="15148"/>
                    <a:pt x="9432" y="15148"/>
                    <a:pt x="9432" y="15123"/>
                  </a:cubicBezTo>
                  <a:cubicBezTo>
                    <a:pt x="9432" y="15046"/>
                    <a:pt x="9483" y="14994"/>
                    <a:pt x="9560" y="14969"/>
                  </a:cubicBezTo>
                  <a:cubicBezTo>
                    <a:pt x="9637" y="14969"/>
                    <a:pt x="9688" y="15020"/>
                    <a:pt x="9688" y="15097"/>
                  </a:cubicBezTo>
                  <a:cubicBezTo>
                    <a:pt x="9714" y="15123"/>
                    <a:pt x="9714" y="15148"/>
                    <a:pt x="9714" y="15174"/>
                  </a:cubicBezTo>
                  <a:cubicBezTo>
                    <a:pt x="9714" y="15430"/>
                    <a:pt x="9765" y="16096"/>
                    <a:pt x="9842" y="17070"/>
                  </a:cubicBezTo>
                  <a:cubicBezTo>
                    <a:pt x="9868" y="17122"/>
                    <a:pt x="9919" y="17455"/>
                    <a:pt x="9996" y="18044"/>
                  </a:cubicBezTo>
                  <a:cubicBezTo>
                    <a:pt x="10765" y="23145"/>
                    <a:pt x="14379" y="46494"/>
                    <a:pt x="14712" y="47365"/>
                  </a:cubicBezTo>
                  <a:cubicBezTo>
                    <a:pt x="14994" y="47673"/>
                    <a:pt x="14840" y="48160"/>
                    <a:pt x="14763" y="48518"/>
                  </a:cubicBezTo>
                  <a:cubicBezTo>
                    <a:pt x="14737" y="48570"/>
                    <a:pt x="14737" y="48595"/>
                    <a:pt x="14737" y="48647"/>
                  </a:cubicBezTo>
                  <a:cubicBezTo>
                    <a:pt x="14661" y="48954"/>
                    <a:pt x="14635" y="49441"/>
                    <a:pt x="14712" y="49697"/>
                  </a:cubicBezTo>
                  <a:cubicBezTo>
                    <a:pt x="14917" y="49774"/>
                    <a:pt x="15942" y="49851"/>
                    <a:pt x="17095" y="49851"/>
                  </a:cubicBezTo>
                  <a:cubicBezTo>
                    <a:pt x="18249" y="49851"/>
                    <a:pt x="19530" y="49774"/>
                    <a:pt x="20248" y="49544"/>
                  </a:cubicBezTo>
                  <a:cubicBezTo>
                    <a:pt x="20504" y="49441"/>
                    <a:pt x="20607" y="49364"/>
                    <a:pt x="20658" y="49313"/>
                  </a:cubicBezTo>
                  <a:cubicBezTo>
                    <a:pt x="20632" y="49262"/>
                    <a:pt x="20658" y="49236"/>
                    <a:pt x="20684" y="49210"/>
                  </a:cubicBezTo>
                  <a:cubicBezTo>
                    <a:pt x="20966" y="48467"/>
                    <a:pt x="20709" y="48083"/>
                    <a:pt x="20684" y="48083"/>
                  </a:cubicBezTo>
                  <a:lnTo>
                    <a:pt x="20658" y="48057"/>
                  </a:lnTo>
                  <a:lnTo>
                    <a:pt x="20658" y="48031"/>
                  </a:lnTo>
                  <a:lnTo>
                    <a:pt x="20658" y="48006"/>
                  </a:lnTo>
                  <a:lnTo>
                    <a:pt x="19146" y="14507"/>
                  </a:lnTo>
                  <a:lnTo>
                    <a:pt x="19043" y="12457"/>
                  </a:lnTo>
                  <a:cubicBezTo>
                    <a:pt x="18069" y="12662"/>
                    <a:pt x="16685" y="12867"/>
                    <a:pt x="16327" y="12918"/>
                  </a:cubicBezTo>
                  <a:lnTo>
                    <a:pt x="16250" y="12918"/>
                  </a:lnTo>
                  <a:cubicBezTo>
                    <a:pt x="16096" y="13149"/>
                    <a:pt x="15865" y="13354"/>
                    <a:pt x="15558" y="13354"/>
                  </a:cubicBezTo>
                  <a:cubicBezTo>
                    <a:pt x="15378" y="13328"/>
                    <a:pt x="15173" y="13226"/>
                    <a:pt x="15096" y="13072"/>
                  </a:cubicBezTo>
                  <a:cubicBezTo>
                    <a:pt x="14994" y="13328"/>
                    <a:pt x="14866" y="13610"/>
                    <a:pt x="14609" y="13764"/>
                  </a:cubicBezTo>
                  <a:cubicBezTo>
                    <a:pt x="14518" y="13819"/>
                    <a:pt x="14421" y="13844"/>
                    <a:pt x="14326" y="13844"/>
                  </a:cubicBezTo>
                  <a:cubicBezTo>
                    <a:pt x="14151" y="13844"/>
                    <a:pt x="13982" y="13759"/>
                    <a:pt x="13866" y="13610"/>
                  </a:cubicBezTo>
                  <a:cubicBezTo>
                    <a:pt x="13738" y="13482"/>
                    <a:pt x="13687" y="13303"/>
                    <a:pt x="13687" y="13123"/>
                  </a:cubicBezTo>
                  <a:cubicBezTo>
                    <a:pt x="13687" y="13123"/>
                    <a:pt x="13661" y="13149"/>
                    <a:pt x="13661" y="13149"/>
                  </a:cubicBezTo>
                  <a:cubicBezTo>
                    <a:pt x="13584" y="13354"/>
                    <a:pt x="13482" y="13610"/>
                    <a:pt x="13251" y="13713"/>
                  </a:cubicBezTo>
                  <a:cubicBezTo>
                    <a:pt x="13181" y="13748"/>
                    <a:pt x="13104" y="13765"/>
                    <a:pt x="13029" y="13765"/>
                  </a:cubicBezTo>
                  <a:cubicBezTo>
                    <a:pt x="12885" y="13765"/>
                    <a:pt x="12746" y="13703"/>
                    <a:pt x="12661" y="13585"/>
                  </a:cubicBezTo>
                  <a:cubicBezTo>
                    <a:pt x="12585" y="13457"/>
                    <a:pt x="12559" y="13328"/>
                    <a:pt x="12533" y="13200"/>
                  </a:cubicBezTo>
                  <a:cubicBezTo>
                    <a:pt x="12251" y="13200"/>
                    <a:pt x="11380" y="13226"/>
                    <a:pt x="10355" y="13226"/>
                  </a:cubicBezTo>
                  <a:cubicBezTo>
                    <a:pt x="8791" y="13226"/>
                    <a:pt x="6869" y="13175"/>
                    <a:pt x="6100" y="12918"/>
                  </a:cubicBezTo>
                  <a:cubicBezTo>
                    <a:pt x="5844" y="12816"/>
                    <a:pt x="5280" y="12636"/>
                    <a:pt x="5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76"/>
            <p:cNvSpPr/>
            <p:nvPr/>
          </p:nvSpPr>
          <p:spPr>
            <a:xfrm>
              <a:off x="686000" y="2968325"/>
              <a:ext cx="198650" cy="78875"/>
            </a:xfrm>
            <a:custGeom>
              <a:avLst/>
              <a:gdLst/>
              <a:ahLst/>
              <a:cxnLst/>
              <a:rect l="l" t="t" r="r" b="b"/>
              <a:pathLst>
                <a:path w="7946" h="3155" extrusionOk="0">
                  <a:moveTo>
                    <a:pt x="282" y="1"/>
                  </a:moveTo>
                  <a:cubicBezTo>
                    <a:pt x="103" y="667"/>
                    <a:pt x="0" y="1129"/>
                    <a:pt x="26" y="1282"/>
                  </a:cubicBezTo>
                  <a:cubicBezTo>
                    <a:pt x="385" y="1436"/>
                    <a:pt x="2102" y="2051"/>
                    <a:pt x="3768" y="2538"/>
                  </a:cubicBezTo>
                  <a:cubicBezTo>
                    <a:pt x="5453" y="3024"/>
                    <a:pt x="6366" y="3154"/>
                    <a:pt x="6859" y="3154"/>
                  </a:cubicBezTo>
                  <a:cubicBezTo>
                    <a:pt x="7304" y="3154"/>
                    <a:pt x="7409" y="3048"/>
                    <a:pt x="7433" y="3000"/>
                  </a:cubicBezTo>
                  <a:cubicBezTo>
                    <a:pt x="7510" y="2872"/>
                    <a:pt x="7689" y="2385"/>
                    <a:pt x="7946" y="1693"/>
                  </a:cubicBezTo>
                  <a:lnTo>
                    <a:pt x="7946" y="1693"/>
                  </a:lnTo>
                  <a:cubicBezTo>
                    <a:pt x="7850" y="1699"/>
                    <a:pt x="7752" y="1702"/>
                    <a:pt x="7653" y="1702"/>
                  </a:cubicBezTo>
                  <a:cubicBezTo>
                    <a:pt x="7358" y="1702"/>
                    <a:pt x="7055" y="1673"/>
                    <a:pt x="6767" y="1616"/>
                  </a:cubicBezTo>
                  <a:cubicBezTo>
                    <a:pt x="6698" y="1602"/>
                    <a:pt x="6593" y="1574"/>
                    <a:pt x="6499" y="1574"/>
                  </a:cubicBezTo>
                  <a:cubicBezTo>
                    <a:pt x="6416" y="1574"/>
                    <a:pt x="6341" y="1595"/>
                    <a:pt x="6305" y="1667"/>
                  </a:cubicBezTo>
                  <a:cubicBezTo>
                    <a:pt x="6229" y="1821"/>
                    <a:pt x="6229" y="1949"/>
                    <a:pt x="6126" y="2077"/>
                  </a:cubicBezTo>
                  <a:cubicBezTo>
                    <a:pt x="6094" y="2098"/>
                    <a:pt x="6054" y="2111"/>
                    <a:pt x="6017" y="2111"/>
                  </a:cubicBezTo>
                  <a:cubicBezTo>
                    <a:pt x="5965" y="2111"/>
                    <a:pt x="5921" y="2086"/>
                    <a:pt x="5921" y="2026"/>
                  </a:cubicBezTo>
                  <a:cubicBezTo>
                    <a:pt x="5895" y="1898"/>
                    <a:pt x="5870" y="1769"/>
                    <a:pt x="5818" y="1641"/>
                  </a:cubicBezTo>
                  <a:cubicBezTo>
                    <a:pt x="5793" y="1590"/>
                    <a:pt x="5767" y="1513"/>
                    <a:pt x="5767" y="1436"/>
                  </a:cubicBezTo>
                  <a:cubicBezTo>
                    <a:pt x="5742" y="1462"/>
                    <a:pt x="5742" y="1462"/>
                    <a:pt x="5716" y="1462"/>
                  </a:cubicBezTo>
                  <a:cubicBezTo>
                    <a:pt x="5691" y="1465"/>
                    <a:pt x="5666" y="1467"/>
                    <a:pt x="5640" y="1467"/>
                  </a:cubicBezTo>
                  <a:cubicBezTo>
                    <a:pt x="5474" y="1467"/>
                    <a:pt x="5278" y="1404"/>
                    <a:pt x="5101" y="1359"/>
                  </a:cubicBezTo>
                  <a:lnTo>
                    <a:pt x="4486" y="1206"/>
                  </a:lnTo>
                  <a:cubicBezTo>
                    <a:pt x="3768" y="1026"/>
                    <a:pt x="3025" y="847"/>
                    <a:pt x="2307" y="642"/>
                  </a:cubicBezTo>
                  <a:cubicBezTo>
                    <a:pt x="1948" y="539"/>
                    <a:pt x="1590" y="437"/>
                    <a:pt x="1231" y="309"/>
                  </a:cubicBezTo>
                  <a:cubicBezTo>
                    <a:pt x="1051" y="257"/>
                    <a:pt x="872" y="206"/>
                    <a:pt x="692" y="155"/>
                  </a:cubicBezTo>
                  <a:cubicBezTo>
                    <a:pt x="564" y="104"/>
                    <a:pt x="411" y="52"/>
                    <a:pt x="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76"/>
            <p:cNvSpPr/>
            <p:nvPr/>
          </p:nvSpPr>
          <p:spPr>
            <a:xfrm>
              <a:off x="702650" y="3017675"/>
              <a:ext cx="144200" cy="124350"/>
            </a:xfrm>
            <a:custGeom>
              <a:avLst/>
              <a:gdLst/>
              <a:ahLst/>
              <a:cxnLst/>
              <a:rect l="l" t="t" r="r" b="b"/>
              <a:pathLst>
                <a:path w="5768" h="4974" extrusionOk="0">
                  <a:moveTo>
                    <a:pt x="462" y="1"/>
                  </a:moveTo>
                  <a:cubicBezTo>
                    <a:pt x="308" y="308"/>
                    <a:pt x="180" y="590"/>
                    <a:pt x="103" y="923"/>
                  </a:cubicBezTo>
                  <a:cubicBezTo>
                    <a:pt x="103" y="1000"/>
                    <a:pt x="78" y="1103"/>
                    <a:pt x="52" y="1179"/>
                  </a:cubicBezTo>
                  <a:cubicBezTo>
                    <a:pt x="52" y="1282"/>
                    <a:pt x="52" y="1359"/>
                    <a:pt x="26" y="1436"/>
                  </a:cubicBezTo>
                  <a:cubicBezTo>
                    <a:pt x="26" y="1564"/>
                    <a:pt x="1" y="1718"/>
                    <a:pt x="52" y="1846"/>
                  </a:cubicBezTo>
                  <a:cubicBezTo>
                    <a:pt x="69" y="1945"/>
                    <a:pt x="128" y="2002"/>
                    <a:pt x="209" y="2002"/>
                  </a:cubicBezTo>
                  <a:cubicBezTo>
                    <a:pt x="254" y="2002"/>
                    <a:pt x="305" y="1985"/>
                    <a:pt x="360" y="1948"/>
                  </a:cubicBezTo>
                  <a:cubicBezTo>
                    <a:pt x="488" y="1871"/>
                    <a:pt x="565" y="1692"/>
                    <a:pt x="642" y="1564"/>
                  </a:cubicBezTo>
                  <a:cubicBezTo>
                    <a:pt x="718" y="1436"/>
                    <a:pt x="770" y="1308"/>
                    <a:pt x="821" y="1179"/>
                  </a:cubicBezTo>
                  <a:cubicBezTo>
                    <a:pt x="847" y="1154"/>
                    <a:pt x="847" y="1128"/>
                    <a:pt x="872" y="1103"/>
                  </a:cubicBezTo>
                  <a:cubicBezTo>
                    <a:pt x="924" y="949"/>
                    <a:pt x="975" y="744"/>
                    <a:pt x="1077" y="641"/>
                  </a:cubicBezTo>
                  <a:cubicBezTo>
                    <a:pt x="1096" y="632"/>
                    <a:pt x="1118" y="626"/>
                    <a:pt x="1139" y="626"/>
                  </a:cubicBezTo>
                  <a:cubicBezTo>
                    <a:pt x="1175" y="626"/>
                    <a:pt x="1205" y="644"/>
                    <a:pt x="1205" y="693"/>
                  </a:cubicBezTo>
                  <a:cubicBezTo>
                    <a:pt x="1231" y="744"/>
                    <a:pt x="1231" y="795"/>
                    <a:pt x="1205" y="846"/>
                  </a:cubicBezTo>
                  <a:cubicBezTo>
                    <a:pt x="1205" y="974"/>
                    <a:pt x="1205" y="1103"/>
                    <a:pt x="1205" y="1231"/>
                  </a:cubicBezTo>
                  <a:cubicBezTo>
                    <a:pt x="1180" y="1385"/>
                    <a:pt x="1180" y="1538"/>
                    <a:pt x="1154" y="1692"/>
                  </a:cubicBezTo>
                  <a:cubicBezTo>
                    <a:pt x="1129" y="2000"/>
                    <a:pt x="1103" y="2282"/>
                    <a:pt x="1103" y="2564"/>
                  </a:cubicBezTo>
                  <a:cubicBezTo>
                    <a:pt x="1077" y="3102"/>
                    <a:pt x="1077" y="3640"/>
                    <a:pt x="1103" y="4153"/>
                  </a:cubicBezTo>
                  <a:cubicBezTo>
                    <a:pt x="1129" y="4358"/>
                    <a:pt x="1103" y="4588"/>
                    <a:pt x="1205" y="4742"/>
                  </a:cubicBezTo>
                  <a:cubicBezTo>
                    <a:pt x="1246" y="4833"/>
                    <a:pt x="1306" y="4868"/>
                    <a:pt x="1369" y="4868"/>
                  </a:cubicBezTo>
                  <a:cubicBezTo>
                    <a:pt x="1466" y="4868"/>
                    <a:pt x="1569" y="4784"/>
                    <a:pt x="1616" y="4691"/>
                  </a:cubicBezTo>
                  <a:cubicBezTo>
                    <a:pt x="1744" y="4486"/>
                    <a:pt x="1821" y="4255"/>
                    <a:pt x="1897" y="4024"/>
                  </a:cubicBezTo>
                  <a:cubicBezTo>
                    <a:pt x="1974" y="3794"/>
                    <a:pt x="2026" y="3563"/>
                    <a:pt x="2077" y="3307"/>
                  </a:cubicBezTo>
                  <a:cubicBezTo>
                    <a:pt x="2179" y="2845"/>
                    <a:pt x="2205" y="2333"/>
                    <a:pt x="2308" y="1871"/>
                  </a:cubicBezTo>
                  <a:cubicBezTo>
                    <a:pt x="2319" y="1814"/>
                    <a:pt x="2362" y="1787"/>
                    <a:pt x="2405" y="1787"/>
                  </a:cubicBezTo>
                  <a:cubicBezTo>
                    <a:pt x="2458" y="1787"/>
                    <a:pt x="2513" y="1827"/>
                    <a:pt x="2513" y="1897"/>
                  </a:cubicBezTo>
                  <a:cubicBezTo>
                    <a:pt x="2513" y="2512"/>
                    <a:pt x="2410" y="3153"/>
                    <a:pt x="2256" y="3742"/>
                  </a:cubicBezTo>
                  <a:cubicBezTo>
                    <a:pt x="2231" y="3819"/>
                    <a:pt x="2231" y="3896"/>
                    <a:pt x="2205" y="3973"/>
                  </a:cubicBezTo>
                  <a:cubicBezTo>
                    <a:pt x="2231" y="3973"/>
                    <a:pt x="2256" y="3999"/>
                    <a:pt x="2256" y="4050"/>
                  </a:cubicBezTo>
                  <a:cubicBezTo>
                    <a:pt x="2282" y="4255"/>
                    <a:pt x="2231" y="4460"/>
                    <a:pt x="2308" y="4665"/>
                  </a:cubicBezTo>
                  <a:cubicBezTo>
                    <a:pt x="2333" y="4793"/>
                    <a:pt x="2461" y="4947"/>
                    <a:pt x="2615" y="4973"/>
                  </a:cubicBezTo>
                  <a:cubicBezTo>
                    <a:pt x="2623" y="4973"/>
                    <a:pt x="2632" y="4974"/>
                    <a:pt x="2640" y="4974"/>
                  </a:cubicBezTo>
                  <a:cubicBezTo>
                    <a:pt x="2932" y="4974"/>
                    <a:pt x="3105" y="4531"/>
                    <a:pt x="3205" y="4306"/>
                  </a:cubicBezTo>
                  <a:cubicBezTo>
                    <a:pt x="3333" y="3948"/>
                    <a:pt x="3410" y="3563"/>
                    <a:pt x="3461" y="3179"/>
                  </a:cubicBezTo>
                  <a:cubicBezTo>
                    <a:pt x="3538" y="2820"/>
                    <a:pt x="3538" y="2384"/>
                    <a:pt x="3717" y="2025"/>
                  </a:cubicBezTo>
                  <a:cubicBezTo>
                    <a:pt x="3726" y="2007"/>
                    <a:pt x="3745" y="1999"/>
                    <a:pt x="3765" y="1999"/>
                  </a:cubicBezTo>
                  <a:cubicBezTo>
                    <a:pt x="3803" y="1999"/>
                    <a:pt x="3845" y="2027"/>
                    <a:pt x="3845" y="2077"/>
                  </a:cubicBezTo>
                  <a:cubicBezTo>
                    <a:pt x="3845" y="2282"/>
                    <a:pt x="3820" y="2487"/>
                    <a:pt x="3794" y="2692"/>
                  </a:cubicBezTo>
                  <a:cubicBezTo>
                    <a:pt x="3768" y="2897"/>
                    <a:pt x="3743" y="3102"/>
                    <a:pt x="3717" y="3307"/>
                  </a:cubicBezTo>
                  <a:cubicBezTo>
                    <a:pt x="3666" y="3563"/>
                    <a:pt x="3615" y="3845"/>
                    <a:pt x="3538" y="4101"/>
                  </a:cubicBezTo>
                  <a:cubicBezTo>
                    <a:pt x="3563" y="4101"/>
                    <a:pt x="3589" y="4127"/>
                    <a:pt x="3589" y="4153"/>
                  </a:cubicBezTo>
                  <a:cubicBezTo>
                    <a:pt x="3589" y="4366"/>
                    <a:pt x="3737" y="4468"/>
                    <a:pt x="3904" y="4468"/>
                  </a:cubicBezTo>
                  <a:cubicBezTo>
                    <a:pt x="3979" y="4468"/>
                    <a:pt x="4057" y="4448"/>
                    <a:pt x="4127" y="4409"/>
                  </a:cubicBezTo>
                  <a:cubicBezTo>
                    <a:pt x="4384" y="4255"/>
                    <a:pt x="4486" y="3948"/>
                    <a:pt x="4563" y="3666"/>
                  </a:cubicBezTo>
                  <a:cubicBezTo>
                    <a:pt x="4666" y="3358"/>
                    <a:pt x="4742" y="3050"/>
                    <a:pt x="4794" y="2717"/>
                  </a:cubicBezTo>
                  <a:cubicBezTo>
                    <a:pt x="4819" y="2564"/>
                    <a:pt x="4819" y="2410"/>
                    <a:pt x="4845" y="2256"/>
                  </a:cubicBezTo>
                  <a:cubicBezTo>
                    <a:pt x="4845" y="2256"/>
                    <a:pt x="4845" y="2230"/>
                    <a:pt x="4845" y="2230"/>
                  </a:cubicBezTo>
                  <a:cubicBezTo>
                    <a:pt x="4871" y="2077"/>
                    <a:pt x="4871" y="1923"/>
                    <a:pt x="4947" y="1795"/>
                  </a:cubicBezTo>
                  <a:cubicBezTo>
                    <a:pt x="4959" y="1760"/>
                    <a:pt x="4986" y="1746"/>
                    <a:pt x="5015" y="1746"/>
                  </a:cubicBezTo>
                  <a:cubicBezTo>
                    <a:pt x="5050" y="1746"/>
                    <a:pt x="5087" y="1766"/>
                    <a:pt x="5101" y="1795"/>
                  </a:cubicBezTo>
                  <a:cubicBezTo>
                    <a:pt x="5152" y="1974"/>
                    <a:pt x="5127" y="2205"/>
                    <a:pt x="5101" y="2384"/>
                  </a:cubicBezTo>
                  <a:cubicBezTo>
                    <a:pt x="5101" y="2384"/>
                    <a:pt x="5101" y="2410"/>
                    <a:pt x="5101" y="2410"/>
                  </a:cubicBezTo>
                  <a:cubicBezTo>
                    <a:pt x="5076" y="2615"/>
                    <a:pt x="5050" y="2820"/>
                    <a:pt x="4999" y="2999"/>
                  </a:cubicBezTo>
                  <a:cubicBezTo>
                    <a:pt x="4973" y="3204"/>
                    <a:pt x="4922" y="3384"/>
                    <a:pt x="4871" y="3589"/>
                  </a:cubicBezTo>
                  <a:cubicBezTo>
                    <a:pt x="5229" y="3358"/>
                    <a:pt x="5434" y="2999"/>
                    <a:pt x="5563" y="2615"/>
                  </a:cubicBezTo>
                  <a:cubicBezTo>
                    <a:pt x="5691" y="2256"/>
                    <a:pt x="5742" y="1820"/>
                    <a:pt x="5768" y="1436"/>
                  </a:cubicBezTo>
                  <a:lnTo>
                    <a:pt x="5768" y="1410"/>
                  </a:lnTo>
                  <a:cubicBezTo>
                    <a:pt x="5204" y="1359"/>
                    <a:pt x="4332" y="1179"/>
                    <a:pt x="3025" y="821"/>
                  </a:cubicBezTo>
                  <a:cubicBezTo>
                    <a:pt x="2102" y="564"/>
                    <a:pt x="1180" y="257"/>
                    <a:pt x="462" y="1"/>
                  </a:cubicBezTo>
                  <a:close/>
                </a:path>
              </a:pathLst>
            </a:custGeom>
            <a:solidFill>
              <a:srgbClr val="8E6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76"/>
            <p:cNvSpPr/>
            <p:nvPr/>
          </p:nvSpPr>
          <p:spPr>
            <a:xfrm>
              <a:off x="820550" y="2750475"/>
              <a:ext cx="150600" cy="367825"/>
            </a:xfrm>
            <a:custGeom>
              <a:avLst/>
              <a:gdLst/>
              <a:ahLst/>
              <a:cxnLst/>
              <a:rect l="l" t="t" r="r" b="b"/>
              <a:pathLst>
                <a:path w="6024" h="14713" extrusionOk="0">
                  <a:moveTo>
                    <a:pt x="6024" y="1"/>
                  </a:moveTo>
                  <a:lnTo>
                    <a:pt x="6024" y="1"/>
                  </a:lnTo>
                  <a:cubicBezTo>
                    <a:pt x="4589" y="4947"/>
                    <a:pt x="2641" y="11278"/>
                    <a:pt x="2282" y="11867"/>
                  </a:cubicBezTo>
                  <a:cubicBezTo>
                    <a:pt x="2205" y="11996"/>
                    <a:pt x="2000" y="12149"/>
                    <a:pt x="1487" y="12149"/>
                  </a:cubicBezTo>
                  <a:lnTo>
                    <a:pt x="1334" y="12149"/>
                  </a:lnTo>
                  <a:cubicBezTo>
                    <a:pt x="1231" y="13021"/>
                    <a:pt x="1052" y="14174"/>
                    <a:pt x="103" y="14507"/>
                  </a:cubicBezTo>
                  <a:lnTo>
                    <a:pt x="78" y="14507"/>
                  </a:lnTo>
                  <a:cubicBezTo>
                    <a:pt x="52" y="14559"/>
                    <a:pt x="26" y="14636"/>
                    <a:pt x="1" y="14712"/>
                  </a:cubicBezTo>
                  <a:cubicBezTo>
                    <a:pt x="1257" y="14533"/>
                    <a:pt x="3205" y="14200"/>
                    <a:pt x="3435" y="14020"/>
                  </a:cubicBezTo>
                  <a:cubicBezTo>
                    <a:pt x="3538" y="13944"/>
                    <a:pt x="3717" y="13918"/>
                    <a:pt x="3948" y="13867"/>
                  </a:cubicBezTo>
                  <a:cubicBezTo>
                    <a:pt x="4665" y="13738"/>
                    <a:pt x="5716" y="13533"/>
                    <a:pt x="5716" y="11970"/>
                  </a:cubicBezTo>
                  <a:cubicBezTo>
                    <a:pt x="5716" y="10253"/>
                    <a:pt x="5947" y="2794"/>
                    <a:pt x="60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76"/>
            <p:cNvSpPr/>
            <p:nvPr/>
          </p:nvSpPr>
          <p:spPr>
            <a:xfrm>
              <a:off x="548875" y="1729775"/>
              <a:ext cx="482525" cy="1396550"/>
            </a:xfrm>
            <a:custGeom>
              <a:avLst/>
              <a:gdLst/>
              <a:ahLst/>
              <a:cxnLst/>
              <a:rect l="l" t="t" r="r" b="b"/>
              <a:pathLst>
                <a:path w="19301" h="55862" extrusionOk="0">
                  <a:moveTo>
                    <a:pt x="5383" y="0"/>
                  </a:moveTo>
                  <a:lnTo>
                    <a:pt x="5383" y="0"/>
                  </a:lnTo>
                  <a:cubicBezTo>
                    <a:pt x="5639" y="231"/>
                    <a:pt x="5896" y="436"/>
                    <a:pt x="6177" y="641"/>
                  </a:cubicBezTo>
                  <a:cubicBezTo>
                    <a:pt x="6562" y="949"/>
                    <a:pt x="6998" y="1230"/>
                    <a:pt x="7408" y="1512"/>
                  </a:cubicBezTo>
                  <a:cubicBezTo>
                    <a:pt x="8869" y="2512"/>
                    <a:pt x="10432" y="3358"/>
                    <a:pt x="12047" y="4050"/>
                  </a:cubicBezTo>
                  <a:cubicBezTo>
                    <a:pt x="12149" y="4101"/>
                    <a:pt x="12149" y="4229"/>
                    <a:pt x="12098" y="4306"/>
                  </a:cubicBezTo>
                  <a:cubicBezTo>
                    <a:pt x="11765" y="4665"/>
                    <a:pt x="11406" y="4998"/>
                    <a:pt x="11047" y="5306"/>
                  </a:cubicBezTo>
                  <a:cubicBezTo>
                    <a:pt x="9868" y="6254"/>
                    <a:pt x="8484" y="6946"/>
                    <a:pt x="6998" y="7279"/>
                  </a:cubicBezTo>
                  <a:cubicBezTo>
                    <a:pt x="7228" y="7330"/>
                    <a:pt x="7459" y="7382"/>
                    <a:pt x="7664" y="7459"/>
                  </a:cubicBezTo>
                  <a:cubicBezTo>
                    <a:pt x="7895" y="7535"/>
                    <a:pt x="8125" y="7638"/>
                    <a:pt x="8356" y="7766"/>
                  </a:cubicBezTo>
                  <a:cubicBezTo>
                    <a:pt x="8561" y="7869"/>
                    <a:pt x="8843" y="7971"/>
                    <a:pt x="8946" y="8176"/>
                  </a:cubicBezTo>
                  <a:cubicBezTo>
                    <a:pt x="8971" y="8202"/>
                    <a:pt x="8971" y="8202"/>
                    <a:pt x="8971" y="8227"/>
                  </a:cubicBezTo>
                  <a:cubicBezTo>
                    <a:pt x="8971" y="8227"/>
                    <a:pt x="8971" y="8253"/>
                    <a:pt x="8971" y="8253"/>
                  </a:cubicBezTo>
                  <a:cubicBezTo>
                    <a:pt x="9022" y="8330"/>
                    <a:pt x="8997" y="8407"/>
                    <a:pt x="8920" y="8458"/>
                  </a:cubicBezTo>
                  <a:cubicBezTo>
                    <a:pt x="7946" y="9176"/>
                    <a:pt x="7151" y="10124"/>
                    <a:pt x="6485" y="11149"/>
                  </a:cubicBezTo>
                  <a:cubicBezTo>
                    <a:pt x="6152" y="11662"/>
                    <a:pt x="5844" y="12226"/>
                    <a:pt x="5562" y="12764"/>
                  </a:cubicBezTo>
                  <a:cubicBezTo>
                    <a:pt x="4896" y="14122"/>
                    <a:pt x="4358" y="15532"/>
                    <a:pt x="3819" y="16942"/>
                  </a:cubicBezTo>
                  <a:cubicBezTo>
                    <a:pt x="3743" y="17172"/>
                    <a:pt x="3640" y="17403"/>
                    <a:pt x="3563" y="17659"/>
                  </a:cubicBezTo>
                  <a:cubicBezTo>
                    <a:pt x="3230" y="18479"/>
                    <a:pt x="2897" y="19325"/>
                    <a:pt x="2512" y="20145"/>
                  </a:cubicBezTo>
                  <a:cubicBezTo>
                    <a:pt x="2384" y="20376"/>
                    <a:pt x="2282" y="20607"/>
                    <a:pt x="2154" y="20837"/>
                  </a:cubicBezTo>
                  <a:cubicBezTo>
                    <a:pt x="1641" y="21837"/>
                    <a:pt x="1026" y="22811"/>
                    <a:pt x="231" y="23605"/>
                  </a:cubicBezTo>
                  <a:lnTo>
                    <a:pt x="231" y="23631"/>
                  </a:lnTo>
                  <a:cubicBezTo>
                    <a:pt x="231" y="23657"/>
                    <a:pt x="231" y="24067"/>
                    <a:pt x="206" y="24759"/>
                  </a:cubicBezTo>
                  <a:cubicBezTo>
                    <a:pt x="206" y="25451"/>
                    <a:pt x="180" y="26425"/>
                    <a:pt x="154" y="27604"/>
                  </a:cubicBezTo>
                  <a:cubicBezTo>
                    <a:pt x="129" y="28885"/>
                    <a:pt x="103" y="30423"/>
                    <a:pt x="77" y="32089"/>
                  </a:cubicBezTo>
                  <a:cubicBezTo>
                    <a:pt x="52" y="33294"/>
                    <a:pt x="26" y="34575"/>
                    <a:pt x="26" y="35882"/>
                  </a:cubicBezTo>
                  <a:cubicBezTo>
                    <a:pt x="1" y="37010"/>
                    <a:pt x="1" y="38189"/>
                    <a:pt x="1" y="39342"/>
                  </a:cubicBezTo>
                  <a:cubicBezTo>
                    <a:pt x="1" y="39855"/>
                    <a:pt x="1" y="40316"/>
                    <a:pt x="1" y="40803"/>
                  </a:cubicBezTo>
                  <a:lnTo>
                    <a:pt x="1" y="42623"/>
                  </a:lnTo>
                  <a:cubicBezTo>
                    <a:pt x="154" y="42623"/>
                    <a:pt x="180" y="42828"/>
                    <a:pt x="52" y="42854"/>
                  </a:cubicBezTo>
                  <a:lnTo>
                    <a:pt x="1" y="42879"/>
                  </a:lnTo>
                  <a:cubicBezTo>
                    <a:pt x="1" y="45852"/>
                    <a:pt x="52" y="48364"/>
                    <a:pt x="103" y="50312"/>
                  </a:cubicBezTo>
                  <a:cubicBezTo>
                    <a:pt x="283" y="54951"/>
                    <a:pt x="590" y="55515"/>
                    <a:pt x="693" y="55566"/>
                  </a:cubicBezTo>
                  <a:cubicBezTo>
                    <a:pt x="1396" y="55805"/>
                    <a:pt x="3191" y="55861"/>
                    <a:pt x="4702" y="55861"/>
                  </a:cubicBezTo>
                  <a:cubicBezTo>
                    <a:pt x="5778" y="55861"/>
                    <a:pt x="6710" y="55833"/>
                    <a:pt x="6998" y="55822"/>
                  </a:cubicBezTo>
                  <a:cubicBezTo>
                    <a:pt x="6972" y="55258"/>
                    <a:pt x="6972" y="54669"/>
                    <a:pt x="7023" y="54080"/>
                  </a:cubicBezTo>
                  <a:cubicBezTo>
                    <a:pt x="7023" y="53798"/>
                    <a:pt x="7049" y="53490"/>
                    <a:pt x="7075" y="53182"/>
                  </a:cubicBezTo>
                  <a:cubicBezTo>
                    <a:pt x="7100" y="53131"/>
                    <a:pt x="7100" y="53054"/>
                    <a:pt x="7100" y="52977"/>
                  </a:cubicBezTo>
                  <a:lnTo>
                    <a:pt x="7100" y="52977"/>
                  </a:lnTo>
                  <a:cubicBezTo>
                    <a:pt x="7075" y="53080"/>
                    <a:pt x="7023" y="53157"/>
                    <a:pt x="6972" y="53234"/>
                  </a:cubicBezTo>
                  <a:cubicBezTo>
                    <a:pt x="6849" y="53456"/>
                    <a:pt x="6677" y="53773"/>
                    <a:pt x="6367" y="53773"/>
                  </a:cubicBezTo>
                  <a:cubicBezTo>
                    <a:pt x="6355" y="53773"/>
                    <a:pt x="6343" y="53773"/>
                    <a:pt x="6331" y="53772"/>
                  </a:cubicBezTo>
                  <a:cubicBezTo>
                    <a:pt x="6049" y="53772"/>
                    <a:pt x="5947" y="53464"/>
                    <a:pt x="5947" y="53234"/>
                  </a:cubicBezTo>
                  <a:cubicBezTo>
                    <a:pt x="5947" y="52901"/>
                    <a:pt x="5998" y="52593"/>
                    <a:pt x="6075" y="52285"/>
                  </a:cubicBezTo>
                  <a:cubicBezTo>
                    <a:pt x="6152" y="52003"/>
                    <a:pt x="6254" y="51722"/>
                    <a:pt x="6408" y="51465"/>
                  </a:cubicBezTo>
                  <a:cubicBezTo>
                    <a:pt x="5870" y="51260"/>
                    <a:pt x="5460" y="51106"/>
                    <a:pt x="5332" y="51055"/>
                  </a:cubicBezTo>
                  <a:cubicBezTo>
                    <a:pt x="5178" y="50978"/>
                    <a:pt x="5024" y="50901"/>
                    <a:pt x="6152" y="47236"/>
                  </a:cubicBezTo>
                  <a:cubicBezTo>
                    <a:pt x="6716" y="45340"/>
                    <a:pt x="7510" y="42930"/>
                    <a:pt x="8228" y="40701"/>
                  </a:cubicBezTo>
                  <a:cubicBezTo>
                    <a:pt x="8305" y="40470"/>
                    <a:pt x="8382" y="40214"/>
                    <a:pt x="8459" y="39957"/>
                  </a:cubicBezTo>
                  <a:cubicBezTo>
                    <a:pt x="8971" y="38445"/>
                    <a:pt x="9484" y="36882"/>
                    <a:pt x="9868" y="35626"/>
                  </a:cubicBezTo>
                  <a:cubicBezTo>
                    <a:pt x="10278" y="34319"/>
                    <a:pt x="10560" y="33370"/>
                    <a:pt x="10560" y="33191"/>
                  </a:cubicBezTo>
                  <a:cubicBezTo>
                    <a:pt x="10432" y="32807"/>
                    <a:pt x="10714" y="32345"/>
                    <a:pt x="10893" y="32089"/>
                  </a:cubicBezTo>
                  <a:cubicBezTo>
                    <a:pt x="10919" y="32038"/>
                    <a:pt x="10945" y="32012"/>
                    <a:pt x="10970" y="31986"/>
                  </a:cubicBezTo>
                  <a:cubicBezTo>
                    <a:pt x="10740" y="31474"/>
                    <a:pt x="11380" y="30782"/>
                    <a:pt x="11560" y="30577"/>
                  </a:cubicBezTo>
                  <a:cubicBezTo>
                    <a:pt x="11560" y="30320"/>
                    <a:pt x="11611" y="29116"/>
                    <a:pt x="11662" y="27450"/>
                  </a:cubicBezTo>
                  <a:cubicBezTo>
                    <a:pt x="11714" y="26655"/>
                    <a:pt x="11739" y="25733"/>
                    <a:pt x="11765" y="24759"/>
                  </a:cubicBezTo>
                  <a:cubicBezTo>
                    <a:pt x="11816" y="23247"/>
                    <a:pt x="11893" y="21632"/>
                    <a:pt x="11919" y="20145"/>
                  </a:cubicBezTo>
                  <a:cubicBezTo>
                    <a:pt x="11970" y="18095"/>
                    <a:pt x="12021" y="16275"/>
                    <a:pt x="11995" y="15301"/>
                  </a:cubicBezTo>
                  <a:cubicBezTo>
                    <a:pt x="11995" y="15199"/>
                    <a:pt x="11995" y="15096"/>
                    <a:pt x="11995" y="15019"/>
                  </a:cubicBezTo>
                  <a:cubicBezTo>
                    <a:pt x="11970" y="13943"/>
                    <a:pt x="12354" y="12456"/>
                    <a:pt x="12841" y="11021"/>
                  </a:cubicBezTo>
                  <a:cubicBezTo>
                    <a:pt x="13559" y="8971"/>
                    <a:pt x="14456" y="7100"/>
                    <a:pt x="14533" y="6972"/>
                  </a:cubicBezTo>
                  <a:cubicBezTo>
                    <a:pt x="14552" y="6914"/>
                    <a:pt x="14600" y="6885"/>
                    <a:pt x="14655" y="6885"/>
                  </a:cubicBezTo>
                  <a:cubicBezTo>
                    <a:pt x="14674" y="6885"/>
                    <a:pt x="14693" y="6888"/>
                    <a:pt x="14712" y="6895"/>
                  </a:cubicBezTo>
                  <a:cubicBezTo>
                    <a:pt x="14764" y="6920"/>
                    <a:pt x="14789" y="7023"/>
                    <a:pt x="14764" y="7074"/>
                  </a:cubicBezTo>
                  <a:cubicBezTo>
                    <a:pt x="14764" y="7100"/>
                    <a:pt x="13892" y="8919"/>
                    <a:pt x="13174" y="10919"/>
                  </a:cubicBezTo>
                  <a:cubicBezTo>
                    <a:pt x="12662" y="12379"/>
                    <a:pt x="12226" y="13943"/>
                    <a:pt x="12277" y="15019"/>
                  </a:cubicBezTo>
                  <a:cubicBezTo>
                    <a:pt x="12277" y="15071"/>
                    <a:pt x="12277" y="15148"/>
                    <a:pt x="12277" y="15250"/>
                  </a:cubicBezTo>
                  <a:cubicBezTo>
                    <a:pt x="12303" y="16198"/>
                    <a:pt x="12252" y="18044"/>
                    <a:pt x="12201" y="20145"/>
                  </a:cubicBezTo>
                  <a:cubicBezTo>
                    <a:pt x="12149" y="21632"/>
                    <a:pt x="12098" y="23247"/>
                    <a:pt x="12047" y="24759"/>
                  </a:cubicBezTo>
                  <a:cubicBezTo>
                    <a:pt x="11995" y="25733"/>
                    <a:pt x="11970" y="26630"/>
                    <a:pt x="11944" y="27450"/>
                  </a:cubicBezTo>
                  <a:cubicBezTo>
                    <a:pt x="11867" y="29295"/>
                    <a:pt x="11816" y="30602"/>
                    <a:pt x="11816" y="30654"/>
                  </a:cubicBezTo>
                  <a:lnTo>
                    <a:pt x="11816" y="30705"/>
                  </a:lnTo>
                  <a:lnTo>
                    <a:pt x="11790" y="30731"/>
                  </a:lnTo>
                  <a:cubicBezTo>
                    <a:pt x="11560" y="30936"/>
                    <a:pt x="11022" y="31602"/>
                    <a:pt x="11252" y="31910"/>
                  </a:cubicBezTo>
                  <a:lnTo>
                    <a:pt x="11329" y="31986"/>
                  </a:lnTo>
                  <a:lnTo>
                    <a:pt x="11252" y="32063"/>
                  </a:lnTo>
                  <a:cubicBezTo>
                    <a:pt x="11098" y="32243"/>
                    <a:pt x="10714" y="32807"/>
                    <a:pt x="10817" y="33114"/>
                  </a:cubicBezTo>
                  <a:cubicBezTo>
                    <a:pt x="10868" y="33242"/>
                    <a:pt x="10714" y="33857"/>
                    <a:pt x="10150" y="35626"/>
                  </a:cubicBezTo>
                  <a:cubicBezTo>
                    <a:pt x="9843" y="36651"/>
                    <a:pt x="9356" y="38086"/>
                    <a:pt x="8740" y="40060"/>
                  </a:cubicBezTo>
                  <a:cubicBezTo>
                    <a:pt x="8664" y="40265"/>
                    <a:pt x="8587" y="40496"/>
                    <a:pt x="8510" y="40701"/>
                  </a:cubicBezTo>
                  <a:cubicBezTo>
                    <a:pt x="7536" y="43725"/>
                    <a:pt x="6357" y="47339"/>
                    <a:pt x="5819" y="49338"/>
                  </a:cubicBezTo>
                  <a:cubicBezTo>
                    <a:pt x="5896" y="49364"/>
                    <a:pt x="5972" y="49389"/>
                    <a:pt x="6049" y="49415"/>
                  </a:cubicBezTo>
                  <a:cubicBezTo>
                    <a:pt x="6126" y="49440"/>
                    <a:pt x="6229" y="49466"/>
                    <a:pt x="6331" y="49492"/>
                  </a:cubicBezTo>
                  <a:cubicBezTo>
                    <a:pt x="6536" y="49543"/>
                    <a:pt x="6741" y="49620"/>
                    <a:pt x="6921" y="49671"/>
                  </a:cubicBezTo>
                  <a:cubicBezTo>
                    <a:pt x="7638" y="49902"/>
                    <a:pt x="8356" y="50081"/>
                    <a:pt x="9099" y="50286"/>
                  </a:cubicBezTo>
                  <a:cubicBezTo>
                    <a:pt x="9458" y="50363"/>
                    <a:pt x="9817" y="50466"/>
                    <a:pt x="10176" y="50543"/>
                  </a:cubicBezTo>
                  <a:cubicBezTo>
                    <a:pt x="10355" y="50594"/>
                    <a:pt x="10560" y="50645"/>
                    <a:pt x="10740" y="50671"/>
                  </a:cubicBezTo>
                  <a:cubicBezTo>
                    <a:pt x="10893" y="50722"/>
                    <a:pt x="11098" y="50748"/>
                    <a:pt x="11252" y="50824"/>
                  </a:cubicBezTo>
                  <a:cubicBezTo>
                    <a:pt x="11278" y="50799"/>
                    <a:pt x="11329" y="50799"/>
                    <a:pt x="11355" y="50799"/>
                  </a:cubicBezTo>
                  <a:cubicBezTo>
                    <a:pt x="11457" y="50876"/>
                    <a:pt x="11483" y="51004"/>
                    <a:pt x="11534" y="51106"/>
                  </a:cubicBezTo>
                  <a:cubicBezTo>
                    <a:pt x="11534" y="51132"/>
                    <a:pt x="11534" y="51132"/>
                    <a:pt x="11534" y="51158"/>
                  </a:cubicBezTo>
                  <a:cubicBezTo>
                    <a:pt x="11560" y="51106"/>
                    <a:pt x="11585" y="51055"/>
                    <a:pt x="11611" y="51004"/>
                  </a:cubicBezTo>
                  <a:cubicBezTo>
                    <a:pt x="11702" y="50895"/>
                    <a:pt x="11832" y="50863"/>
                    <a:pt x="11964" y="50863"/>
                  </a:cubicBezTo>
                  <a:cubicBezTo>
                    <a:pt x="12017" y="50863"/>
                    <a:pt x="12072" y="50868"/>
                    <a:pt x="12124" y="50876"/>
                  </a:cubicBezTo>
                  <a:cubicBezTo>
                    <a:pt x="12354" y="50927"/>
                    <a:pt x="12585" y="50953"/>
                    <a:pt x="12841" y="50978"/>
                  </a:cubicBezTo>
                  <a:cubicBezTo>
                    <a:pt x="13046" y="50978"/>
                    <a:pt x="13277" y="50978"/>
                    <a:pt x="13508" y="50953"/>
                  </a:cubicBezTo>
                  <a:cubicBezTo>
                    <a:pt x="14302" y="48595"/>
                    <a:pt x="15661" y="44135"/>
                    <a:pt x="16711" y="40496"/>
                  </a:cubicBezTo>
                  <a:cubicBezTo>
                    <a:pt x="17352" y="38266"/>
                    <a:pt x="17865" y="36344"/>
                    <a:pt x="18070" y="35421"/>
                  </a:cubicBezTo>
                  <a:cubicBezTo>
                    <a:pt x="18095" y="35370"/>
                    <a:pt x="18095" y="35318"/>
                    <a:pt x="18095" y="35267"/>
                  </a:cubicBezTo>
                  <a:lnTo>
                    <a:pt x="18121" y="35190"/>
                  </a:lnTo>
                  <a:lnTo>
                    <a:pt x="18198" y="35165"/>
                  </a:lnTo>
                  <a:cubicBezTo>
                    <a:pt x="18352" y="35139"/>
                    <a:pt x="18506" y="35062"/>
                    <a:pt x="18557" y="35011"/>
                  </a:cubicBezTo>
                  <a:cubicBezTo>
                    <a:pt x="18403" y="34806"/>
                    <a:pt x="18506" y="34524"/>
                    <a:pt x="18582" y="34421"/>
                  </a:cubicBezTo>
                  <a:lnTo>
                    <a:pt x="18582" y="34396"/>
                  </a:lnTo>
                  <a:lnTo>
                    <a:pt x="18608" y="34396"/>
                  </a:lnTo>
                  <a:cubicBezTo>
                    <a:pt x="18685" y="34319"/>
                    <a:pt x="18916" y="34114"/>
                    <a:pt x="18916" y="33960"/>
                  </a:cubicBezTo>
                  <a:cubicBezTo>
                    <a:pt x="18916" y="33755"/>
                    <a:pt x="18787" y="33268"/>
                    <a:pt x="18736" y="33089"/>
                  </a:cubicBezTo>
                  <a:lnTo>
                    <a:pt x="18736" y="33063"/>
                  </a:lnTo>
                  <a:lnTo>
                    <a:pt x="18736" y="33037"/>
                  </a:lnTo>
                  <a:cubicBezTo>
                    <a:pt x="18736" y="33037"/>
                    <a:pt x="18762" y="32550"/>
                    <a:pt x="18839" y="31705"/>
                  </a:cubicBezTo>
                  <a:cubicBezTo>
                    <a:pt x="18890" y="30602"/>
                    <a:pt x="18993" y="28860"/>
                    <a:pt x="19095" y="26784"/>
                  </a:cubicBezTo>
                  <a:cubicBezTo>
                    <a:pt x="19121" y="26143"/>
                    <a:pt x="19146" y="25451"/>
                    <a:pt x="19172" y="24759"/>
                  </a:cubicBezTo>
                  <a:cubicBezTo>
                    <a:pt x="19249" y="23272"/>
                    <a:pt x="19274" y="21709"/>
                    <a:pt x="19300" y="20120"/>
                  </a:cubicBezTo>
                  <a:cubicBezTo>
                    <a:pt x="19300" y="19812"/>
                    <a:pt x="19300" y="19505"/>
                    <a:pt x="19300" y="19197"/>
                  </a:cubicBezTo>
                  <a:cubicBezTo>
                    <a:pt x="19300" y="16865"/>
                    <a:pt x="19249" y="14917"/>
                    <a:pt x="19146" y="13251"/>
                  </a:cubicBezTo>
                  <a:cubicBezTo>
                    <a:pt x="19044" y="11149"/>
                    <a:pt x="18839" y="9560"/>
                    <a:pt x="18608" y="8356"/>
                  </a:cubicBezTo>
                  <a:cubicBezTo>
                    <a:pt x="18557" y="8048"/>
                    <a:pt x="18480" y="7740"/>
                    <a:pt x="18429" y="7484"/>
                  </a:cubicBezTo>
                  <a:cubicBezTo>
                    <a:pt x="17967" y="5690"/>
                    <a:pt x="17403" y="5075"/>
                    <a:pt x="16865" y="4998"/>
                  </a:cubicBezTo>
                  <a:lnTo>
                    <a:pt x="16840" y="4998"/>
                  </a:lnTo>
                  <a:lnTo>
                    <a:pt x="16840" y="4972"/>
                  </a:lnTo>
                  <a:cubicBezTo>
                    <a:pt x="16814" y="4972"/>
                    <a:pt x="14046" y="3614"/>
                    <a:pt x="11227" y="2333"/>
                  </a:cubicBezTo>
                  <a:cubicBezTo>
                    <a:pt x="7254" y="513"/>
                    <a:pt x="5870" y="77"/>
                    <a:pt x="53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76"/>
            <p:cNvSpPr/>
            <p:nvPr/>
          </p:nvSpPr>
          <p:spPr>
            <a:xfrm>
              <a:off x="919650" y="1871375"/>
              <a:ext cx="20100" cy="20450"/>
            </a:xfrm>
            <a:custGeom>
              <a:avLst/>
              <a:gdLst/>
              <a:ahLst/>
              <a:cxnLst/>
              <a:rect l="l" t="t" r="r" b="b"/>
              <a:pathLst>
                <a:path w="804" h="818" extrusionOk="0">
                  <a:moveTo>
                    <a:pt x="753" y="0"/>
                  </a:moveTo>
                  <a:cubicBezTo>
                    <a:pt x="650" y="0"/>
                    <a:pt x="573" y="52"/>
                    <a:pt x="496" y="129"/>
                  </a:cubicBezTo>
                  <a:cubicBezTo>
                    <a:pt x="420" y="180"/>
                    <a:pt x="368" y="231"/>
                    <a:pt x="317" y="282"/>
                  </a:cubicBezTo>
                  <a:cubicBezTo>
                    <a:pt x="240" y="334"/>
                    <a:pt x="189" y="411"/>
                    <a:pt x="138" y="487"/>
                  </a:cubicBezTo>
                  <a:cubicBezTo>
                    <a:pt x="86" y="539"/>
                    <a:pt x="61" y="616"/>
                    <a:pt x="35" y="692"/>
                  </a:cubicBezTo>
                  <a:cubicBezTo>
                    <a:pt x="1" y="761"/>
                    <a:pt x="46" y="818"/>
                    <a:pt x="96" y="818"/>
                  </a:cubicBezTo>
                  <a:cubicBezTo>
                    <a:pt x="120" y="818"/>
                    <a:pt x="146" y="804"/>
                    <a:pt x="163" y="769"/>
                  </a:cubicBezTo>
                  <a:cubicBezTo>
                    <a:pt x="214" y="718"/>
                    <a:pt x="266" y="667"/>
                    <a:pt x="291" y="590"/>
                  </a:cubicBezTo>
                  <a:cubicBezTo>
                    <a:pt x="343" y="539"/>
                    <a:pt x="394" y="487"/>
                    <a:pt x="445" y="436"/>
                  </a:cubicBezTo>
                  <a:cubicBezTo>
                    <a:pt x="471" y="411"/>
                    <a:pt x="496" y="359"/>
                    <a:pt x="522" y="334"/>
                  </a:cubicBezTo>
                  <a:cubicBezTo>
                    <a:pt x="548" y="334"/>
                    <a:pt x="573" y="308"/>
                    <a:pt x="573" y="308"/>
                  </a:cubicBezTo>
                  <a:cubicBezTo>
                    <a:pt x="573" y="308"/>
                    <a:pt x="599" y="282"/>
                    <a:pt x="599" y="282"/>
                  </a:cubicBezTo>
                  <a:cubicBezTo>
                    <a:pt x="676" y="231"/>
                    <a:pt x="753" y="180"/>
                    <a:pt x="804" y="77"/>
                  </a:cubicBezTo>
                  <a:cubicBezTo>
                    <a:pt x="804" y="52"/>
                    <a:pt x="778" y="0"/>
                    <a:pt x="7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76"/>
            <p:cNvSpPr/>
            <p:nvPr/>
          </p:nvSpPr>
          <p:spPr>
            <a:xfrm>
              <a:off x="512350" y="2710125"/>
              <a:ext cx="7075" cy="13475"/>
            </a:xfrm>
            <a:custGeom>
              <a:avLst/>
              <a:gdLst/>
              <a:ahLst/>
              <a:cxnLst/>
              <a:rect l="l" t="t" r="r" b="b"/>
              <a:pathLst>
                <a:path w="283" h="539" extrusionOk="0">
                  <a:moveTo>
                    <a:pt x="180" y="0"/>
                  </a:moveTo>
                  <a:cubicBezTo>
                    <a:pt x="154" y="26"/>
                    <a:pt x="129" y="26"/>
                    <a:pt x="129" y="51"/>
                  </a:cubicBezTo>
                  <a:cubicBezTo>
                    <a:pt x="103" y="77"/>
                    <a:pt x="103" y="103"/>
                    <a:pt x="103" y="128"/>
                  </a:cubicBezTo>
                  <a:cubicBezTo>
                    <a:pt x="78" y="154"/>
                    <a:pt x="78" y="180"/>
                    <a:pt x="78" y="231"/>
                  </a:cubicBezTo>
                  <a:cubicBezTo>
                    <a:pt x="52" y="282"/>
                    <a:pt x="26" y="359"/>
                    <a:pt x="1" y="436"/>
                  </a:cubicBezTo>
                  <a:cubicBezTo>
                    <a:pt x="1" y="487"/>
                    <a:pt x="26" y="513"/>
                    <a:pt x="78" y="538"/>
                  </a:cubicBezTo>
                  <a:cubicBezTo>
                    <a:pt x="103" y="538"/>
                    <a:pt x="154" y="513"/>
                    <a:pt x="180" y="487"/>
                  </a:cubicBezTo>
                  <a:cubicBezTo>
                    <a:pt x="180" y="410"/>
                    <a:pt x="206" y="333"/>
                    <a:pt x="231" y="282"/>
                  </a:cubicBezTo>
                  <a:cubicBezTo>
                    <a:pt x="257" y="231"/>
                    <a:pt x="257" y="205"/>
                    <a:pt x="283" y="154"/>
                  </a:cubicBezTo>
                  <a:cubicBezTo>
                    <a:pt x="283" y="154"/>
                    <a:pt x="283" y="128"/>
                    <a:pt x="283" y="103"/>
                  </a:cubicBezTo>
                  <a:cubicBezTo>
                    <a:pt x="283" y="77"/>
                    <a:pt x="283" y="51"/>
                    <a:pt x="257" y="26"/>
                  </a:cubicBezTo>
                  <a:cubicBezTo>
                    <a:pt x="257" y="0"/>
                    <a:pt x="20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76"/>
            <p:cNvSpPr/>
            <p:nvPr/>
          </p:nvSpPr>
          <p:spPr>
            <a:xfrm>
              <a:off x="466225" y="2750800"/>
              <a:ext cx="9625" cy="28225"/>
            </a:xfrm>
            <a:custGeom>
              <a:avLst/>
              <a:gdLst/>
              <a:ahLst/>
              <a:cxnLst/>
              <a:rect l="l" t="t" r="r" b="b"/>
              <a:pathLst>
                <a:path w="385" h="1129" extrusionOk="0">
                  <a:moveTo>
                    <a:pt x="292" y="1"/>
                  </a:moveTo>
                  <a:cubicBezTo>
                    <a:pt x="263" y="1"/>
                    <a:pt x="231" y="13"/>
                    <a:pt x="205" y="39"/>
                  </a:cubicBezTo>
                  <a:cubicBezTo>
                    <a:pt x="154" y="90"/>
                    <a:pt x="154" y="193"/>
                    <a:pt x="128" y="270"/>
                  </a:cubicBezTo>
                  <a:lnTo>
                    <a:pt x="77" y="552"/>
                  </a:lnTo>
                  <a:cubicBezTo>
                    <a:pt x="77" y="629"/>
                    <a:pt x="52" y="731"/>
                    <a:pt x="52" y="808"/>
                  </a:cubicBezTo>
                  <a:cubicBezTo>
                    <a:pt x="26" y="910"/>
                    <a:pt x="0" y="987"/>
                    <a:pt x="26" y="1090"/>
                  </a:cubicBezTo>
                  <a:cubicBezTo>
                    <a:pt x="39" y="1116"/>
                    <a:pt x="64" y="1128"/>
                    <a:pt x="90" y="1128"/>
                  </a:cubicBezTo>
                  <a:cubicBezTo>
                    <a:pt x="116" y="1128"/>
                    <a:pt x="141" y="1116"/>
                    <a:pt x="154" y="1090"/>
                  </a:cubicBezTo>
                  <a:cubicBezTo>
                    <a:pt x="205" y="1039"/>
                    <a:pt x="231" y="936"/>
                    <a:pt x="231" y="859"/>
                  </a:cubicBezTo>
                  <a:cubicBezTo>
                    <a:pt x="257" y="757"/>
                    <a:pt x="282" y="680"/>
                    <a:pt x="282" y="577"/>
                  </a:cubicBezTo>
                  <a:lnTo>
                    <a:pt x="334" y="321"/>
                  </a:lnTo>
                  <a:cubicBezTo>
                    <a:pt x="359" y="244"/>
                    <a:pt x="385" y="142"/>
                    <a:pt x="359" y="39"/>
                  </a:cubicBezTo>
                  <a:cubicBezTo>
                    <a:pt x="346" y="13"/>
                    <a:pt x="321" y="1"/>
                    <a:pt x="2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76"/>
            <p:cNvSpPr/>
            <p:nvPr/>
          </p:nvSpPr>
          <p:spPr>
            <a:xfrm>
              <a:off x="474550" y="2708675"/>
              <a:ext cx="6425" cy="16200"/>
            </a:xfrm>
            <a:custGeom>
              <a:avLst/>
              <a:gdLst/>
              <a:ahLst/>
              <a:cxnLst/>
              <a:rect l="l" t="t" r="r" b="b"/>
              <a:pathLst>
                <a:path w="257" h="648" extrusionOk="0">
                  <a:moveTo>
                    <a:pt x="202" y="0"/>
                  </a:moveTo>
                  <a:cubicBezTo>
                    <a:pt x="186" y="0"/>
                    <a:pt x="167" y="7"/>
                    <a:pt x="154" y="7"/>
                  </a:cubicBezTo>
                  <a:lnTo>
                    <a:pt x="154" y="32"/>
                  </a:lnTo>
                  <a:cubicBezTo>
                    <a:pt x="129" y="58"/>
                    <a:pt x="103" y="109"/>
                    <a:pt x="103" y="161"/>
                  </a:cubicBezTo>
                  <a:cubicBezTo>
                    <a:pt x="77" y="186"/>
                    <a:pt x="77" y="238"/>
                    <a:pt x="52" y="289"/>
                  </a:cubicBezTo>
                  <a:cubicBezTo>
                    <a:pt x="26" y="366"/>
                    <a:pt x="26" y="468"/>
                    <a:pt x="1" y="545"/>
                  </a:cubicBezTo>
                  <a:cubicBezTo>
                    <a:pt x="1" y="596"/>
                    <a:pt x="26" y="622"/>
                    <a:pt x="52" y="648"/>
                  </a:cubicBezTo>
                  <a:cubicBezTo>
                    <a:pt x="77" y="648"/>
                    <a:pt x="129" y="622"/>
                    <a:pt x="129" y="596"/>
                  </a:cubicBezTo>
                  <a:cubicBezTo>
                    <a:pt x="154" y="494"/>
                    <a:pt x="180" y="417"/>
                    <a:pt x="206" y="314"/>
                  </a:cubicBezTo>
                  <a:cubicBezTo>
                    <a:pt x="231" y="263"/>
                    <a:pt x="231" y="238"/>
                    <a:pt x="231" y="186"/>
                  </a:cubicBezTo>
                  <a:cubicBezTo>
                    <a:pt x="257" y="135"/>
                    <a:pt x="257" y="84"/>
                    <a:pt x="231" y="32"/>
                  </a:cubicBezTo>
                  <a:cubicBezTo>
                    <a:pt x="231" y="7"/>
                    <a:pt x="218" y="0"/>
                    <a:pt x="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76"/>
            <p:cNvSpPr/>
            <p:nvPr/>
          </p:nvSpPr>
          <p:spPr>
            <a:xfrm>
              <a:off x="480950" y="2820550"/>
              <a:ext cx="25525" cy="141975"/>
            </a:xfrm>
            <a:custGeom>
              <a:avLst/>
              <a:gdLst/>
              <a:ahLst/>
              <a:cxnLst/>
              <a:rect l="l" t="t" r="r" b="b"/>
              <a:pathLst>
                <a:path w="1021" h="5679" extrusionOk="0">
                  <a:moveTo>
                    <a:pt x="872" y="5374"/>
                  </a:moveTo>
                  <a:cubicBezTo>
                    <a:pt x="879" y="5374"/>
                    <a:pt x="885" y="5374"/>
                    <a:pt x="892" y="5375"/>
                  </a:cubicBezTo>
                  <a:lnTo>
                    <a:pt x="892" y="5375"/>
                  </a:lnTo>
                  <a:cubicBezTo>
                    <a:pt x="894" y="5375"/>
                    <a:pt x="896" y="5374"/>
                    <a:pt x="898" y="5374"/>
                  </a:cubicBezTo>
                  <a:close/>
                  <a:moveTo>
                    <a:pt x="123" y="1"/>
                  </a:moveTo>
                  <a:cubicBezTo>
                    <a:pt x="89" y="1"/>
                    <a:pt x="52" y="27"/>
                    <a:pt x="52" y="68"/>
                  </a:cubicBezTo>
                  <a:cubicBezTo>
                    <a:pt x="1" y="530"/>
                    <a:pt x="52" y="965"/>
                    <a:pt x="52" y="1427"/>
                  </a:cubicBezTo>
                  <a:cubicBezTo>
                    <a:pt x="52" y="1862"/>
                    <a:pt x="52" y="2324"/>
                    <a:pt x="52" y="2785"/>
                  </a:cubicBezTo>
                  <a:cubicBezTo>
                    <a:pt x="52" y="3682"/>
                    <a:pt x="52" y="4579"/>
                    <a:pt x="1" y="5476"/>
                  </a:cubicBezTo>
                  <a:cubicBezTo>
                    <a:pt x="1" y="5528"/>
                    <a:pt x="52" y="5579"/>
                    <a:pt x="103" y="5604"/>
                  </a:cubicBezTo>
                  <a:cubicBezTo>
                    <a:pt x="225" y="5645"/>
                    <a:pt x="382" y="5678"/>
                    <a:pt x="537" y="5678"/>
                  </a:cubicBezTo>
                  <a:cubicBezTo>
                    <a:pt x="677" y="5678"/>
                    <a:pt x="814" y="5652"/>
                    <a:pt x="923" y="5579"/>
                  </a:cubicBezTo>
                  <a:cubicBezTo>
                    <a:pt x="1021" y="5530"/>
                    <a:pt x="1003" y="5390"/>
                    <a:pt x="892" y="5375"/>
                  </a:cubicBezTo>
                  <a:lnTo>
                    <a:pt x="892" y="5375"/>
                  </a:lnTo>
                  <a:cubicBezTo>
                    <a:pt x="766" y="5400"/>
                    <a:pt x="639" y="5425"/>
                    <a:pt x="513" y="5425"/>
                  </a:cubicBezTo>
                  <a:cubicBezTo>
                    <a:pt x="437" y="5425"/>
                    <a:pt x="334" y="5425"/>
                    <a:pt x="231" y="5399"/>
                  </a:cubicBezTo>
                  <a:cubicBezTo>
                    <a:pt x="257" y="4528"/>
                    <a:pt x="283" y="3631"/>
                    <a:pt x="257" y="2760"/>
                  </a:cubicBezTo>
                  <a:cubicBezTo>
                    <a:pt x="257" y="2298"/>
                    <a:pt x="257" y="1862"/>
                    <a:pt x="257" y="1427"/>
                  </a:cubicBezTo>
                  <a:cubicBezTo>
                    <a:pt x="231" y="965"/>
                    <a:pt x="257" y="504"/>
                    <a:pt x="180" y="68"/>
                  </a:cubicBezTo>
                  <a:cubicBezTo>
                    <a:pt x="180" y="21"/>
                    <a:pt x="153" y="1"/>
                    <a:pt x="1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76"/>
            <p:cNvSpPr/>
            <p:nvPr/>
          </p:nvSpPr>
          <p:spPr>
            <a:xfrm>
              <a:off x="505300" y="2853650"/>
              <a:ext cx="4525" cy="25100"/>
            </a:xfrm>
            <a:custGeom>
              <a:avLst/>
              <a:gdLst/>
              <a:ahLst/>
              <a:cxnLst/>
              <a:rect l="l" t="t" r="r" b="b"/>
              <a:pathLst>
                <a:path w="181" h="1004" extrusionOk="0">
                  <a:moveTo>
                    <a:pt x="103" y="0"/>
                  </a:moveTo>
                  <a:cubicBezTo>
                    <a:pt x="65" y="0"/>
                    <a:pt x="26" y="26"/>
                    <a:pt x="26" y="77"/>
                  </a:cubicBezTo>
                  <a:cubicBezTo>
                    <a:pt x="26" y="205"/>
                    <a:pt x="1" y="359"/>
                    <a:pt x="1" y="513"/>
                  </a:cubicBezTo>
                  <a:cubicBezTo>
                    <a:pt x="1" y="590"/>
                    <a:pt x="1" y="667"/>
                    <a:pt x="1" y="743"/>
                  </a:cubicBezTo>
                  <a:cubicBezTo>
                    <a:pt x="1" y="820"/>
                    <a:pt x="1" y="897"/>
                    <a:pt x="26" y="974"/>
                  </a:cubicBezTo>
                  <a:cubicBezTo>
                    <a:pt x="26" y="996"/>
                    <a:pt x="40" y="1004"/>
                    <a:pt x="58" y="1004"/>
                  </a:cubicBezTo>
                  <a:cubicBezTo>
                    <a:pt x="82" y="1004"/>
                    <a:pt x="114" y="989"/>
                    <a:pt x="129" y="974"/>
                  </a:cubicBezTo>
                  <a:cubicBezTo>
                    <a:pt x="155" y="897"/>
                    <a:pt x="155" y="820"/>
                    <a:pt x="155" y="743"/>
                  </a:cubicBezTo>
                  <a:cubicBezTo>
                    <a:pt x="155" y="667"/>
                    <a:pt x="155" y="590"/>
                    <a:pt x="155" y="513"/>
                  </a:cubicBezTo>
                  <a:cubicBezTo>
                    <a:pt x="180" y="359"/>
                    <a:pt x="155" y="205"/>
                    <a:pt x="180" y="77"/>
                  </a:cubicBezTo>
                  <a:cubicBezTo>
                    <a:pt x="180" y="26"/>
                    <a:pt x="142"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76"/>
            <p:cNvSpPr/>
            <p:nvPr/>
          </p:nvSpPr>
          <p:spPr>
            <a:xfrm>
              <a:off x="503375" y="2896900"/>
              <a:ext cx="2600" cy="13000"/>
            </a:xfrm>
            <a:custGeom>
              <a:avLst/>
              <a:gdLst/>
              <a:ahLst/>
              <a:cxnLst/>
              <a:rect l="l" t="t" r="r" b="b"/>
              <a:pathLst>
                <a:path w="104" h="520" extrusionOk="0">
                  <a:moveTo>
                    <a:pt x="52" y="0"/>
                  </a:moveTo>
                  <a:cubicBezTo>
                    <a:pt x="26" y="0"/>
                    <a:pt x="1" y="13"/>
                    <a:pt x="1" y="39"/>
                  </a:cubicBezTo>
                  <a:cubicBezTo>
                    <a:pt x="1" y="116"/>
                    <a:pt x="1" y="192"/>
                    <a:pt x="1" y="269"/>
                  </a:cubicBezTo>
                  <a:cubicBezTo>
                    <a:pt x="1" y="346"/>
                    <a:pt x="1" y="449"/>
                    <a:pt x="26" y="500"/>
                  </a:cubicBezTo>
                  <a:cubicBezTo>
                    <a:pt x="26" y="513"/>
                    <a:pt x="39" y="519"/>
                    <a:pt x="52" y="519"/>
                  </a:cubicBezTo>
                  <a:cubicBezTo>
                    <a:pt x="65" y="519"/>
                    <a:pt x="78" y="513"/>
                    <a:pt x="78" y="500"/>
                  </a:cubicBezTo>
                  <a:cubicBezTo>
                    <a:pt x="103" y="423"/>
                    <a:pt x="103" y="346"/>
                    <a:pt x="103" y="269"/>
                  </a:cubicBezTo>
                  <a:lnTo>
                    <a:pt x="103" y="39"/>
                  </a:lnTo>
                  <a:cubicBezTo>
                    <a:pt x="103" y="13"/>
                    <a:pt x="78" y="0"/>
                    <a:pt x="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76"/>
            <p:cNvSpPr/>
            <p:nvPr/>
          </p:nvSpPr>
          <p:spPr>
            <a:xfrm>
              <a:off x="680875" y="3982825"/>
              <a:ext cx="9000" cy="42650"/>
            </a:xfrm>
            <a:custGeom>
              <a:avLst/>
              <a:gdLst/>
              <a:ahLst/>
              <a:cxnLst/>
              <a:rect l="l" t="t" r="r" b="b"/>
              <a:pathLst>
                <a:path w="360" h="1706" extrusionOk="0">
                  <a:moveTo>
                    <a:pt x="132" y="1"/>
                  </a:moveTo>
                  <a:cubicBezTo>
                    <a:pt x="66" y="1"/>
                    <a:pt x="0" y="49"/>
                    <a:pt x="0" y="121"/>
                  </a:cubicBezTo>
                  <a:cubicBezTo>
                    <a:pt x="0" y="378"/>
                    <a:pt x="52" y="634"/>
                    <a:pt x="77" y="890"/>
                  </a:cubicBezTo>
                  <a:cubicBezTo>
                    <a:pt x="103" y="1147"/>
                    <a:pt x="154" y="1403"/>
                    <a:pt x="205" y="1659"/>
                  </a:cubicBezTo>
                  <a:cubicBezTo>
                    <a:pt x="216" y="1691"/>
                    <a:pt x="245" y="1706"/>
                    <a:pt x="275" y="1706"/>
                  </a:cubicBezTo>
                  <a:cubicBezTo>
                    <a:pt x="316" y="1706"/>
                    <a:pt x="359" y="1678"/>
                    <a:pt x="359" y="1634"/>
                  </a:cubicBezTo>
                  <a:cubicBezTo>
                    <a:pt x="359" y="1377"/>
                    <a:pt x="359" y="1121"/>
                    <a:pt x="334" y="865"/>
                  </a:cubicBezTo>
                  <a:cubicBezTo>
                    <a:pt x="308" y="608"/>
                    <a:pt x="308" y="352"/>
                    <a:pt x="257" y="96"/>
                  </a:cubicBezTo>
                  <a:cubicBezTo>
                    <a:pt x="234" y="29"/>
                    <a:pt x="183" y="1"/>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76"/>
            <p:cNvSpPr/>
            <p:nvPr/>
          </p:nvSpPr>
          <p:spPr>
            <a:xfrm>
              <a:off x="677675" y="3953975"/>
              <a:ext cx="5775" cy="20625"/>
            </a:xfrm>
            <a:custGeom>
              <a:avLst/>
              <a:gdLst/>
              <a:ahLst/>
              <a:cxnLst/>
              <a:rect l="l" t="t" r="r" b="b"/>
              <a:pathLst>
                <a:path w="231" h="825" extrusionOk="0">
                  <a:moveTo>
                    <a:pt x="90" y="0"/>
                  </a:moveTo>
                  <a:cubicBezTo>
                    <a:pt x="77" y="0"/>
                    <a:pt x="64" y="7"/>
                    <a:pt x="52" y="20"/>
                  </a:cubicBezTo>
                  <a:cubicBezTo>
                    <a:pt x="0" y="71"/>
                    <a:pt x="0" y="148"/>
                    <a:pt x="0" y="225"/>
                  </a:cubicBezTo>
                  <a:cubicBezTo>
                    <a:pt x="0" y="276"/>
                    <a:pt x="26" y="327"/>
                    <a:pt x="26" y="404"/>
                  </a:cubicBezTo>
                  <a:cubicBezTo>
                    <a:pt x="26" y="532"/>
                    <a:pt x="77" y="660"/>
                    <a:pt x="103" y="788"/>
                  </a:cubicBezTo>
                  <a:cubicBezTo>
                    <a:pt x="114" y="812"/>
                    <a:pt x="136" y="824"/>
                    <a:pt x="157" y="824"/>
                  </a:cubicBezTo>
                  <a:cubicBezTo>
                    <a:pt x="182" y="824"/>
                    <a:pt x="205" y="805"/>
                    <a:pt x="205" y="763"/>
                  </a:cubicBezTo>
                  <a:cubicBezTo>
                    <a:pt x="205" y="635"/>
                    <a:pt x="231" y="507"/>
                    <a:pt x="231" y="378"/>
                  </a:cubicBezTo>
                  <a:cubicBezTo>
                    <a:pt x="231" y="327"/>
                    <a:pt x="231" y="250"/>
                    <a:pt x="205" y="173"/>
                  </a:cubicBezTo>
                  <a:cubicBezTo>
                    <a:pt x="180" y="122"/>
                    <a:pt x="180" y="45"/>
                    <a:pt x="128" y="20"/>
                  </a:cubicBezTo>
                  <a:cubicBezTo>
                    <a:pt x="116" y="7"/>
                    <a:pt x="103" y="0"/>
                    <a:pt x="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76"/>
            <p:cNvSpPr/>
            <p:nvPr/>
          </p:nvSpPr>
          <p:spPr>
            <a:xfrm>
              <a:off x="674475" y="3900450"/>
              <a:ext cx="8350" cy="34675"/>
            </a:xfrm>
            <a:custGeom>
              <a:avLst/>
              <a:gdLst/>
              <a:ahLst/>
              <a:cxnLst/>
              <a:rect l="l" t="t" r="r" b="b"/>
              <a:pathLst>
                <a:path w="334" h="1387" extrusionOk="0">
                  <a:moveTo>
                    <a:pt x="131" y="0"/>
                  </a:moveTo>
                  <a:cubicBezTo>
                    <a:pt x="75" y="0"/>
                    <a:pt x="14" y="40"/>
                    <a:pt x="0" y="110"/>
                  </a:cubicBezTo>
                  <a:cubicBezTo>
                    <a:pt x="0" y="315"/>
                    <a:pt x="51" y="520"/>
                    <a:pt x="51" y="725"/>
                  </a:cubicBezTo>
                  <a:cubicBezTo>
                    <a:pt x="77" y="930"/>
                    <a:pt x="103" y="1135"/>
                    <a:pt x="154" y="1340"/>
                  </a:cubicBezTo>
                  <a:cubicBezTo>
                    <a:pt x="165" y="1373"/>
                    <a:pt x="198" y="1387"/>
                    <a:pt x="233" y="1387"/>
                  </a:cubicBezTo>
                  <a:cubicBezTo>
                    <a:pt x="281" y="1387"/>
                    <a:pt x="333" y="1359"/>
                    <a:pt x="333" y="1315"/>
                  </a:cubicBezTo>
                  <a:cubicBezTo>
                    <a:pt x="333" y="1110"/>
                    <a:pt x="308" y="905"/>
                    <a:pt x="308" y="700"/>
                  </a:cubicBezTo>
                  <a:cubicBezTo>
                    <a:pt x="282" y="495"/>
                    <a:pt x="282" y="290"/>
                    <a:pt x="231" y="85"/>
                  </a:cubicBezTo>
                  <a:cubicBezTo>
                    <a:pt x="219" y="27"/>
                    <a:pt x="176"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76"/>
            <p:cNvSpPr/>
            <p:nvPr/>
          </p:nvSpPr>
          <p:spPr>
            <a:xfrm>
              <a:off x="672550" y="3865075"/>
              <a:ext cx="5150" cy="18525"/>
            </a:xfrm>
            <a:custGeom>
              <a:avLst/>
              <a:gdLst/>
              <a:ahLst/>
              <a:cxnLst/>
              <a:rect l="l" t="t" r="r" b="b"/>
              <a:pathLst>
                <a:path w="206" h="741" extrusionOk="0">
                  <a:moveTo>
                    <a:pt x="77" y="0"/>
                  </a:moveTo>
                  <a:cubicBezTo>
                    <a:pt x="58" y="0"/>
                    <a:pt x="39" y="13"/>
                    <a:pt x="26" y="39"/>
                  </a:cubicBezTo>
                  <a:cubicBezTo>
                    <a:pt x="26" y="64"/>
                    <a:pt x="0" y="90"/>
                    <a:pt x="0" y="116"/>
                  </a:cubicBezTo>
                  <a:lnTo>
                    <a:pt x="0" y="192"/>
                  </a:lnTo>
                  <a:lnTo>
                    <a:pt x="0" y="346"/>
                  </a:lnTo>
                  <a:cubicBezTo>
                    <a:pt x="26" y="474"/>
                    <a:pt x="51" y="577"/>
                    <a:pt x="51" y="679"/>
                  </a:cubicBezTo>
                  <a:cubicBezTo>
                    <a:pt x="51" y="717"/>
                    <a:pt x="79" y="741"/>
                    <a:pt x="114" y="741"/>
                  </a:cubicBezTo>
                  <a:cubicBezTo>
                    <a:pt x="127" y="741"/>
                    <a:pt x="140" y="737"/>
                    <a:pt x="154" y="731"/>
                  </a:cubicBezTo>
                  <a:cubicBezTo>
                    <a:pt x="180" y="731"/>
                    <a:pt x="205" y="705"/>
                    <a:pt x="205" y="654"/>
                  </a:cubicBezTo>
                  <a:cubicBezTo>
                    <a:pt x="205" y="551"/>
                    <a:pt x="205" y="449"/>
                    <a:pt x="205" y="346"/>
                  </a:cubicBezTo>
                  <a:cubicBezTo>
                    <a:pt x="205" y="295"/>
                    <a:pt x="180" y="244"/>
                    <a:pt x="180" y="192"/>
                  </a:cubicBezTo>
                  <a:cubicBezTo>
                    <a:pt x="180" y="167"/>
                    <a:pt x="180" y="141"/>
                    <a:pt x="180" y="116"/>
                  </a:cubicBezTo>
                  <a:cubicBezTo>
                    <a:pt x="154" y="90"/>
                    <a:pt x="154" y="64"/>
                    <a:pt x="128" y="39"/>
                  </a:cubicBezTo>
                  <a:cubicBezTo>
                    <a:pt x="116" y="13"/>
                    <a:pt x="96" y="0"/>
                    <a:pt x="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76"/>
            <p:cNvSpPr/>
            <p:nvPr/>
          </p:nvSpPr>
          <p:spPr>
            <a:xfrm>
              <a:off x="664225" y="3761175"/>
              <a:ext cx="5150" cy="25750"/>
            </a:xfrm>
            <a:custGeom>
              <a:avLst/>
              <a:gdLst/>
              <a:ahLst/>
              <a:cxnLst/>
              <a:rect l="l" t="t" r="r" b="b"/>
              <a:pathLst>
                <a:path w="206" h="1030" extrusionOk="0">
                  <a:moveTo>
                    <a:pt x="83" y="1"/>
                  </a:moveTo>
                  <a:cubicBezTo>
                    <a:pt x="53" y="1"/>
                    <a:pt x="26" y="21"/>
                    <a:pt x="26" y="68"/>
                  </a:cubicBezTo>
                  <a:cubicBezTo>
                    <a:pt x="26" y="222"/>
                    <a:pt x="26" y="376"/>
                    <a:pt x="0" y="530"/>
                  </a:cubicBezTo>
                  <a:cubicBezTo>
                    <a:pt x="0" y="606"/>
                    <a:pt x="26" y="683"/>
                    <a:pt x="26" y="760"/>
                  </a:cubicBezTo>
                  <a:cubicBezTo>
                    <a:pt x="26" y="786"/>
                    <a:pt x="26" y="837"/>
                    <a:pt x="26" y="863"/>
                  </a:cubicBezTo>
                  <a:cubicBezTo>
                    <a:pt x="26" y="914"/>
                    <a:pt x="26" y="940"/>
                    <a:pt x="51" y="991"/>
                  </a:cubicBezTo>
                  <a:cubicBezTo>
                    <a:pt x="64" y="1017"/>
                    <a:pt x="90" y="1029"/>
                    <a:pt x="115" y="1029"/>
                  </a:cubicBezTo>
                  <a:cubicBezTo>
                    <a:pt x="141" y="1029"/>
                    <a:pt x="167" y="1017"/>
                    <a:pt x="179" y="991"/>
                  </a:cubicBezTo>
                  <a:cubicBezTo>
                    <a:pt x="179" y="940"/>
                    <a:pt x="205" y="914"/>
                    <a:pt x="205" y="863"/>
                  </a:cubicBezTo>
                  <a:lnTo>
                    <a:pt x="205" y="760"/>
                  </a:lnTo>
                  <a:lnTo>
                    <a:pt x="205" y="530"/>
                  </a:lnTo>
                  <a:cubicBezTo>
                    <a:pt x="205" y="376"/>
                    <a:pt x="179" y="222"/>
                    <a:pt x="154" y="68"/>
                  </a:cubicBezTo>
                  <a:cubicBezTo>
                    <a:pt x="154" y="27"/>
                    <a:pt x="117" y="1"/>
                    <a:pt x="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76"/>
            <p:cNvSpPr/>
            <p:nvPr/>
          </p:nvSpPr>
          <p:spPr>
            <a:xfrm>
              <a:off x="524525" y="3507425"/>
              <a:ext cx="85250" cy="10475"/>
            </a:xfrm>
            <a:custGeom>
              <a:avLst/>
              <a:gdLst/>
              <a:ahLst/>
              <a:cxnLst/>
              <a:rect l="l" t="t" r="r" b="b"/>
              <a:pathLst>
                <a:path w="3410" h="419" extrusionOk="0">
                  <a:moveTo>
                    <a:pt x="3173" y="0"/>
                  </a:moveTo>
                  <a:cubicBezTo>
                    <a:pt x="2979" y="0"/>
                    <a:pt x="2784" y="49"/>
                    <a:pt x="2589" y="69"/>
                  </a:cubicBezTo>
                  <a:cubicBezTo>
                    <a:pt x="2307" y="120"/>
                    <a:pt x="2025" y="146"/>
                    <a:pt x="1744" y="171"/>
                  </a:cubicBezTo>
                  <a:cubicBezTo>
                    <a:pt x="1180" y="222"/>
                    <a:pt x="616" y="274"/>
                    <a:pt x="78" y="274"/>
                  </a:cubicBezTo>
                  <a:cubicBezTo>
                    <a:pt x="1" y="274"/>
                    <a:pt x="1" y="376"/>
                    <a:pt x="78" y="402"/>
                  </a:cubicBezTo>
                  <a:cubicBezTo>
                    <a:pt x="311" y="413"/>
                    <a:pt x="540" y="419"/>
                    <a:pt x="770" y="419"/>
                  </a:cubicBezTo>
                  <a:cubicBezTo>
                    <a:pt x="1096" y="419"/>
                    <a:pt x="1424" y="406"/>
                    <a:pt x="1769" y="376"/>
                  </a:cubicBezTo>
                  <a:cubicBezTo>
                    <a:pt x="2025" y="351"/>
                    <a:pt x="2307" y="325"/>
                    <a:pt x="2589" y="299"/>
                  </a:cubicBezTo>
                  <a:cubicBezTo>
                    <a:pt x="2846" y="248"/>
                    <a:pt x="3153" y="248"/>
                    <a:pt x="3384" y="120"/>
                  </a:cubicBezTo>
                  <a:cubicBezTo>
                    <a:pt x="3409" y="94"/>
                    <a:pt x="3409" y="17"/>
                    <a:pt x="3358" y="17"/>
                  </a:cubicBezTo>
                  <a:cubicBezTo>
                    <a:pt x="3297" y="5"/>
                    <a:pt x="3235" y="0"/>
                    <a:pt x="3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76"/>
            <p:cNvSpPr/>
            <p:nvPr/>
          </p:nvSpPr>
          <p:spPr>
            <a:xfrm>
              <a:off x="586050" y="3516650"/>
              <a:ext cx="22450" cy="6050"/>
            </a:xfrm>
            <a:custGeom>
              <a:avLst/>
              <a:gdLst/>
              <a:ahLst/>
              <a:cxnLst/>
              <a:rect l="l" t="t" r="r" b="b"/>
              <a:pathLst>
                <a:path w="898" h="242" extrusionOk="0">
                  <a:moveTo>
                    <a:pt x="769" y="1"/>
                  </a:moveTo>
                  <a:cubicBezTo>
                    <a:pt x="731" y="1"/>
                    <a:pt x="692" y="7"/>
                    <a:pt x="667" y="7"/>
                  </a:cubicBezTo>
                  <a:cubicBezTo>
                    <a:pt x="590" y="7"/>
                    <a:pt x="538" y="33"/>
                    <a:pt x="461" y="33"/>
                  </a:cubicBezTo>
                  <a:cubicBezTo>
                    <a:pt x="333" y="59"/>
                    <a:pt x="205" y="84"/>
                    <a:pt x="77" y="110"/>
                  </a:cubicBezTo>
                  <a:cubicBezTo>
                    <a:pt x="7" y="133"/>
                    <a:pt x="1" y="241"/>
                    <a:pt x="58" y="241"/>
                  </a:cubicBezTo>
                  <a:cubicBezTo>
                    <a:pt x="64" y="241"/>
                    <a:pt x="70" y="240"/>
                    <a:pt x="77" y="238"/>
                  </a:cubicBezTo>
                  <a:cubicBezTo>
                    <a:pt x="231" y="238"/>
                    <a:pt x="359" y="238"/>
                    <a:pt x="487" y="212"/>
                  </a:cubicBezTo>
                  <a:cubicBezTo>
                    <a:pt x="564" y="212"/>
                    <a:pt x="615" y="212"/>
                    <a:pt x="692" y="187"/>
                  </a:cubicBezTo>
                  <a:cubicBezTo>
                    <a:pt x="743" y="187"/>
                    <a:pt x="846" y="187"/>
                    <a:pt x="872" y="135"/>
                  </a:cubicBezTo>
                  <a:cubicBezTo>
                    <a:pt x="897" y="84"/>
                    <a:pt x="897" y="59"/>
                    <a:pt x="872" y="33"/>
                  </a:cubicBezTo>
                  <a:cubicBezTo>
                    <a:pt x="846" y="7"/>
                    <a:pt x="807" y="1"/>
                    <a:pt x="7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76"/>
            <p:cNvSpPr/>
            <p:nvPr/>
          </p:nvSpPr>
          <p:spPr>
            <a:xfrm>
              <a:off x="666775" y="3803875"/>
              <a:ext cx="5800" cy="38300"/>
            </a:xfrm>
            <a:custGeom>
              <a:avLst/>
              <a:gdLst/>
              <a:ahLst/>
              <a:cxnLst/>
              <a:rect l="l" t="t" r="r" b="b"/>
              <a:pathLst>
                <a:path w="232" h="1532" extrusionOk="0">
                  <a:moveTo>
                    <a:pt x="103" y="1"/>
                  </a:moveTo>
                  <a:cubicBezTo>
                    <a:pt x="65" y="1"/>
                    <a:pt x="26" y="26"/>
                    <a:pt x="26" y="77"/>
                  </a:cubicBezTo>
                  <a:cubicBezTo>
                    <a:pt x="1" y="334"/>
                    <a:pt x="1" y="564"/>
                    <a:pt x="1" y="821"/>
                  </a:cubicBezTo>
                  <a:cubicBezTo>
                    <a:pt x="1" y="949"/>
                    <a:pt x="1" y="1051"/>
                    <a:pt x="1" y="1179"/>
                  </a:cubicBezTo>
                  <a:cubicBezTo>
                    <a:pt x="1" y="1282"/>
                    <a:pt x="1" y="1436"/>
                    <a:pt x="77" y="1513"/>
                  </a:cubicBezTo>
                  <a:cubicBezTo>
                    <a:pt x="90" y="1525"/>
                    <a:pt x="109" y="1532"/>
                    <a:pt x="125" y="1532"/>
                  </a:cubicBezTo>
                  <a:cubicBezTo>
                    <a:pt x="142" y="1532"/>
                    <a:pt x="154" y="1525"/>
                    <a:pt x="154" y="1513"/>
                  </a:cubicBezTo>
                  <a:cubicBezTo>
                    <a:pt x="231" y="1436"/>
                    <a:pt x="231" y="1282"/>
                    <a:pt x="231" y="1179"/>
                  </a:cubicBezTo>
                  <a:cubicBezTo>
                    <a:pt x="231" y="1051"/>
                    <a:pt x="231" y="949"/>
                    <a:pt x="206" y="821"/>
                  </a:cubicBezTo>
                  <a:cubicBezTo>
                    <a:pt x="206" y="564"/>
                    <a:pt x="206" y="334"/>
                    <a:pt x="180" y="77"/>
                  </a:cubicBezTo>
                  <a:cubicBezTo>
                    <a:pt x="180" y="26"/>
                    <a:pt x="142"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76"/>
            <p:cNvSpPr/>
            <p:nvPr/>
          </p:nvSpPr>
          <p:spPr>
            <a:xfrm>
              <a:off x="650125" y="3488475"/>
              <a:ext cx="5150" cy="38675"/>
            </a:xfrm>
            <a:custGeom>
              <a:avLst/>
              <a:gdLst/>
              <a:ahLst/>
              <a:cxnLst/>
              <a:rect l="l" t="t" r="r" b="b"/>
              <a:pathLst>
                <a:path w="206" h="1547" extrusionOk="0">
                  <a:moveTo>
                    <a:pt x="64" y="0"/>
                  </a:moveTo>
                  <a:cubicBezTo>
                    <a:pt x="32" y="0"/>
                    <a:pt x="0" y="19"/>
                    <a:pt x="0" y="58"/>
                  </a:cubicBezTo>
                  <a:cubicBezTo>
                    <a:pt x="0" y="314"/>
                    <a:pt x="0" y="545"/>
                    <a:pt x="0" y="801"/>
                  </a:cubicBezTo>
                  <a:cubicBezTo>
                    <a:pt x="0" y="929"/>
                    <a:pt x="0" y="1032"/>
                    <a:pt x="0" y="1160"/>
                  </a:cubicBezTo>
                  <a:cubicBezTo>
                    <a:pt x="26" y="1288"/>
                    <a:pt x="26" y="1416"/>
                    <a:pt x="51" y="1519"/>
                  </a:cubicBezTo>
                  <a:cubicBezTo>
                    <a:pt x="61" y="1538"/>
                    <a:pt x="78" y="1547"/>
                    <a:pt x="96" y="1547"/>
                  </a:cubicBezTo>
                  <a:cubicBezTo>
                    <a:pt x="125" y="1547"/>
                    <a:pt x="154" y="1525"/>
                    <a:pt x="154" y="1493"/>
                  </a:cubicBezTo>
                  <a:cubicBezTo>
                    <a:pt x="205" y="1391"/>
                    <a:pt x="205" y="1262"/>
                    <a:pt x="205" y="1160"/>
                  </a:cubicBezTo>
                  <a:cubicBezTo>
                    <a:pt x="205" y="1032"/>
                    <a:pt x="180" y="904"/>
                    <a:pt x="180" y="775"/>
                  </a:cubicBezTo>
                  <a:cubicBezTo>
                    <a:pt x="180" y="545"/>
                    <a:pt x="154" y="314"/>
                    <a:pt x="128" y="58"/>
                  </a:cubicBezTo>
                  <a:cubicBezTo>
                    <a:pt x="128" y="19"/>
                    <a:pt x="96" y="0"/>
                    <a:pt x="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76"/>
            <p:cNvSpPr/>
            <p:nvPr/>
          </p:nvSpPr>
          <p:spPr>
            <a:xfrm>
              <a:off x="646925" y="3471975"/>
              <a:ext cx="4500" cy="10275"/>
            </a:xfrm>
            <a:custGeom>
              <a:avLst/>
              <a:gdLst/>
              <a:ahLst/>
              <a:cxnLst/>
              <a:rect l="l" t="t" r="r" b="b"/>
              <a:pathLst>
                <a:path w="180" h="411" extrusionOk="0">
                  <a:moveTo>
                    <a:pt x="51" y="0"/>
                  </a:moveTo>
                  <a:cubicBezTo>
                    <a:pt x="26" y="26"/>
                    <a:pt x="0" y="51"/>
                    <a:pt x="0" y="77"/>
                  </a:cubicBezTo>
                  <a:cubicBezTo>
                    <a:pt x="0" y="128"/>
                    <a:pt x="0" y="180"/>
                    <a:pt x="26" y="231"/>
                  </a:cubicBezTo>
                  <a:lnTo>
                    <a:pt x="0" y="231"/>
                  </a:lnTo>
                  <a:cubicBezTo>
                    <a:pt x="0" y="256"/>
                    <a:pt x="26" y="308"/>
                    <a:pt x="26" y="333"/>
                  </a:cubicBezTo>
                  <a:cubicBezTo>
                    <a:pt x="26" y="333"/>
                    <a:pt x="26" y="359"/>
                    <a:pt x="51" y="385"/>
                  </a:cubicBezTo>
                  <a:cubicBezTo>
                    <a:pt x="77" y="410"/>
                    <a:pt x="77" y="410"/>
                    <a:pt x="103" y="410"/>
                  </a:cubicBezTo>
                  <a:cubicBezTo>
                    <a:pt x="128" y="410"/>
                    <a:pt x="154" y="385"/>
                    <a:pt x="154" y="359"/>
                  </a:cubicBezTo>
                  <a:cubicBezTo>
                    <a:pt x="154" y="359"/>
                    <a:pt x="179" y="359"/>
                    <a:pt x="179" y="333"/>
                  </a:cubicBezTo>
                  <a:cubicBezTo>
                    <a:pt x="179" y="333"/>
                    <a:pt x="179" y="308"/>
                    <a:pt x="179" y="282"/>
                  </a:cubicBezTo>
                  <a:cubicBezTo>
                    <a:pt x="179" y="256"/>
                    <a:pt x="154" y="231"/>
                    <a:pt x="154" y="205"/>
                  </a:cubicBezTo>
                  <a:cubicBezTo>
                    <a:pt x="154" y="154"/>
                    <a:pt x="128" y="103"/>
                    <a:pt x="128" y="51"/>
                  </a:cubicBezTo>
                  <a:cubicBezTo>
                    <a:pt x="128" y="26"/>
                    <a:pt x="77" y="0"/>
                    <a:pt x="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76"/>
            <p:cNvSpPr/>
            <p:nvPr/>
          </p:nvSpPr>
          <p:spPr>
            <a:xfrm>
              <a:off x="789800" y="3999950"/>
              <a:ext cx="35900" cy="4025"/>
            </a:xfrm>
            <a:custGeom>
              <a:avLst/>
              <a:gdLst/>
              <a:ahLst/>
              <a:cxnLst/>
              <a:rect l="l" t="t" r="r" b="b"/>
              <a:pathLst>
                <a:path w="1436" h="161" extrusionOk="0">
                  <a:moveTo>
                    <a:pt x="77" y="0"/>
                  </a:moveTo>
                  <a:cubicBezTo>
                    <a:pt x="1" y="0"/>
                    <a:pt x="1" y="128"/>
                    <a:pt x="77" y="128"/>
                  </a:cubicBezTo>
                  <a:cubicBezTo>
                    <a:pt x="282" y="154"/>
                    <a:pt x="513" y="154"/>
                    <a:pt x="744" y="154"/>
                  </a:cubicBezTo>
                  <a:lnTo>
                    <a:pt x="1077" y="154"/>
                  </a:lnTo>
                  <a:cubicBezTo>
                    <a:pt x="1128" y="154"/>
                    <a:pt x="1180" y="160"/>
                    <a:pt x="1231" y="160"/>
                  </a:cubicBezTo>
                  <a:cubicBezTo>
                    <a:pt x="1282" y="160"/>
                    <a:pt x="1333" y="154"/>
                    <a:pt x="1385" y="128"/>
                  </a:cubicBezTo>
                  <a:cubicBezTo>
                    <a:pt x="1436" y="128"/>
                    <a:pt x="1436" y="77"/>
                    <a:pt x="1385" y="52"/>
                  </a:cubicBezTo>
                  <a:cubicBezTo>
                    <a:pt x="1282" y="26"/>
                    <a:pt x="1180" y="26"/>
                    <a:pt x="1077" y="26"/>
                  </a:cubicBezTo>
                  <a:lnTo>
                    <a:pt x="744" y="26"/>
                  </a:lnTo>
                  <a:lnTo>
                    <a:pt x="74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76"/>
            <p:cNvSpPr/>
            <p:nvPr/>
          </p:nvSpPr>
          <p:spPr>
            <a:xfrm>
              <a:off x="789800" y="4007000"/>
              <a:ext cx="16675" cy="4500"/>
            </a:xfrm>
            <a:custGeom>
              <a:avLst/>
              <a:gdLst/>
              <a:ahLst/>
              <a:cxnLst/>
              <a:rect l="l" t="t" r="r" b="b"/>
              <a:pathLst>
                <a:path w="667" h="180" extrusionOk="0">
                  <a:moveTo>
                    <a:pt x="590" y="0"/>
                  </a:moveTo>
                  <a:cubicBezTo>
                    <a:pt x="513" y="0"/>
                    <a:pt x="436" y="0"/>
                    <a:pt x="334" y="26"/>
                  </a:cubicBezTo>
                  <a:lnTo>
                    <a:pt x="77" y="26"/>
                  </a:lnTo>
                  <a:cubicBezTo>
                    <a:pt x="26" y="26"/>
                    <a:pt x="1" y="77"/>
                    <a:pt x="1" y="103"/>
                  </a:cubicBezTo>
                  <a:cubicBezTo>
                    <a:pt x="1" y="154"/>
                    <a:pt x="26" y="180"/>
                    <a:pt x="77" y="180"/>
                  </a:cubicBezTo>
                  <a:lnTo>
                    <a:pt x="334" y="180"/>
                  </a:lnTo>
                  <a:cubicBezTo>
                    <a:pt x="436" y="180"/>
                    <a:pt x="513" y="180"/>
                    <a:pt x="590" y="154"/>
                  </a:cubicBezTo>
                  <a:cubicBezTo>
                    <a:pt x="641" y="154"/>
                    <a:pt x="667" y="128"/>
                    <a:pt x="667" y="77"/>
                  </a:cubicBezTo>
                  <a:cubicBezTo>
                    <a:pt x="667" y="51"/>
                    <a:pt x="641" y="0"/>
                    <a:pt x="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76"/>
            <p:cNvSpPr/>
            <p:nvPr/>
          </p:nvSpPr>
          <p:spPr>
            <a:xfrm>
              <a:off x="912175" y="3983925"/>
              <a:ext cx="7725" cy="37425"/>
            </a:xfrm>
            <a:custGeom>
              <a:avLst/>
              <a:gdLst/>
              <a:ahLst/>
              <a:cxnLst/>
              <a:rect l="l" t="t" r="r" b="b"/>
              <a:pathLst>
                <a:path w="309" h="1497" extrusionOk="0">
                  <a:moveTo>
                    <a:pt x="129" y="1"/>
                  </a:moveTo>
                  <a:cubicBezTo>
                    <a:pt x="1" y="1"/>
                    <a:pt x="1" y="206"/>
                    <a:pt x="1" y="282"/>
                  </a:cubicBezTo>
                  <a:cubicBezTo>
                    <a:pt x="1" y="411"/>
                    <a:pt x="26" y="539"/>
                    <a:pt x="26" y="641"/>
                  </a:cubicBezTo>
                  <a:lnTo>
                    <a:pt x="52" y="1026"/>
                  </a:lnTo>
                  <a:cubicBezTo>
                    <a:pt x="78" y="1154"/>
                    <a:pt x="78" y="1282"/>
                    <a:pt x="103" y="1410"/>
                  </a:cubicBezTo>
                  <a:cubicBezTo>
                    <a:pt x="117" y="1464"/>
                    <a:pt x="166" y="1497"/>
                    <a:pt x="210" y="1497"/>
                  </a:cubicBezTo>
                  <a:cubicBezTo>
                    <a:pt x="248" y="1497"/>
                    <a:pt x="283" y="1471"/>
                    <a:pt x="283" y="1410"/>
                  </a:cubicBezTo>
                  <a:cubicBezTo>
                    <a:pt x="283" y="1282"/>
                    <a:pt x="308" y="1154"/>
                    <a:pt x="283" y="1026"/>
                  </a:cubicBezTo>
                  <a:cubicBezTo>
                    <a:pt x="283" y="898"/>
                    <a:pt x="283" y="769"/>
                    <a:pt x="283" y="641"/>
                  </a:cubicBezTo>
                  <a:lnTo>
                    <a:pt x="257" y="282"/>
                  </a:lnTo>
                  <a:cubicBezTo>
                    <a:pt x="257" y="206"/>
                    <a:pt x="232" y="1"/>
                    <a:pt x="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76"/>
            <p:cNvSpPr/>
            <p:nvPr/>
          </p:nvSpPr>
          <p:spPr>
            <a:xfrm>
              <a:off x="910900" y="3960850"/>
              <a:ext cx="5150" cy="10925"/>
            </a:xfrm>
            <a:custGeom>
              <a:avLst/>
              <a:gdLst/>
              <a:ahLst/>
              <a:cxnLst/>
              <a:rect l="l" t="t" r="r" b="b"/>
              <a:pathLst>
                <a:path w="206" h="437" extrusionOk="0">
                  <a:moveTo>
                    <a:pt x="103" y="1"/>
                  </a:moveTo>
                  <a:cubicBezTo>
                    <a:pt x="77" y="1"/>
                    <a:pt x="52" y="1"/>
                    <a:pt x="52" y="26"/>
                  </a:cubicBezTo>
                  <a:cubicBezTo>
                    <a:pt x="26" y="52"/>
                    <a:pt x="1" y="52"/>
                    <a:pt x="1" y="103"/>
                  </a:cubicBezTo>
                  <a:lnTo>
                    <a:pt x="1" y="129"/>
                  </a:lnTo>
                  <a:cubicBezTo>
                    <a:pt x="1" y="155"/>
                    <a:pt x="1" y="180"/>
                    <a:pt x="1" y="206"/>
                  </a:cubicBezTo>
                  <a:cubicBezTo>
                    <a:pt x="26" y="257"/>
                    <a:pt x="26" y="308"/>
                    <a:pt x="26" y="360"/>
                  </a:cubicBezTo>
                  <a:cubicBezTo>
                    <a:pt x="26" y="385"/>
                    <a:pt x="26" y="411"/>
                    <a:pt x="52" y="411"/>
                  </a:cubicBezTo>
                  <a:cubicBezTo>
                    <a:pt x="77" y="437"/>
                    <a:pt x="103" y="437"/>
                    <a:pt x="103" y="437"/>
                  </a:cubicBezTo>
                  <a:cubicBezTo>
                    <a:pt x="154" y="437"/>
                    <a:pt x="206" y="411"/>
                    <a:pt x="206" y="360"/>
                  </a:cubicBezTo>
                  <a:cubicBezTo>
                    <a:pt x="206" y="308"/>
                    <a:pt x="180" y="257"/>
                    <a:pt x="180" y="206"/>
                  </a:cubicBezTo>
                  <a:cubicBezTo>
                    <a:pt x="180" y="180"/>
                    <a:pt x="180" y="155"/>
                    <a:pt x="180" y="103"/>
                  </a:cubicBezTo>
                  <a:cubicBezTo>
                    <a:pt x="180" y="103"/>
                    <a:pt x="180" y="78"/>
                    <a:pt x="180" y="78"/>
                  </a:cubicBezTo>
                  <a:cubicBezTo>
                    <a:pt x="180" y="52"/>
                    <a:pt x="154" y="26"/>
                    <a:pt x="154" y="26"/>
                  </a:cubicBezTo>
                  <a:cubicBezTo>
                    <a:pt x="129" y="1"/>
                    <a:pt x="103"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76"/>
            <p:cNvSpPr/>
            <p:nvPr/>
          </p:nvSpPr>
          <p:spPr>
            <a:xfrm>
              <a:off x="907700" y="3855300"/>
              <a:ext cx="8350" cy="55600"/>
            </a:xfrm>
            <a:custGeom>
              <a:avLst/>
              <a:gdLst/>
              <a:ahLst/>
              <a:cxnLst/>
              <a:rect l="l" t="t" r="r" b="b"/>
              <a:pathLst>
                <a:path w="334" h="2224" extrusionOk="0">
                  <a:moveTo>
                    <a:pt x="154" y="0"/>
                  </a:moveTo>
                  <a:cubicBezTo>
                    <a:pt x="135" y="0"/>
                    <a:pt x="116" y="7"/>
                    <a:pt x="103" y="20"/>
                  </a:cubicBezTo>
                  <a:cubicBezTo>
                    <a:pt x="0" y="148"/>
                    <a:pt x="26" y="353"/>
                    <a:pt x="26" y="507"/>
                  </a:cubicBezTo>
                  <a:cubicBezTo>
                    <a:pt x="52" y="686"/>
                    <a:pt x="52" y="865"/>
                    <a:pt x="77" y="1045"/>
                  </a:cubicBezTo>
                  <a:cubicBezTo>
                    <a:pt x="103" y="1404"/>
                    <a:pt x="129" y="1788"/>
                    <a:pt x="180" y="2147"/>
                  </a:cubicBezTo>
                  <a:cubicBezTo>
                    <a:pt x="180" y="2198"/>
                    <a:pt x="218" y="2224"/>
                    <a:pt x="257" y="2224"/>
                  </a:cubicBezTo>
                  <a:cubicBezTo>
                    <a:pt x="295" y="2224"/>
                    <a:pt x="334" y="2198"/>
                    <a:pt x="334" y="2147"/>
                  </a:cubicBezTo>
                  <a:cubicBezTo>
                    <a:pt x="334" y="1788"/>
                    <a:pt x="334" y="1404"/>
                    <a:pt x="334" y="1045"/>
                  </a:cubicBezTo>
                  <a:cubicBezTo>
                    <a:pt x="334" y="865"/>
                    <a:pt x="308" y="686"/>
                    <a:pt x="308" y="507"/>
                  </a:cubicBezTo>
                  <a:cubicBezTo>
                    <a:pt x="308" y="353"/>
                    <a:pt x="308" y="122"/>
                    <a:pt x="205" y="20"/>
                  </a:cubicBezTo>
                  <a:cubicBezTo>
                    <a:pt x="193" y="7"/>
                    <a:pt x="173" y="0"/>
                    <a:pt x="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76"/>
            <p:cNvSpPr/>
            <p:nvPr/>
          </p:nvSpPr>
          <p:spPr>
            <a:xfrm>
              <a:off x="908350" y="3830150"/>
              <a:ext cx="5775" cy="14750"/>
            </a:xfrm>
            <a:custGeom>
              <a:avLst/>
              <a:gdLst/>
              <a:ahLst/>
              <a:cxnLst/>
              <a:rect l="l" t="t" r="r" b="b"/>
              <a:pathLst>
                <a:path w="231" h="590" extrusionOk="0">
                  <a:moveTo>
                    <a:pt x="103" y="0"/>
                  </a:moveTo>
                  <a:cubicBezTo>
                    <a:pt x="51" y="0"/>
                    <a:pt x="26" y="77"/>
                    <a:pt x="0" y="103"/>
                  </a:cubicBezTo>
                  <a:lnTo>
                    <a:pt x="26" y="103"/>
                  </a:lnTo>
                  <a:cubicBezTo>
                    <a:pt x="0" y="154"/>
                    <a:pt x="0" y="205"/>
                    <a:pt x="0" y="257"/>
                  </a:cubicBezTo>
                  <a:cubicBezTo>
                    <a:pt x="26" y="334"/>
                    <a:pt x="26" y="410"/>
                    <a:pt x="26" y="487"/>
                  </a:cubicBezTo>
                  <a:cubicBezTo>
                    <a:pt x="51" y="539"/>
                    <a:pt x="77" y="590"/>
                    <a:pt x="128" y="590"/>
                  </a:cubicBezTo>
                  <a:cubicBezTo>
                    <a:pt x="179" y="590"/>
                    <a:pt x="205" y="539"/>
                    <a:pt x="205" y="487"/>
                  </a:cubicBezTo>
                  <a:cubicBezTo>
                    <a:pt x="205" y="410"/>
                    <a:pt x="231" y="334"/>
                    <a:pt x="231" y="257"/>
                  </a:cubicBezTo>
                  <a:cubicBezTo>
                    <a:pt x="231" y="205"/>
                    <a:pt x="231" y="154"/>
                    <a:pt x="205" y="103"/>
                  </a:cubicBezTo>
                  <a:cubicBezTo>
                    <a:pt x="179" y="77"/>
                    <a:pt x="154"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76"/>
            <p:cNvSpPr/>
            <p:nvPr/>
          </p:nvSpPr>
          <p:spPr>
            <a:xfrm>
              <a:off x="905125" y="3801950"/>
              <a:ext cx="5150" cy="8350"/>
            </a:xfrm>
            <a:custGeom>
              <a:avLst/>
              <a:gdLst/>
              <a:ahLst/>
              <a:cxnLst/>
              <a:rect l="l" t="t" r="r" b="b"/>
              <a:pathLst>
                <a:path w="206" h="334" extrusionOk="0">
                  <a:moveTo>
                    <a:pt x="103" y="1"/>
                  </a:moveTo>
                  <a:cubicBezTo>
                    <a:pt x="103" y="1"/>
                    <a:pt x="78" y="26"/>
                    <a:pt x="52" y="26"/>
                  </a:cubicBezTo>
                  <a:cubicBezTo>
                    <a:pt x="52" y="26"/>
                    <a:pt x="27" y="52"/>
                    <a:pt x="27" y="78"/>
                  </a:cubicBezTo>
                  <a:cubicBezTo>
                    <a:pt x="27" y="103"/>
                    <a:pt x="27" y="129"/>
                    <a:pt x="1" y="129"/>
                  </a:cubicBezTo>
                  <a:lnTo>
                    <a:pt x="1" y="180"/>
                  </a:lnTo>
                  <a:cubicBezTo>
                    <a:pt x="1" y="206"/>
                    <a:pt x="27" y="231"/>
                    <a:pt x="27" y="257"/>
                  </a:cubicBezTo>
                  <a:cubicBezTo>
                    <a:pt x="27" y="257"/>
                    <a:pt x="27" y="283"/>
                    <a:pt x="27" y="283"/>
                  </a:cubicBezTo>
                  <a:cubicBezTo>
                    <a:pt x="27" y="283"/>
                    <a:pt x="52" y="308"/>
                    <a:pt x="52" y="308"/>
                  </a:cubicBezTo>
                  <a:cubicBezTo>
                    <a:pt x="78" y="334"/>
                    <a:pt x="103" y="334"/>
                    <a:pt x="103" y="334"/>
                  </a:cubicBezTo>
                  <a:cubicBezTo>
                    <a:pt x="129" y="334"/>
                    <a:pt x="155" y="334"/>
                    <a:pt x="180" y="308"/>
                  </a:cubicBezTo>
                  <a:cubicBezTo>
                    <a:pt x="180" y="308"/>
                    <a:pt x="180" y="308"/>
                    <a:pt x="180" y="283"/>
                  </a:cubicBezTo>
                  <a:cubicBezTo>
                    <a:pt x="206" y="283"/>
                    <a:pt x="206" y="257"/>
                    <a:pt x="206" y="257"/>
                  </a:cubicBezTo>
                  <a:cubicBezTo>
                    <a:pt x="206" y="231"/>
                    <a:pt x="206" y="206"/>
                    <a:pt x="206" y="180"/>
                  </a:cubicBezTo>
                  <a:lnTo>
                    <a:pt x="206" y="129"/>
                  </a:lnTo>
                  <a:cubicBezTo>
                    <a:pt x="206" y="129"/>
                    <a:pt x="206" y="103"/>
                    <a:pt x="206" y="78"/>
                  </a:cubicBezTo>
                  <a:cubicBezTo>
                    <a:pt x="206" y="78"/>
                    <a:pt x="206" y="52"/>
                    <a:pt x="206" y="52"/>
                  </a:cubicBezTo>
                  <a:cubicBezTo>
                    <a:pt x="180" y="52"/>
                    <a:pt x="180" y="26"/>
                    <a:pt x="180" y="26"/>
                  </a:cubicBezTo>
                  <a:cubicBezTo>
                    <a:pt x="155" y="26"/>
                    <a:pt x="129"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76"/>
            <p:cNvSpPr/>
            <p:nvPr/>
          </p:nvSpPr>
          <p:spPr>
            <a:xfrm>
              <a:off x="896175" y="3648175"/>
              <a:ext cx="6425" cy="49200"/>
            </a:xfrm>
            <a:custGeom>
              <a:avLst/>
              <a:gdLst/>
              <a:ahLst/>
              <a:cxnLst/>
              <a:rect l="l" t="t" r="r" b="b"/>
              <a:pathLst>
                <a:path w="257" h="1968" extrusionOk="0">
                  <a:moveTo>
                    <a:pt x="90" y="0"/>
                  </a:moveTo>
                  <a:cubicBezTo>
                    <a:pt x="58" y="0"/>
                    <a:pt x="26" y="26"/>
                    <a:pt x="26" y="77"/>
                  </a:cubicBezTo>
                  <a:cubicBezTo>
                    <a:pt x="0" y="231"/>
                    <a:pt x="0" y="411"/>
                    <a:pt x="0" y="564"/>
                  </a:cubicBezTo>
                  <a:cubicBezTo>
                    <a:pt x="0" y="718"/>
                    <a:pt x="0" y="872"/>
                    <a:pt x="0" y="1051"/>
                  </a:cubicBezTo>
                  <a:cubicBezTo>
                    <a:pt x="26" y="1205"/>
                    <a:pt x="26" y="1359"/>
                    <a:pt x="26" y="1513"/>
                  </a:cubicBezTo>
                  <a:cubicBezTo>
                    <a:pt x="26" y="1589"/>
                    <a:pt x="26" y="1666"/>
                    <a:pt x="26" y="1769"/>
                  </a:cubicBezTo>
                  <a:cubicBezTo>
                    <a:pt x="26" y="1820"/>
                    <a:pt x="26" y="1897"/>
                    <a:pt x="77" y="1948"/>
                  </a:cubicBezTo>
                  <a:cubicBezTo>
                    <a:pt x="103" y="1961"/>
                    <a:pt x="122" y="1968"/>
                    <a:pt x="138" y="1968"/>
                  </a:cubicBezTo>
                  <a:cubicBezTo>
                    <a:pt x="154" y="1968"/>
                    <a:pt x="167" y="1961"/>
                    <a:pt x="180" y="1948"/>
                  </a:cubicBezTo>
                  <a:cubicBezTo>
                    <a:pt x="231" y="1897"/>
                    <a:pt x="231" y="1820"/>
                    <a:pt x="231" y="1769"/>
                  </a:cubicBezTo>
                  <a:cubicBezTo>
                    <a:pt x="256" y="1666"/>
                    <a:pt x="231" y="1589"/>
                    <a:pt x="231" y="1513"/>
                  </a:cubicBezTo>
                  <a:cubicBezTo>
                    <a:pt x="231" y="1359"/>
                    <a:pt x="231" y="1205"/>
                    <a:pt x="231" y="1051"/>
                  </a:cubicBezTo>
                  <a:cubicBezTo>
                    <a:pt x="231" y="872"/>
                    <a:pt x="231" y="718"/>
                    <a:pt x="205" y="564"/>
                  </a:cubicBezTo>
                  <a:cubicBezTo>
                    <a:pt x="205" y="411"/>
                    <a:pt x="180" y="231"/>
                    <a:pt x="154" y="77"/>
                  </a:cubicBezTo>
                  <a:cubicBezTo>
                    <a:pt x="154" y="26"/>
                    <a:pt x="122" y="0"/>
                    <a:pt x="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76"/>
            <p:cNvSpPr/>
            <p:nvPr/>
          </p:nvSpPr>
          <p:spPr>
            <a:xfrm>
              <a:off x="896800" y="3706475"/>
              <a:ext cx="5150" cy="12850"/>
            </a:xfrm>
            <a:custGeom>
              <a:avLst/>
              <a:gdLst/>
              <a:ahLst/>
              <a:cxnLst/>
              <a:rect l="l" t="t" r="r" b="b"/>
              <a:pathLst>
                <a:path w="206" h="514" extrusionOk="0">
                  <a:moveTo>
                    <a:pt x="103" y="1"/>
                  </a:moveTo>
                  <a:cubicBezTo>
                    <a:pt x="52" y="1"/>
                    <a:pt x="26" y="26"/>
                    <a:pt x="26" y="78"/>
                  </a:cubicBezTo>
                  <a:cubicBezTo>
                    <a:pt x="26" y="155"/>
                    <a:pt x="1" y="206"/>
                    <a:pt x="1" y="283"/>
                  </a:cubicBezTo>
                  <a:cubicBezTo>
                    <a:pt x="1" y="308"/>
                    <a:pt x="1" y="360"/>
                    <a:pt x="1" y="385"/>
                  </a:cubicBezTo>
                  <a:cubicBezTo>
                    <a:pt x="1" y="411"/>
                    <a:pt x="26" y="436"/>
                    <a:pt x="26" y="436"/>
                  </a:cubicBezTo>
                  <a:cubicBezTo>
                    <a:pt x="26" y="462"/>
                    <a:pt x="26" y="462"/>
                    <a:pt x="26" y="488"/>
                  </a:cubicBezTo>
                  <a:cubicBezTo>
                    <a:pt x="52" y="488"/>
                    <a:pt x="52" y="488"/>
                    <a:pt x="78" y="513"/>
                  </a:cubicBezTo>
                  <a:lnTo>
                    <a:pt x="129" y="513"/>
                  </a:lnTo>
                  <a:cubicBezTo>
                    <a:pt x="155" y="488"/>
                    <a:pt x="180" y="488"/>
                    <a:pt x="180" y="436"/>
                  </a:cubicBezTo>
                  <a:cubicBezTo>
                    <a:pt x="180" y="436"/>
                    <a:pt x="206" y="411"/>
                    <a:pt x="206" y="411"/>
                  </a:cubicBezTo>
                  <a:cubicBezTo>
                    <a:pt x="206" y="360"/>
                    <a:pt x="206" y="308"/>
                    <a:pt x="206" y="283"/>
                  </a:cubicBezTo>
                  <a:cubicBezTo>
                    <a:pt x="206" y="206"/>
                    <a:pt x="180" y="129"/>
                    <a:pt x="180" y="78"/>
                  </a:cubicBezTo>
                  <a:cubicBezTo>
                    <a:pt x="180" y="26"/>
                    <a:pt x="155"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76"/>
            <p:cNvSpPr/>
            <p:nvPr/>
          </p:nvSpPr>
          <p:spPr>
            <a:xfrm>
              <a:off x="896175" y="3618050"/>
              <a:ext cx="5150" cy="16525"/>
            </a:xfrm>
            <a:custGeom>
              <a:avLst/>
              <a:gdLst/>
              <a:ahLst/>
              <a:cxnLst/>
              <a:rect l="l" t="t" r="r" b="b"/>
              <a:pathLst>
                <a:path w="206" h="661" extrusionOk="0">
                  <a:moveTo>
                    <a:pt x="103" y="1"/>
                  </a:moveTo>
                  <a:cubicBezTo>
                    <a:pt x="77" y="1"/>
                    <a:pt x="26" y="26"/>
                    <a:pt x="26" y="78"/>
                  </a:cubicBezTo>
                  <a:cubicBezTo>
                    <a:pt x="26" y="180"/>
                    <a:pt x="26" y="257"/>
                    <a:pt x="26" y="360"/>
                  </a:cubicBezTo>
                  <a:cubicBezTo>
                    <a:pt x="26" y="411"/>
                    <a:pt x="0" y="437"/>
                    <a:pt x="26" y="488"/>
                  </a:cubicBezTo>
                  <a:cubicBezTo>
                    <a:pt x="26" y="513"/>
                    <a:pt x="26" y="539"/>
                    <a:pt x="26" y="565"/>
                  </a:cubicBezTo>
                  <a:cubicBezTo>
                    <a:pt x="26" y="616"/>
                    <a:pt x="51" y="642"/>
                    <a:pt x="77" y="642"/>
                  </a:cubicBezTo>
                  <a:lnTo>
                    <a:pt x="51" y="642"/>
                  </a:lnTo>
                  <a:cubicBezTo>
                    <a:pt x="64" y="654"/>
                    <a:pt x="83" y="661"/>
                    <a:pt x="103" y="661"/>
                  </a:cubicBezTo>
                  <a:cubicBezTo>
                    <a:pt x="122" y="661"/>
                    <a:pt x="141" y="654"/>
                    <a:pt x="154" y="642"/>
                  </a:cubicBezTo>
                  <a:cubicBezTo>
                    <a:pt x="180" y="642"/>
                    <a:pt x="180" y="616"/>
                    <a:pt x="205" y="565"/>
                  </a:cubicBezTo>
                  <a:cubicBezTo>
                    <a:pt x="205" y="539"/>
                    <a:pt x="205" y="513"/>
                    <a:pt x="205" y="488"/>
                  </a:cubicBezTo>
                  <a:lnTo>
                    <a:pt x="205" y="360"/>
                  </a:lnTo>
                  <a:cubicBezTo>
                    <a:pt x="205" y="257"/>
                    <a:pt x="180" y="180"/>
                    <a:pt x="180" y="78"/>
                  </a:cubicBezTo>
                  <a:cubicBezTo>
                    <a:pt x="180" y="26"/>
                    <a:pt x="154"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76"/>
            <p:cNvSpPr/>
            <p:nvPr/>
          </p:nvSpPr>
          <p:spPr>
            <a:xfrm>
              <a:off x="883350" y="3369450"/>
              <a:ext cx="8350" cy="60575"/>
            </a:xfrm>
            <a:custGeom>
              <a:avLst/>
              <a:gdLst/>
              <a:ahLst/>
              <a:cxnLst/>
              <a:rect l="l" t="t" r="r" b="b"/>
              <a:pathLst>
                <a:path w="334" h="2423" extrusionOk="0">
                  <a:moveTo>
                    <a:pt x="103" y="0"/>
                  </a:moveTo>
                  <a:cubicBezTo>
                    <a:pt x="65" y="0"/>
                    <a:pt x="26" y="26"/>
                    <a:pt x="26" y="77"/>
                  </a:cubicBezTo>
                  <a:cubicBezTo>
                    <a:pt x="1" y="462"/>
                    <a:pt x="1" y="872"/>
                    <a:pt x="26" y="1256"/>
                  </a:cubicBezTo>
                  <a:cubicBezTo>
                    <a:pt x="26" y="1436"/>
                    <a:pt x="26" y="1641"/>
                    <a:pt x="52" y="1846"/>
                  </a:cubicBezTo>
                  <a:cubicBezTo>
                    <a:pt x="52" y="1923"/>
                    <a:pt x="52" y="2025"/>
                    <a:pt x="52" y="2128"/>
                  </a:cubicBezTo>
                  <a:cubicBezTo>
                    <a:pt x="77" y="2205"/>
                    <a:pt x="77" y="2307"/>
                    <a:pt x="129" y="2384"/>
                  </a:cubicBezTo>
                  <a:cubicBezTo>
                    <a:pt x="141" y="2410"/>
                    <a:pt x="167" y="2422"/>
                    <a:pt x="193" y="2422"/>
                  </a:cubicBezTo>
                  <a:cubicBezTo>
                    <a:pt x="218" y="2422"/>
                    <a:pt x="244" y="2410"/>
                    <a:pt x="257" y="2384"/>
                  </a:cubicBezTo>
                  <a:cubicBezTo>
                    <a:pt x="334" y="2230"/>
                    <a:pt x="282" y="2025"/>
                    <a:pt x="282" y="1846"/>
                  </a:cubicBezTo>
                  <a:cubicBezTo>
                    <a:pt x="257" y="1666"/>
                    <a:pt x="257" y="1461"/>
                    <a:pt x="231" y="1256"/>
                  </a:cubicBezTo>
                  <a:cubicBezTo>
                    <a:pt x="231" y="872"/>
                    <a:pt x="206" y="462"/>
                    <a:pt x="180" y="77"/>
                  </a:cubicBezTo>
                  <a:cubicBezTo>
                    <a:pt x="180" y="26"/>
                    <a:pt x="141"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76"/>
            <p:cNvSpPr/>
            <p:nvPr/>
          </p:nvSpPr>
          <p:spPr>
            <a:xfrm>
              <a:off x="884625" y="3441850"/>
              <a:ext cx="5150" cy="19100"/>
            </a:xfrm>
            <a:custGeom>
              <a:avLst/>
              <a:gdLst/>
              <a:ahLst/>
              <a:cxnLst/>
              <a:rect l="l" t="t" r="r" b="b"/>
              <a:pathLst>
                <a:path w="206" h="764" extrusionOk="0">
                  <a:moveTo>
                    <a:pt x="78" y="1"/>
                  </a:moveTo>
                  <a:cubicBezTo>
                    <a:pt x="26" y="1"/>
                    <a:pt x="1" y="26"/>
                    <a:pt x="1" y="77"/>
                  </a:cubicBezTo>
                  <a:cubicBezTo>
                    <a:pt x="1" y="180"/>
                    <a:pt x="1" y="308"/>
                    <a:pt x="1" y="411"/>
                  </a:cubicBezTo>
                  <a:cubicBezTo>
                    <a:pt x="1" y="462"/>
                    <a:pt x="1" y="513"/>
                    <a:pt x="1" y="564"/>
                  </a:cubicBezTo>
                  <a:cubicBezTo>
                    <a:pt x="1" y="590"/>
                    <a:pt x="1" y="616"/>
                    <a:pt x="1" y="641"/>
                  </a:cubicBezTo>
                  <a:cubicBezTo>
                    <a:pt x="26" y="667"/>
                    <a:pt x="26" y="693"/>
                    <a:pt x="52" y="744"/>
                  </a:cubicBezTo>
                  <a:cubicBezTo>
                    <a:pt x="65" y="757"/>
                    <a:pt x="84" y="763"/>
                    <a:pt x="106" y="763"/>
                  </a:cubicBezTo>
                  <a:cubicBezTo>
                    <a:pt x="129" y="763"/>
                    <a:pt x="155" y="757"/>
                    <a:pt x="180" y="744"/>
                  </a:cubicBezTo>
                  <a:cubicBezTo>
                    <a:pt x="206" y="693"/>
                    <a:pt x="206" y="667"/>
                    <a:pt x="206" y="641"/>
                  </a:cubicBezTo>
                  <a:lnTo>
                    <a:pt x="206" y="564"/>
                  </a:lnTo>
                  <a:cubicBezTo>
                    <a:pt x="206" y="513"/>
                    <a:pt x="206" y="462"/>
                    <a:pt x="206" y="411"/>
                  </a:cubicBezTo>
                  <a:cubicBezTo>
                    <a:pt x="206" y="308"/>
                    <a:pt x="206" y="206"/>
                    <a:pt x="180" y="77"/>
                  </a:cubicBezTo>
                  <a:cubicBezTo>
                    <a:pt x="180" y="52"/>
                    <a:pt x="155" y="1"/>
                    <a:pt x="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76"/>
            <p:cNvSpPr/>
            <p:nvPr/>
          </p:nvSpPr>
          <p:spPr>
            <a:xfrm>
              <a:off x="879500" y="3320750"/>
              <a:ext cx="5800" cy="29350"/>
            </a:xfrm>
            <a:custGeom>
              <a:avLst/>
              <a:gdLst/>
              <a:ahLst/>
              <a:cxnLst/>
              <a:rect l="l" t="t" r="r" b="b"/>
              <a:pathLst>
                <a:path w="232" h="1174" extrusionOk="0">
                  <a:moveTo>
                    <a:pt x="103" y="0"/>
                  </a:moveTo>
                  <a:cubicBezTo>
                    <a:pt x="65" y="0"/>
                    <a:pt x="26" y="26"/>
                    <a:pt x="26" y="77"/>
                  </a:cubicBezTo>
                  <a:cubicBezTo>
                    <a:pt x="1" y="257"/>
                    <a:pt x="1" y="436"/>
                    <a:pt x="1" y="616"/>
                  </a:cubicBezTo>
                  <a:lnTo>
                    <a:pt x="1" y="898"/>
                  </a:lnTo>
                  <a:cubicBezTo>
                    <a:pt x="1" y="923"/>
                    <a:pt x="1" y="974"/>
                    <a:pt x="1" y="1026"/>
                  </a:cubicBezTo>
                  <a:lnTo>
                    <a:pt x="26" y="1026"/>
                  </a:lnTo>
                  <a:cubicBezTo>
                    <a:pt x="26" y="1051"/>
                    <a:pt x="26" y="1077"/>
                    <a:pt x="26" y="1103"/>
                  </a:cubicBezTo>
                  <a:cubicBezTo>
                    <a:pt x="26" y="1128"/>
                    <a:pt x="52" y="1128"/>
                    <a:pt x="78" y="1154"/>
                  </a:cubicBezTo>
                  <a:cubicBezTo>
                    <a:pt x="90" y="1167"/>
                    <a:pt x="110" y="1173"/>
                    <a:pt x="129" y="1173"/>
                  </a:cubicBezTo>
                  <a:cubicBezTo>
                    <a:pt x="148" y="1173"/>
                    <a:pt x="167" y="1167"/>
                    <a:pt x="180" y="1154"/>
                  </a:cubicBezTo>
                  <a:cubicBezTo>
                    <a:pt x="180" y="1128"/>
                    <a:pt x="206" y="1128"/>
                    <a:pt x="206" y="1103"/>
                  </a:cubicBezTo>
                  <a:cubicBezTo>
                    <a:pt x="231" y="1077"/>
                    <a:pt x="231" y="1051"/>
                    <a:pt x="231" y="1026"/>
                  </a:cubicBezTo>
                  <a:cubicBezTo>
                    <a:pt x="231" y="974"/>
                    <a:pt x="231" y="923"/>
                    <a:pt x="231" y="898"/>
                  </a:cubicBezTo>
                  <a:cubicBezTo>
                    <a:pt x="231" y="795"/>
                    <a:pt x="231" y="718"/>
                    <a:pt x="206" y="616"/>
                  </a:cubicBezTo>
                  <a:cubicBezTo>
                    <a:pt x="206" y="436"/>
                    <a:pt x="206" y="257"/>
                    <a:pt x="180" y="77"/>
                  </a:cubicBezTo>
                  <a:cubicBezTo>
                    <a:pt x="180" y="26"/>
                    <a:pt x="142"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76"/>
            <p:cNvSpPr/>
            <p:nvPr/>
          </p:nvSpPr>
          <p:spPr>
            <a:xfrm>
              <a:off x="320775" y="3020400"/>
              <a:ext cx="5150" cy="22300"/>
            </a:xfrm>
            <a:custGeom>
              <a:avLst/>
              <a:gdLst/>
              <a:ahLst/>
              <a:cxnLst/>
              <a:rect l="l" t="t" r="r" b="b"/>
              <a:pathLst>
                <a:path w="206" h="892" extrusionOk="0">
                  <a:moveTo>
                    <a:pt x="90" y="0"/>
                  </a:moveTo>
                  <a:cubicBezTo>
                    <a:pt x="77" y="0"/>
                    <a:pt x="64" y="7"/>
                    <a:pt x="52" y="20"/>
                  </a:cubicBezTo>
                  <a:cubicBezTo>
                    <a:pt x="26" y="45"/>
                    <a:pt x="26" y="71"/>
                    <a:pt x="0" y="97"/>
                  </a:cubicBezTo>
                  <a:cubicBezTo>
                    <a:pt x="0" y="148"/>
                    <a:pt x="0" y="173"/>
                    <a:pt x="0" y="225"/>
                  </a:cubicBezTo>
                  <a:lnTo>
                    <a:pt x="0" y="404"/>
                  </a:lnTo>
                  <a:cubicBezTo>
                    <a:pt x="0" y="532"/>
                    <a:pt x="0" y="686"/>
                    <a:pt x="0" y="814"/>
                  </a:cubicBezTo>
                  <a:lnTo>
                    <a:pt x="26" y="814"/>
                  </a:lnTo>
                  <a:cubicBezTo>
                    <a:pt x="26" y="865"/>
                    <a:pt x="64" y="891"/>
                    <a:pt x="103" y="891"/>
                  </a:cubicBezTo>
                  <a:cubicBezTo>
                    <a:pt x="141" y="891"/>
                    <a:pt x="180" y="865"/>
                    <a:pt x="180" y="814"/>
                  </a:cubicBezTo>
                  <a:cubicBezTo>
                    <a:pt x="180" y="686"/>
                    <a:pt x="205" y="532"/>
                    <a:pt x="205" y="404"/>
                  </a:cubicBezTo>
                  <a:lnTo>
                    <a:pt x="205" y="225"/>
                  </a:lnTo>
                  <a:cubicBezTo>
                    <a:pt x="205" y="173"/>
                    <a:pt x="205" y="148"/>
                    <a:pt x="180" y="97"/>
                  </a:cubicBezTo>
                  <a:cubicBezTo>
                    <a:pt x="180" y="71"/>
                    <a:pt x="154" y="45"/>
                    <a:pt x="128" y="20"/>
                  </a:cubicBezTo>
                  <a:cubicBezTo>
                    <a:pt x="116" y="7"/>
                    <a:pt x="103" y="0"/>
                    <a:pt x="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76"/>
            <p:cNvSpPr/>
            <p:nvPr/>
          </p:nvSpPr>
          <p:spPr>
            <a:xfrm>
              <a:off x="326525" y="3071500"/>
              <a:ext cx="5150" cy="15400"/>
            </a:xfrm>
            <a:custGeom>
              <a:avLst/>
              <a:gdLst/>
              <a:ahLst/>
              <a:cxnLst/>
              <a:rect l="l" t="t" r="r" b="b"/>
              <a:pathLst>
                <a:path w="206" h="616" extrusionOk="0">
                  <a:moveTo>
                    <a:pt x="103" y="0"/>
                  </a:moveTo>
                  <a:cubicBezTo>
                    <a:pt x="78" y="26"/>
                    <a:pt x="52" y="52"/>
                    <a:pt x="52" y="77"/>
                  </a:cubicBezTo>
                  <a:cubicBezTo>
                    <a:pt x="27" y="103"/>
                    <a:pt x="27" y="129"/>
                    <a:pt x="27" y="154"/>
                  </a:cubicBezTo>
                  <a:cubicBezTo>
                    <a:pt x="27" y="205"/>
                    <a:pt x="1" y="231"/>
                    <a:pt x="1" y="282"/>
                  </a:cubicBezTo>
                  <a:cubicBezTo>
                    <a:pt x="1" y="385"/>
                    <a:pt x="1" y="462"/>
                    <a:pt x="1" y="539"/>
                  </a:cubicBezTo>
                  <a:cubicBezTo>
                    <a:pt x="1" y="590"/>
                    <a:pt x="27" y="616"/>
                    <a:pt x="78" y="616"/>
                  </a:cubicBezTo>
                  <a:cubicBezTo>
                    <a:pt x="103" y="616"/>
                    <a:pt x="129" y="590"/>
                    <a:pt x="155" y="564"/>
                  </a:cubicBezTo>
                  <a:cubicBezTo>
                    <a:pt x="155" y="487"/>
                    <a:pt x="180" y="385"/>
                    <a:pt x="206" y="308"/>
                  </a:cubicBezTo>
                  <a:cubicBezTo>
                    <a:pt x="206" y="257"/>
                    <a:pt x="206" y="205"/>
                    <a:pt x="206" y="180"/>
                  </a:cubicBezTo>
                  <a:cubicBezTo>
                    <a:pt x="206" y="129"/>
                    <a:pt x="206" y="52"/>
                    <a:pt x="180" y="26"/>
                  </a:cubicBezTo>
                  <a:cubicBezTo>
                    <a:pt x="155" y="0"/>
                    <a:pt x="129"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76"/>
            <p:cNvSpPr/>
            <p:nvPr/>
          </p:nvSpPr>
          <p:spPr>
            <a:xfrm>
              <a:off x="331650" y="3027275"/>
              <a:ext cx="5800" cy="14125"/>
            </a:xfrm>
            <a:custGeom>
              <a:avLst/>
              <a:gdLst/>
              <a:ahLst/>
              <a:cxnLst/>
              <a:rect l="l" t="t" r="r" b="b"/>
              <a:pathLst>
                <a:path w="232" h="565" extrusionOk="0">
                  <a:moveTo>
                    <a:pt x="104" y="1"/>
                  </a:moveTo>
                  <a:cubicBezTo>
                    <a:pt x="104" y="27"/>
                    <a:pt x="78" y="52"/>
                    <a:pt x="78" y="52"/>
                  </a:cubicBezTo>
                  <a:cubicBezTo>
                    <a:pt x="52" y="78"/>
                    <a:pt x="52" y="103"/>
                    <a:pt x="52" y="129"/>
                  </a:cubicBezTo>
                  <a:cubicBezTo>
                    <a:pt x="52" y="180"/>
                    <a:pt x="52" y="206"/>
                    <a:pt x="27" y="232"/>
                  </a:cubicBezTo>
                  <a:cubicBezTo>
                    <a:pt x="27" y="334"/>
                    <a:pt x="27" y="411"/>
                    <a:pt x="1" y="488"/>
                  </a:cubicBezTo>
                  <a:cubicBezTo>
                    <a:pt x="1" y="539"/>
                    <a:pt x="52" y="565"/>
                    <a:pt x="78" y="565"/>
                  </a:cubicBezTo>
                  <a:cubicBezTo>
                    <a:pt x="104" y="565"/>
                    <a:pt x="155" y="539"/>
                    <a:pt x="155" y="514"/>
                  </a:cubicBezTo>
                  <a:cubicBezTo>
                    <a:pt x="180" y="437"/>
                    <a:pt x="206" y="360"/>
                    <a:pt x="206" y="283"/>
                  </a:cubicBezTo>
                  <a:cubicBezTo>
                    <a:pt x="206" y="232"/>
                    <a:pt x="206" y="206"/>
                    <a:pt x="232" y="155"/>
                  </a:cubicBezTo>
                  <a:cubicBezTo>
                    <a:pt x="232" y="129"/>
                    <a:pt x="232" y="129"/>
                    <a:pt x="232" y="103"/>
                  </a:cubicBezTo>
                  <a:cubicBezTo>
                    <a:pt x="232" y="78"/>
                    <a:pt x="206" y="52"/>
                    <a:pt x="206" y="27"/>
                  </a:cubicBezTo>
                  <a:cubicBezTo>
                    <a:pt x="206" y="27"/>
                    <a:pt x="180"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76"/>
            <p:cNvSpPr/>
            <p:nvPr/>
          </p:nvSpPr>
          <p:spPr>
            <a:xfrm>
              <a:off x="583475" y="2994350"/>
              <a:ext cx="19250" cy="118125"/>
            </a:xfrm>
            <a:custGeom>
              <a:avLst/>
              <a:gdLst/>
              <a:ahLst/>
              <a:cxnLst/>
              <a:rect l="l" t="t" r="r" b="b"/>
              <a:pathLst>
                <a:path w="770" h="4725" extrusionOk="0">
                  <a:moveTo>
                    <a:pt x="98" y="1"/>
                  </a:moveTo>
                  <a:cubicBezTo>
                    <a:pt x="70" y="1"/>
                    <a:pt x="40" y="20"/>
                    <a:pt x="26" y="62"/>
                  </a:cubicBezTo>
                  <a:cubicBezTo>
                    <a:pt x="1" y="447"/>
                    <a:pt x="78" y="831"/>
                    <a:pt x="129" y="1215"/>
                  </a:cubicBezTo>
                  <a:cubicBezTo>
                    <a:pt x="180" y="1600"/>
                    <a:pt x="206" y="2010"/>
                    <a:pt x="257" y="2394"/>
                  </a:cubicBezTo>
                  <a:cubicBezTo>
                    <a:pt x="308" y="2779"/>
                    <a:pt x="359" y="3163"/>
                    <a:pt x="411" y="3548"/>
                  </a:cubicBezTo>
                  <a:cubicBezTo>
                    <a:pt x="411" y="3753"/>
                    <a:pt x="436" y="3932"/>
                    <a:pt x="462" y="4137"/>
                  </a:cubicBezTo>
                  <a:cubicBezTo>
                    <a:pt x="488" y="4317"/>
                    <a:pt x="488" y="4522"/>
                    <a:pt x="564" y="4675"/>
                  </a:cubicBezTo>
                  <a:cubicBezTo>
                    <a:pt x="588" y="4710"/>
                    <a:pt x="621" y="4724"/>
                    <a:pt x="651" y="4724"/>
                  </a:cubicBezTo>
                  <a:cubicBezTo>
                    <a:pt x="687" y="4724"/>
                    <a:pt x="718" y="4704"/>
                    <a:pt x="718" y="4675"/>
                  </a:cubicBezTo>
                  <a:cubicBezTo>
                    <a:pt x="770" y="4496"/>
                    <a:pt x="718" y="4291"/>
                    <a:pt x="693" y="4112"/>
                  </a:cubicBezTo>
                  <a:cubicBezTo>
                    <a:pt x="667" y="3907"/>
                    <a:pt x="641" y="3727"/>
                    <a:pt x="641" y="3522"/>
                  </a:cubicBezTo>
                  <a:lnTo>
                    <a:pt x="616" y="3522"/>
                  </a:lnTo>
                  <a:cubicBezTo>
                    <a:pt x="590" y="3138"/>
                    <a:pt x="539" y="2753"/>
                    <a:pt x="488" y="2343"/>
                  </a:cubicBezTo>
                  <a:cubicBezTo>
                    <a:pt x="436" y="1959"/>
                    <a:pt x="385" y="1574"/>
                    <a:pt x="359" y="1190"/>
                  </a:cubicBezTo>
                  <a:cubicBezTo>
                    <a:pt x="308" y="805"/>
                    <a:pt x="283" y="421"/>
                    <a:pt x="154" y="36"/>
                  </a:cubicBezTo>
                  <a:cubicBezTo>
                    <a:pt x="143" y="13"/>
                    <a:pt x="121"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76"/>
            <p:cNvSpPr/>
            <p:nvPr/>
          </p:nvSpPr>
          <p:spPr>
            <a:xfrm>
              <a:off x="584125" y="2973675"/>
              <a:ext cx="5150" cy="14400"/>
            </a:xfrm>
            <a:custGeom>
              <a:avLst/>
              <a:gdLst/>
              <a:ahLst/>
              <a:cxnLst/>
              <a:rect l="l" t="t" r="r" b="b"/>
              <a:pathLst>
                <a:path w="206" h="576" extrusionOk="0">
                  <a:moveTo>
                    <a:pt x="92" y="1"/>
                  </a:moveTo>
                  <a:cubicBezTo>
                    <a:pt x="65" y="1"/>
                    <a:pt x="41" y="13"/>
                    <a:pt x="26" y="43"/>
                  </a:cubicBezTo>
                  <a:cubicBezTo>
                    <a:pt x="0" y="69"/>
                    <a:pt x="0" y="120"/>
                    <a:pt x="0" y="171"/>
                  </a:cubicBezTo>
                  <a:cubicBezTo>
                    <a:pt x="0" y="223"/>
                    <a:pt x="0" y="248"/>
                    <a:pt x="0" y="300"/>
                  </a:cubicBezTo>
                  <a:cubicBezTo>
                    <a:pt x="0" y="351"/>
                    <a:pt x="0" y="376"/>
                    <a:pt x="26" y="428"/>
                  </a:cubicBezTo>
                  <a:cubicBezTo>
                    <a:pt x="26" y="479"/>
                    <a:pt x="52" y="530"/>
                    <a:pt x="77" y="556"/>
                  </a:cubicBezTo>
                  <a:cubicBezTo>
                    <a:pt x="90" y="569"/>
                    <a:pt x="109" y="575"/>
                    <a:pt x="128" y="575"/>
                  </a:cubicBezTo>
                  <a:cubicBezTo>
                    <a:pt x="148" y="575"/>
                    <a:pt x="167" y="569"/>
                    <a:pt x="180" y="556"/>
                  </a:cubicBezTo>
                  <a:cubicBezTo>
                    <a:pt x="205" y="530"/>
                    <a:pt x="205" y="453"/>
                    <a:pt x="205" y="402"/>
                  </a:cubicBezTo>
                  <a:lnTo>
                    <a:pt x="205" y="274"/>
                  </a:lnTo>
                  <a:cubicBezTo>
                    <a:pt x="205" y="197"/>
                    <a:pt x="205" y="95"/>
                    <a:pt x="154" y="18"/>
                  </a:cubicBezTo>
                  <a:cubicBezTo>
                    <a:pt x="133" y="7"/>
                    <a:pt x="112" y="1"/>
                    <a:pt x="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76"/>
            <p:cNvSpPr/>
            <p:nvPr/>
          </p:nvSpPr>
          <p:spPr>
            <a:xfrm>
              <a:off x="603975" y="2998925"/>
              <a:ext cx="10275" cy="55625"/>
            </a:xfrm>
            <a:custGeom>
              <a:avLst/>
              <a:gdLst/>
              <a:ahLst/>
              <a:cxnLst/>
              <a:rect l="l" t="t" r="r" b="b"/>
              <a:pathLst>
                <a:path w="411" h="2225" extrusionOk="0">
                  <a:moveTo>
                    <a:pt x="65" y="1"/>
                  </a:moveTo>
                  <a:cubicBezTo>
                    <a:pt x="33" y="1"/>
                    <a:pt x="1" y="20"/>
                    <a:pt x="1" y="58"/>
                  </a:cubicBezTo>
                  <a:cubicBezTo>
                    <a:pt x="26" y="417"/>
                    <a:pt x="78" y="802"/>
                    <a:pt x="103" y="1161"/>
                  </a:cubicBezTo>
                  <a:cubicBezTo>
                    <a:pt x="129" y="1340"/>
                    <a:pt x="155" y="1519"/>
                    <a:pt x="180" y="1673"/>
                  </a:cubicBezTo>
                  <a:cubicBezTo>
                    <a:pt x="206" y="1853"/>
                    <a:pt x="206" y="2032"/>
                    <a:pt x="308" y="2186"/>
                  </a:cubicBezTo>
                  <a:cubicBezTo>
                    <a:pt x="308" y="2211"/>
                    <a:pt x="328" y="2224"/>
                    <a:pt x="347" y="2224"/>
                  </a:cubicBezTo>
                  <a:cubicBezTo>
                    <a:pt x="366" y="2224"/>
                    <a:pt x="385" y="2211"/>
                    <a:pt x="385" y="2186"/>
                  </a:cubicBezTo>
                  <a:cubicBezTo>
                    <a:pt x="411" y="2032"/>
                    <a:pt x="385" y="1827"/>
                    <a:pt x="385" y="1673"/>
                  </a:cubicBezTo>
                  <a:cubicBezTo>
                    <a:pt x="360" y="1494"/>
                    <a:pt x="334" y="1314"/>
                    <a:pt x="308" y="1109"/>
                  </a:cubicBezTo>
                  <a:cubicBezTo>
                    <a:pt x="257" y="751"/>
                    <a:pt x="206" y="392"/>
                    <a:pt x="129" y="58"/>
                  </a:cubicBezTo>
                  <a:cubicBezTo>
                    <a:pt x="129" y="20"/>
                    <a:pt x="97" y="1"/>
                    <a:pt x="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76"/>
            <p:cNvSpPr/>
            <p:nvPr/>
          </p:nvSpPr>
          <p:spPr>
            <a:xfrm>
              <a:off x="829050" y="2547950"/>
              <a:ext cx="67150" cy="9200"/>
            </a:xfrm>
            <a:custGeom>
              <a:avLst/>
              <a:gdLst/>
              <a:ahLst/>
              <a:cxnLst/>
              <a:rect l="l" t="t" r="r" b="b"/>
              <a:pathLst>
                <a:path w="2686" h="368" extrusionOk="0">
                  <a:moveTo>
                    <a:pt x="103" y="0"/>
                  </a:moveTo>
                  <a:cubicBezTo>
                    <a:pt x="17" y="0"/>
                    <a:pt x="1" y="158"/>
                    <a:pt x="96" y="182"/>
                  </a:cubicBezTo>
                  <a:cubicBezTo>
                    <a:pt x="507" y="259"/>
                    <a:pt x="942" y="310"/>
                    <a:pt x="1378" y="336"/>
                  </a:cubicBezTo>
                  <a:cubicBezTo>
                    <a:pt x="1583" y="362"/>
                    <a:pt x="1814" y="362"/>
                    <a:pt x="2044" y="362"/>
                  </a:cubicBezTo>
                  <a:lnTo>
                    <a:pt x="2352" y="362"/>
                  </a:lnTo>
                  <a:cubicBezTo>
                    <a:pt x="2403" y="362"/>
                    <a:pt x="2454" y="368"/>
                    <a:pt x="2503" y="368"/>
                  </a:cubicBezTo>
                  <a:cubicBezTo>
                    <a:pt x="2551" y="368"/>
                    <a:pt x="2595" y="362"/>
                    <a:pt x="2634" y="336"/>
                  </a:cubicBezTo>
                  <a:cubicBezTo>
                    <a:pt x="2685" y="310"/>
                    <a:pt x="2685" y="259"/>
                    <a:pt x="2634" y="233"/>
                  </a:cubicBezTo>
                  <a:cubicBezTo>
                    <a:pt x="2557" y="182"/>
                    <a:pt x="2454" y="182"/>
                    <a:pt x="2352" y="182"/>
                  </a:cubicBezTo>
                  <a:lnTo>
                    <a:pt x="2044" y="156"/>
                  </a:lnTo>
                  <a:cubicBezTo>
                    <a:pt x="1814" y="156"/>
                    <a:pt x="1609" y="131"/>
                    <a:pt x="1404" y="131"/>
                  </a:cubicBezTo>
                  <a:cubicBezTo>
                    <a:pt x="968" y="80"/>
                    <a:pt x="532" y="28"/>
                    <a:pt x="122" y="3"/>
                  </a:cubicBezTo>
                  <a:cubicBezTo>
                    <a:pt x="115" y="1"/>
                    <a:pt x="109"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76"/>
            <p:cNvSpPr/>
            <p:nvPr/>
          </p:nvSpPr>
          <p:spPr>
            <a:xfrm>
              <a:off x="840425" y="2530700"/>
              <a:ext cx="27575" cy="7875"/>
            </a:xfrm>
            <a:custGeom>
              <a:avLst/>
              <a:gdLst/>
              <a:ahLst/>
              <a:cxnLst/>
              <a:rect l="l" t="t" r="r" b="b"/>
              <a:pathLst>
                <a:path w="1103" h="315" extrusionOk="0">
                  <a:moveTo>
                    <a:pt x="103" y="1"/>
                  </a:moveTo>
                  <a:cubicBezTo>
                    <a:pt x="26" y="1"/>
                    <a:pt x="0" y="154"/>
                    <a:pt x="103" y="154"/>
                  </a:cubicBezTo>
                  <a:cubicBezTo>
                    <a:pt x="257" y="180"/>
                    <a:pt x="436" y="231"/>
                    <a:pt x="590" y="257"/>
                  </a:cubicBezTo>
                  <a:lnTo>
                    <a:pt x="846" y="308"/>
                  </a:lnTo>
                  <a:cubicBezTo>
                    <a:pt x="885" y="308"/>
                    <a:pt x="929" y="315"/>
                    <a:pt x="971" y="315"/>
                  </a:cubicBezTo>
                  <a:cubicBezTo>
                    <a:pt x="1013" y="315"/>
                    <a:pt x="1051" y="308"/>
                    <a:pt x="1077" y="283"/>
                  </a:cubicBezTo>
                  <a:cubicBezTo>
                    <a:pt x="1102" y="257"/>
                    <a:pt x="1102" y="231"/>
                    <a:pt x="1102" y="206"/>
                  </a:cubicBezTo>
                  <a:cubicBezTo>
                    <a:pt x="1051" y="129"/>
                    <a:pt x="949" y="103"/>
                    <a:pt x="872" y="78"/>
                  </a:cubicBezTo>
                  <a:cubicBezTo>
                    <a:pt x="795" y="78"/>
                    <a:pt x="718" y="52"/>
                    <a:pt x="641" y="26"/>
                  </a:cubicBezTo>
                  <a:cubicBezTo>
                    <a:pt x="462" y="1"/>
                    <a:pt x="282"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76"/>
            <p:cNvSpPr/>
            <p:nvPr/>
          </p:nvSpPr>
          <p:spPr>
            <a:xfrm>
              <a:off x="843625" y="2516600"/>
              <a:ext cx="13475" cy="5150"/>
            </a:xfrm>
            <a:custGeom>
              <a:avLst/>
              <a:gdLst/>
              <a:ahLst/>
              <a:cxnLst/>
              <a:rect l="l" t="t" r="r" b="b"/>
              <a:pathLst>
                <a:path w="539" h="206" extrusionOk="0">
                  <a:moveTo>
                    <a:pt x="385" y="1"/>
                  </a:moveTo>
                  <a:cubicBezTo>
                    <a:pt x="359" y="1"/>
                    <a:pt x="334" y="26"/>
                    <a:pt x="282" y="26"/>
                  </a:cubicBezTo>
                  <a:cubicBezTo>
                    <a:pt x="231" y="26"/>
                    <a:pt x="154" y="52"/>
                    <a:pt x="77" y="52"/>
                  </a:cubicBezTo>
                  <a:cubicBezTo>
                    <a:pt x="26" y="52"/>
                    <a:pt x="0" y="78"/>
                    <a:pt x="0" y="129"/>
                  </a:cubicBezTo>
                  <a:cubicBezTo>
                    <a:pt x="0" y="180"/>
                    <a:pt x="26" y="206"/>
                    <a:pt x="77" y="206"/>
                  </a:cubicBezTo>
                  <a:lnTo>
                    <a:pt x="385" y="206"/>
                  </a:lnTo>
                  <a:cubicBezTo>
                    <a:pt x="436" y="206"/>
                    <a:pt x="462" y="206"/>
                    <a:pt x="487" y="180"/>
                  </a:cubicBezTo>
                  <a:cubicBezTo>
                    <a:pt x="513" y="180"/>
                    <a:pt x="539" y="129"/>
                    <a:pt x="539" y="103"/>
                  </a:cubicBezTo>
                  <a:cubicBezTo>
                    <a:pt x="539" y="78"/>
                    <a:pt x="513" y="52"/>
                    <a:pt x="487" y="26"/>
                  </a:cubicBezTo>
                  <a:cubicBezTo>
                    <a:pt x="462" y="1"/>
                    <a:pt x="411" y="1"/>
                    <a:pt x="3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76"/>
            <p:cNvSpPr/>
            <p:nvPr/>
          </p:nvSpPr>
          <p:spPr>
            <a:xfrm>
              <a:off x="827600" y="2564025"/>
              <a:ext cx="19250" cy="10925"/>
            </a:xfrm>
            <a:custGeom>
              <a:avLst/>
              <a:gdLst/>
              <a:ahLst/>
              <a:cxnLst/>
              <a:rect l="l" t="t" r="r" b="b"/>
              <a:pathLst>
                <a:path w="770" h="437" extrusionOk="0">
                  <a:moveTo>
                    <a:pt x="103" y="0"/>
                  </a:moveTo>
                  <a:cubicBezTo>
                    <a:pt x="52" y="0"/>
                    <a:pt x="26" y="26"/>
                    <a:pt x="1" y="52"/>
                  </a:cubicBezTo>
                  <a:cubicBezTo>
                    <a:pt x="1" y="77"/>
                    <a:pt x="1" y="129"/>
                    <a:pt x="26" y="154"/>
                  </a:cubicBezTo>
                  <a:cubicBezTo>
                    <a:pt x="129" y="206"/>
                    <a:pt x="231" y="257"/>
                    <a:pt x="334" y="308"/>
                  </a:cubicBezTo>
                  <a:cubicBezTo>
                    <a:pt x="385" y="334"/>
                    <a:pt x="436" y="359"/>
                    <a:pt x="488" y="385"/>
                  </a:cubicBezTo>
                  <a:lnTo>
                    <a:pt x="565" y="411"/>
                  </a:lnTo>
                  <a:cubicBezTo>
                    <a:pt x="590" y="411"/>
                    <a:pt x="616" y="436"/>
                    <a:pt x="641" y="436"/>
                  </a:cubicBezTo>
                  <a:lnTo>
                    <a:pt x="693" y="436"/>
                  </a:lnTo>
                  <a:cubicBezTo>
                    <a:pt x="744" y="411"/>
                    <a:pt x="770" y="359"/>
                    <a:pt x="744" y="308"/>
                  </a:cubicBezTo>
                  <a:cubicBezTo>
                    <a:pt x="718" y="257"/>
                    <a:pt x="641" y="231"/>
                    <a:pt x="590" y="206"/>
                  </a:cubicBezTo>
                  <a:cubicBezTo>
                    <a:pt x="539" y="180"/>
                    <a:pt x="462" y="154"/>
                    <a:pt x="411" y="129"/>
                  </a:cubicBezTo>
                  <a:cubicBezTo>
                    <a:pt x="308" y="77"/>
                    <a:pt x="206" y="52"/>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76"/>
            <p:cNvSpPr/>
            <p:nvPr/>
          </p:nvSpPr>
          <p:spPr>
            <a:xfrm>
              <a:off x="973700" y="2622850"/>
              <a:ext cx="15800" cy="48725"/>
            </a:xfrm>
            <a:custGeom>
              <a:avLst/>
              <a:gdLst/>
              <a:ahLst/>
              <a:cxnLst/>
              <a:rect l="l" t="t" r="r" b="b"/>
              <a:pathLst>
                <a:path w="632" h="1949" extrusionOk="0">
                  <a:moveTo>
                    <a:pt x="530" y="1"/>
                  </a:moveTo>
                  <a:cubicBezTo>
                    <a:pt x="500" y="1"/>
                    <a:pt x="471" y="18"/>
                    <a:pt x="462" y="57"/>
                  </a:cubicBezTo>
                  <a:cubicBezTo>
                    <a:pt x="410" y="210"/>
                    <a:pt x="359" y="364"/>
                    <a:pt x="308" y="492"/>
                  </a:cubicBezTo>
                  <a:lnTo>
                    <a:pt x="308" y="518"/>
                  </a:lnTo>
                  <a:cubicBezTo>
                    <a:pt x="282" y="672"/>
                    <a:pt x="231" y="826"/>
                    <a:pt x="180" y="979"/>
                  </a:cubicBezTo>
                  <a:cubicBezTo>
                    <a:pt x="103" y="1261"/>
                    <a:pt x="0" y="1569"/>
                    <a:pt x="0" y="1876"/>
                  </a:cubicBezTo>
                  <a:cubicBezTo>
                    <a:pt x="0" y="1921"/>
                    <a:pt x="35" y="1948"/>
                    <a:pt x="69" y="1948"/>
                  </a:cubicBezTo>
                  <a:cubicBezTo>
                    <a:pt x="94" y="1948"/>
                    <a:pt x="118" y="1934"/>
                    <a:pt x="129" y="1902"/>
                  </a:cubicBezTo>
                  <a:cubicBezTo>
                    <a:pt x="282" y="1646"/>
                    <a:pt x="334" y="1338"/>
                    <a:pt x="410" y="1031"/>
                  </a:cubicBezTo>
                  <a:cubicBezTo>
                    <a:pt x="462" y="877"/>
                    <a:pt x="487" y="723"/>
                    <a:pt x="539" y="569"/>
                  </a:cubicBezTo>
                  <a:cubicBezTo>
                    <a:pt x="564" y="416"/>
                    <a:pt x="590" y="262"/>
                    <a:pt x="615" y="108"/>
                  </a:cubicBezTo>
                  <a:cubicBezTo>
                    <a:pt x="631" y="45"/>
                    <a:pt x="579" y="1"/>
                    <a:pt x="5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76"/>
            <p:cNvSpPr/>
            <p:nvPr/>
          </p:nvSpPr>
          <p:spPr>
            <a:xfrm>
              <a:off x="963450" y="2688400"/>
              <a:ext cx="11300" cy="25575"/>
            </a:xfrm>
            <a:custGeom>
              <a:avLst/>
              <a:gdLst/>
              <a:ahLst/>
              <a:cxnLst/>
              <a:rect l="l" t="t" r="r" b="b"/>
              <a:pathLst>
                <a:path w="452" h="1023" extrusionOk="0">
                  <a:moveTo>
                    <a:pt x="339" y="0"/>
                  </a:moveTo>
                  <a:cubicBezTo>
                    <a:pt x="302" y="0"/>
                    <a:pt x="267" y="23"/>
                    <a:pt x="257" y="75"/>
                  </a:cubicBezTo>
                  <a:lnTo>
                    <a:pt x="257" y="49"/>
                  </a:lnTo>
                  <a:cubicBezTo>
                    <a:pt x="205" y="203"/>
                    <a:pt x="154" y="357"/>
                    <a:pt x="103" y="510"/>
                  </a:cubicBezTo>
                  <a:cubicBezTo>
                    <a:pt x="77" y="587"/>
                    <a:pt x="52" y="664"/>
                    <a:pt x="52" y="741"/>
                  </a:cubicBezTo>
                  <a:cubicBezTo>
                    <a:pt x="26" y="818"/>
                    <a:pt x="0" y="920"/>
                    <a:pt x="52" y="997"/>
                  </a:cubicBezTo>
                  <a:cubicBezTo>
                    <a:pt x="77" y="1023"/>
                    <a:pt x="103" y="1023"/>
                    <a:pt x="128" y="1023"/>
                  </a:cubicBezTo>
                  <a:cubicBezTo>
                    <a:pt x="205" y="972"/>
                    <a:pt x="231" y="869"/>
                    <a:pt x="257" y="792"/>
                  </a:cubicBezTo>
                  <a:cubicBezTo>
                    <a:pt x="282" y="741"/>
                    <a:pt x="308" y="664"/>
                    <a:pt x="333" y="587"/>
                  </a:cubicBezTo>
                  <a:cubicBezTo>
                    <a:pt x="359" y="433"/>
                    <a:pt x="410" y="280"/>
                    <a:pt x="436" y="126"/>
                  </a:cubicBezTo>
                  <a:cubicBezTo>
                    <a:pt x="451" y="49"/>
                    <a:pt x="394" y="0"/>
                    <a:pt x="3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76"/>
            <p:cNvSpPr/>
            <p:nvPr/>
          </p:nvSpPr>
          <p:spPr>
            <a:xfrm>
              <a:off x="955750" y="2664275"/>
              <a:ext cx="8725" cy="18850"/>
            </a:xfrm>
            <a:custGeom>
              <a:avLst/>
              <a:gdLst/>
              <a:ahLst/>
              <a:cxnLst/>
              <a:rect l="l" t="t" r="r" b="b"/>
              <a:pathLst>
                <a:path w="349" h="754" extrusionOk="0">
                  <a:moveTo>
                    <a:pt x="262" y="0"/>
                  </a:moveTo>
                  <a:cubicBezTo>
                    <a:pt x="227" y="0"/>
                    <a:pt x="191" y="21"/>
                    <a:pt x="180" y="66"/>
                  </a:cubicBezTo>
                  <a:cubicBezTo>
                    <a:pt x="154" y="168"/>
                    <a:pt x="103" y="271"/>
                    <a:pt x="78" y="373"/>
                  </a:cubicBezTo>
                  <a:cubicBezTo>
                    <a:pt x="52" y="424"/>
                    <a:pt x="52" y="476"/>
                    <a:pt x="26" y="527"/>
                  </a:cubicBezTo>
                  <a:cubicBezTo>
                    <a:pt x="26" y="578"/>
                    <a:pt x="1" y="629"/>
                    <a:pt x="26" y="706"/>
                  </a:cubicBezTo>
                  <a:cubicBezTo>
                    <a:pt x="26" y="724"/>
                    <a:pt x="51" y="754"/>
                    <a:pt x="74" y="754"/>
                  </a:cubicBezTo>
                  <a:cubicBezTo>
                    <a:pt x="85" y="754"/>
                    <a:pt x="95" y="748"/>
                    <a:pt x="103" y="732"/>
                  </a:cubicBezTo>
                  <a:cubicBezTo>
                    <a:pt x="129" y="706"/>
                    <a:pt x="129" y="681"/>
                    <a:pt x="154" y="655"/>
                  </a:cubicBezTo>
                  <a:cubicBezTo>
                    <a:pt x="154" y="629"/>
                    <a:pt x="180" y="604"/>
                    <a:pt x="180" y="578"/>
                  </a:cubicBezTo>
                  <a:cubicBezTo>
                    <a:pt x="206" y="527"/>
                    <a:pt x="206" y="476"/>
                    <a:pt x="231" y="424"/>
                  </a:cubicBezTo>
                  <a:cubicBezTo>
                    <a:pt x="257" y="322"/>
                    <a:pt x="283" y="194"/>
                    <a:pt x="334" y="91"/>
                  </a:cubicBezTo>
                  <a:cubicBezTo>
                    <a:pt x="348" y="34"/>
                    <a:pt x="306" y="0"/>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76"/>
            <p:cNvSpPr/>
            <p:nvPr/>
          </p:nvSpPr>
          <p:spPr>
            <a:xfrm>
              <a:off x="1006650" y="2468450"/>
              <a:ext cx="12575" cy="73700"/>
            </a:xfrm>
            <a:custGeom>
              <a:avLst/>
              <a:gdLst/>
              <a:ahLst/>
              <a:cxnLst/>
              <a:rect l="l" t="t" r="r" b="b"/>
              <a:pathLst>
                <a:path w="503" h="2948" extrusionOk="0">
                  <a:moveTo>
                    <a:pt x="399" y="1"/>
                  </a:moveTo>
                  <a:cubicBezTo>
                    <a:pt x="369" y="1"/>
                    <a:pt x="337" y="15"/>
                    <a:pt x="323" y="30"/>
                  </a:cubicBezTo>
                  <a:cubicBezTo>
                    <a:pt x="271" y="133"/>
                    <a:pt x="271" y="235"/>
                    <a:pt x="271" y="338"/>
                  </a:cubicBezTo>
                  <a:cubicBezTo>
                    <a:pt x="246" y="466"/>
                    <a:pt x="246" y="594"/>
                    <a:pt x="246" y="697"/>
                  </a:cubicBezTo>
                  <a:cubicBezTo>
                    <a:pt x="220" y="953"/>
                    <a:pt x="195" y="1184"/>
                    <a:pt x="169" y="1440"/>
                  </a:cubicBezTo>
                  <a:cubicBezTo>
                    <a:pt x="143" y="1901"/>
                    <a:pt x="66" y="2388"/>
                    <a:pt x="15" y="2875"/>
                  </a:cubicBezTo>
                  <a:cubicBezTo>
                    <a:pt x="0" y="2920"/>
                    <a:pt x="46" y="2947"/>
                    <a:pt x="92" y="2947"/>
                  </a:cubicBezTo>
                  <a:cubicBezTo>
                    <a:pt x="125" y="2947"/>
                    <a:pt x="158" y="2933"/>
                    <a:pt x="169" y="2901"/>
                  </a:cubicBezTo>
                  <a:cubicBezTo>
                    <a:pt x="297" y="2414"/>
                    <a:pt x="348" y="1952"/>
                    <a:pt x="425" y="1466"/>
                  </a:cubicBezTo>
                  <a:cubicBezTo>
                    <a:pt x="451" y="1209"/>
                    <a:pt x="451" y="979"/>
                    <a:pt x="476" y="722"/>
                  </a:cubicBezTo>
                  <a:cubicBezTo>
                    <a:pt x="476" y="620"/>
                    <a:pt x="502" y="492"/>
                    <a:pt x="502" y="389"/>
                  </a:cubicBezTo>
                  <a:cubicBezTo>
                    <a:pt x="502" y="261"/>
                    <a:pt x="502" y="133"/>
                    <a:pt x="451" y="30"/>
                  </a:cubicBezTo>
                  <a:cubicBezTo>
                    <a:pt x="440" y="9"/>
                    <a:pt x="420" y="1"/>
                    <a:pt x="3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76"/>
            <p:cNvSpPr/>
            <p:nvPr/>
          </p:nvSpPr>
          <p:spPr>
            <a:xfrm>
              <a:off x="1014700" y="2445000"/>
              <a:ext cx="4525" cy="13975"/>
            </a:xfrm>
            <a:custGeom>
              <a:avLst/>
              <a:gdLst/>
              <a:ahLst/>
              <a:cxnLst/>
              <a:rect l="l" t="t" r="r" b="b"/>
              <a:pathLst>
                <a:path w="181" h="559" extrusionOk="0">
                  <a:moveTo>
                    <a:pt x="116" y="1"/>
                  </a:moveTo>
                  <a:cubicBezTo>
                    <a:pt x="103" y="1"/>
                    <a:pt x="90" y="7"/>
                    <a:pt x="78" y="20"/>
                  </a:cubicBezTo>
                  <a:cubicBezTo>
                    <a:pt x="52" y="46"/>
                    <a:pt x="26" y="97"/>
                    <a:pt x="26" y="122"/>
                  </a:cubicBezTo>
                  <a:cubicBezTo>
                    <a:pt x="26" y="174"/>
                    <a:pt x="1" y="225"/>
                    <a:pt x="1" y="251"/>
                  </a:cubicBezTo>
                  <a:cubicBezTo>
                    <a:pt x="1" y="327"/>
                    <a:pt x="1" y="404"/>
                    <a:pt x="1" y="481"/>
                  </a:cubicBezTo>
                  <a:cubicBezTo>
                    <a:pt x="1" y="533"/>
                    <a:pt x="26" y="558"/>
                    <a:pt x="52" y="558"/>
                  </a:cubicBezTo>
                  <a:cubicBezTo>
                    <a:pt x="78" y="558"/>
                    <a:pt x="129" y="533"/>
                    <a:pt x="129" y="507"/>
                  </a:cubicBezTo>
                  <a:cubicBezTo>
                    <a:pt x="154" y="430"/>
                    <a:pt x="154" y="353"/>
                    <a:pt x="180" y="276"/>
                  </a:cubicBezTo>
                  <a:cubicBezTo>
                    <a:pt x="180" y="225"/>
                    <a:pt x="180" y="199"/>
                    <a:pt x="180" y="148"/>
                  </a:cubicBezTo>
                  <a:cubicBezTo>
                    <a:pt x="180" y="97"/>
                    <a:pt x="180" y="71"/>
                    <a:pt x="154" y="20"/>
                  </a:cubicBezTo>
                  <a:cubicBezTo>
                    <a:pt x="142" y="7"/>
                    <a:pt x="129"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76"/>
            <p:cNvSpPr/>
            <p:nvPr/>
          </p:nvSpPr>
          <p:spPr>
            <a:xfrm>
              <a:off x="994850" y="2473200"/>
              <a:ext cx="6425" cy="27725"/>
            </a:xfrm>
            <a:custGeom>
              <a:avLst/>
              <a:gdLst/>
              <a:ahLst/>
              <a:cxnLst/>
              <a:rect l="l" t="t" r="r" b="b"/>
              <a:pathLst>
                <a:path w="257" h="1109" extrusionOk="0">
                  <a:moveTo>
                    <a:pt x="167" y="0"/>
                  </a:moveTo>
                  <a:cubicBezTo>
                    <a:pt x="122" y="0"/>
                    <a:pt x="77" y="32"/>
                    <a:pt x="77" y="97"/>
                  </a:cubicBezTo>
                  <a:cubicBezTo>
                    <a:pt x="77" y="250"/>
                    <a:pt x="77" y="404"/>
                    <a:pt x="51" y="583"/>
                  </a:cubicBezTo>
                  <a:cubicBezTo>
                    <a:pt x="51" y="660"/>
                    <a:pt x="26" y="737"/>
                    <a:pt x="26" y="814"/>
                  </a:cubicBezTo>
                  <a:cubicBezTo>
                    <a:pt x="26" y="891"/>
                    <a:pt x="0" y="968"/>
                    <a:pt x="26" y="1070"/>
                  </a:cubicBezTo>
                  <a:cubicBezTo>
                    <a:pt x="26" y="1096"/>
                    <a:pt x="45" y="1109"/>
                    <a:pt x="67" y="1109"/>
                  </a:cubicBezTo>
                  <a:cubicBezTo>
                    <a:pt x="90" y="1109"/>
                    <a:pt x="115" y="1096"/>
                    <a:pt x="128" y="1070"/>
                  </a:cubicBezTo>
                  <a:cubicBezTo>
                    <a:pt x="180" y="1019"/>
                    <a:pt x="180" y="917"/>
                    <a:pt x="205" y="840"/>
                  </a:cubicBezTo>
                  <a:cubicBezTo>
                    <a:pt x="205" y="763"/>
                    <a:pt x="231" y="660"/>
                    <a:pt x="231" y="583"/>
                  </a:cubicBezTo>
                  <a:cubicBezTo>
                    <a:pt x="256" y="430"/>
                    <a:pt x="256" y="250"/>
                    <a:pt x="256" y="97"/>
                  </a:cubicBezTo>
                  <a:cubicBezTo>
                    <a:pt x="256" y="32"/>
                    <a:pt x="212"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76"/>
            <p:cNvSpPr/>
            <p:nvPr/>
          </p:nvSpPr>
          <p:spPr>
            <a:xfrm>
              <a:off x="863475" y="2035050"/>
              <a:ext cx="13850" cy="70550"/>
            </a:xfrm>
            <a:custGeom>
              <a:avLst/>
              <a:gdLst/>
              <a:ahLst/>
              <a:cxnLst/>
              <a:rect l="l" t="t" r="r" b="b"/>
              <a:pathLst>
                <a:path w="554" h="2822" extrusionOk="0">
                  <a:moveTo>
                    <a:pt x="467" y="1"/>
                  </a:moveTo>
                  <a:cubicBezTo>
                    <a:pt x="433" y="1"/>
                    <a:pt x="397" y="21"/>
                    <a:pt x="385" y="66"/>
                  </a:cubicBezTo>
                  <a:cubicBezTo>
                    <a:pt x="283" y="502"/>
                    <a:pt x="180" y="963"/>
                    <a:pt x="104" y="1450"/>
                  </a:cubicBezTo>
                  <a:cubicBezTo>
                    <a:pt x="78" y="1681"/>
                    <a:pt x="52" y="1911"/>
                    <a:pt x="27" y="2116"/>
                  </a:cubicBezTo>
                  <a:cubicBezTo>
                    <a:pt x="1" y="2245"/>
                    <a:pt x="1" y="2347"/>
                    <a:pt x="1" y="2475"/>
                  </a:cubicBezTo>
                  <a:cubicBezTo>
                    <a:pt x="1" y="2578"/>
                    <a:pt x="1" y="2680"/>
                    <a:pt x="27" y="2783"/>
                  </a:cubicBezTo>
                  <a:cubicBezTo>
                    <a:pt x="39" y="2808"/>
                    <a:pt x="65" y="2821"/>
                    <a:pt x="87" y="2821"/>
                  </a:cubicBezTo>
                  <a:cubicBezTo>
                    <a:pt x="110" y="2821"/>
                    <a:pt x="129" y="2808"/>
                    <a:pt x="129" y="2783"/>
                  </a:cubicBezTo>
                  <a:cubicBezTo>
                    <a:pt x="180" y="2706"/>
                    <a:pt x="206" y="2578"/>
                    <a:pt x="206" y="2475"/>
                  </a:cubicBezTo>
                  <a:cubicBezTo>
                    <a:pt x="232" y="2373"/>
                    <a:pt x="232" y="2270"/>
                    <a:pt x="257" y="2142"/>
                  </a:cubicBezTo>
                  <a:cubicBezTo>
                    <a:pt x="283" y="1911"/>
                    <a:pt x="309" y="1681"/>
                    <a:pt x="334" y="1450"/>
                  </a:cubicBezTo>
                  <a:cubicBezTo>
                    <a:pt x="385" y="1014"/>
                    <a:pt x="462" y="553"/>
                    <a:pt x="539" y="92"/>
                  </a:cubicBezTo>
                  <a:cubicBezTo>
                    <a:pt x="554" y="34"/>
                    <a:pt x="511" y="1"/>
                    <a:pt x="4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76"/>
            <p:cNvSpPr/>
            <p:nvPr/>
          </p:nvSpPr>
          <p:spPr>
            <a:xfrm>
              <a:off x="862850" y="2118050"/>
              <a:ext cx="5150" cy="22300"/>
            </a:xfrm>
            <a:custGeom>
              <a:avLst/>
              <a:gdLst/>
              <a:ahLst/>
              <a:cxnLst/>
              <a:rect l="l" t="t" r="r" b="b"/>
              <a:pathLst>
                <a:path w="206" h="892" extrusionOk="0">
                  <a:moveTo>
                    <a:pt x="103" y="1"/>
                  </a:moveTo>
                  <a:cubicBezTo>
                    <a:pt x="64" y="1"/>
                    <a:pt x="26" y="27"/>
                    <a:pt x="26" y="78"/>
                  </a:cubicBezTo>
                  <a:cubicBezTo>
                    <a:pt x="26" y="206"/>
                    <a:pt x="0" y="334"/>
                    <a:pt x="0" y="488"/>
                  </a:cubicBezTo>
                  <a:cubicBezTo>
                    <a:pt x="0" y="539"/>
                    <a:pt x="0" y="616"/>
                    <a:pt x="0" y="693"/>
                  </a:cubicBezTo>
                  <a:cubicBezTo>
                    <a:pt x="26" y="744"/>
                    <a:pt x="0" y="821"/>
                    <a:pt x="52" y="872"/>
                  </a:cubicBezTo>
                  <a:lnTo>
                    <a:pt x="77" y="872"/>
                  </a:lnTo>
                  <a:cubicBezTo>
                    <a:pt x="77" y="885"/>
                    <a:pt x="90" y="892"/>
                    <a:pt x="106" y="892"/>
                  </a:cubicBezTo>
                  <a:cubicBezTo>
                    <a:pt x="122" y="892"/>
                    <a:pt x="141" y="885"/>
                    <a:pt x="154" y="872"/>
                  </a:cubicBezTo>
                  <a:cubicBezTo>
                    <a:pt x="205" y="821"/>
                    <a:pt x="180" y="744"/>
                    <a:pt x="205" y="693"/>
                  </a:cubicBezTo>
                  <a:cubicBezTo>
                    <a:pt x="205" y="616"/>
                    <a:pt x="205" y="539"/>
                    <a:pt x="205" y="488"/>
                  </a:cubicBezTo>
                  <a:cubicBezTo>
                    <a:pt x="205" y="334"/>
                    <a:pt x="180" y="206"/>
                    <a:pt x="180" y="78"/>
                  </a:cubicBezTo>
                  <a:cubicBezTo>
                    <a:pt x="180" y="27"/>
                    <a:pt x="141"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76"/>
            <p:cNvSpPr/>
            <p:nvPr/>
          </p:nvSpPr>
          <p:spPr>
            <a:xfrm>
              <a:off x="887200" y="2052700"/>
              <a:ext cx="3225" cy="3875"/>
            </a:xfrm>
            <a:custGeom>
              <a:avLst/>
              <a:gdLst/>
              <a:ahLst/>
              <a:cxnLst/>
              <a:rect l="l" t="t" r="r" b="b"/>
              <a:pathLst>
                <a:path w="129" h="155" extrusionOk="0">
                  <a:moveTo>
                    <a:pt x="52" y="1"/>
                  </a:moveTo>
                  <a:cubicBezTo>
                    <a:pt x="52" y="1"/>
                    <a:pt x="52" y="1"/>
                    <a:pt x="26" y="26"/>
                  </a:cubicBezTo>
                  <a:cubicBezTo>
                    <a:pt x="26" y="52"/>
                    <a:pt x="26" y="52"/>
                    <a:pt x="0" y="78"/>
                  </a:cubicBezTo>
                  <a:cubicBezTo>
                    <a:pt x="0" y="103"/>
                    <a:pt x="0" y="103"/>
                    <a:pt x="0" y="129"/>
                  </a:cubicBezTo>
                  <a:lnTo>
                    <a:pt x="26" y="129"/>
                  </a:lnTo>
                  <a:lnTo>
                    <a:pt x="26" y="155"/>
                  </a:lnTo>
                  <a:lnTo>
                    <a:pt x="77" y="155"/>
                  </a:lnTo>
                  <a:cubicBezTo>
                    <a:pt x="103" y="155"/>
                    <a:pt x="103" y="129"/>
                    <a:pt x="103" y="129"/>
                  </a:cubicBezTo>
                  <a:lnTo>
                    <a:pt x="103" y="103"/>
                  </a:lnTo>
                  <a:cubicBezTo>
                    <a:pt x="103" y="103"/>
                    <a:pt x="128" y="78"/>
                    <a:pt x="128" y="78"/>
                  </a:cubicBezTo>
                  <a:lnTo>
                    <a:pt x="128" y="52"/>
                  </a:lnTo>
                  <a:cubicBezTo>
                    <a:pt x="128" y="52"/>
                    <a:pt x="128" y="26"/>
                    <a:pt x="128" y="26"/>
                  </a:cubicBezTo>
                  <a:cubicBezTo>
                    <a:pt x="103" y="26"/>
                    <a:pt x="103" y="26"/>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76"/>
            <p:cNvSpPr/>
            <p:nvPr/>
          </p:nvSpPr>
          <p:spPr>
            <a:xfrm>
              <a:off x="830800" y="2128625"/>
              <a:ext cx="11575" cy="105525"/>
            </a:xfrm>
            <a:custGeom>
              <a:avLst/>
              <a:gdLst/>
              <a:ahLst/>
              <a:cxnLst/>
              <a:rect l="l" t="t" r="r" b="b"/>
              <a:pathLst>
                <a:path w="463" h="4221" extrusionOk="0">
                  <a:moveTo>
                    <a:pt x="347" y="1"/>
                  </a:moveTo>
                  <a:cubicBezTo>
                    <a:pt x="328" y="1"/>
                    <a:pt x="308" y="14"/>
                    <a:pt x="308" y="39"/>
                  </a:cubicBezTo>
                  <a:cubicBezTo>
                    <a:pt x="283" y="398"/>
                    <a:pt x="257" y="757"/>
                    <a:pt x="232" y="1116"/>
                  </a:cubicBezTo>
                  <a:cubicBezTo>
                    <a:pt x="232" y="1449"/>
                    <a:pt x="206" y="1808"/>
                    <a:pt x="180" y="2141"/>
                  </a:cubicBezTo>
                  <a:cubicBezTo>
                    <a:pt x="155" y="2500"/>
                    <a:pt x="129" y="2833"/>
                    <a:pt x="103" y="3192"/>
                  </a:cubicBezTo>
                  <a:lnTo>
                    <a:pt x="26" y="3730"/>
                  </a:lnTo>
                  <a:cubicBezTo>
                    <a:pt x="26" y="3807"/>
                    <a:pt x="26" y="3884"/>
                    <a:pt x="26" y="3961"/>
                  </a:cubicBezTo>
                  <a:cubicBezTo>
                    <a:pt x="1" y="4038"/>
                    <a:pt x="1" y="4114"/>
                    <a:pt x="52" y="4191"/>
                  </a:cubicBezTo>
                  <a:cubicBezTo>
                    <a:pt x="67" y="4206"/>
                    <a:pt x="90" y="4221"/>
                    <a:pt x="112" y="4221"/>
                  </a:cubicBezTo>
                  <a:cubicBezTo>
                    <a:pt x="128" y="4221"/>
                    <a:pt x="144" y="4213"/>
                    <a:pt x="155" y="4191"/>
                  </a:cubicBezTo>
                  <a:cubicBezTo>
                    <a:pt x="206" y="4140"/>
                    <a:pt x="206" y="4089"/>
                    <a:pt x="232" y="4012"/>
                  </a:cubicBezTo>
                  <a:cubicBezTo>
                    <a:pt x="257" y="3909"/>
                    <a:pt x="257" y="3833"/>
                    <a:pt x="283" y="3756"/>
                  </a:cubicBezTo>
                  <a:cubicBezTo>
                    <a:pt x="308" y="3576"/>
                    <a:pt x="334" y="3397"/>
                    <a:pt x="334" y="3243"/>
                  </a:cubicBezTo>
                  <a:cubicBezTo>
                    <a:pt x="385" y="2884"/>
                    <a:pt x="411" y="2525"/>
                    <a:pt x="411" y="2167"/>
                  </a:cubicBezTo>
                  <a:cubicBezTo>
                    <a:pt x="437" y="1808"/>
                    <a:pt x="462" y="1475"/>
                    <a:pt x="462" y="1116"/>
                  </a:cubicBezTo>
                  <a:cubicBezTo>
                    <a:pt x="462" y="757"/>
                    <a:pt x="411" y="398"/>
                    <a:pt x="385" y="39"/>
                  </a:cubicBezTo>
                  <a:cubicBezTo>
                    <a:pt x="385" y="14"/>
                    <a:pt x="366" y="1"/>
                    <a:pt x="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76"/>
            <p:cNvSpPr/>
            <p:nvPr/>
          </p:nvSpPr>
          <p:spPr>
            <a:xfrm>
              <a:off x="828250" y="2260300"/>
              <a:ext cx="6425" cy="26775"/>
            </a:xfrm>
            <a:custGeom>
              <a:avLst/>
              <a:gdLst/>
              <a:ahLst/>
              <a:cxnLst/>
              <a:rect l="l" t="t" r="r" b="b"/>
              <a:pathLst>
                <a:path w="257" h="1071" extrusionOk="0">
                  <a:moveTo>
                    <a:pt x="154" y="1"/>
                  </a:moveTo>
                  <a:cubicBezTo>
                    <a:pt x="116" y="1"/>
                    <a:pt x="77" y="26"/>
                    <a:pt x="77" y="78"/>
                  </a:cubicBezTo>
                  <a:cubicBezTo>
                    <a:pt x="52" y="232"/>
                    <a:pt x="52" y="411"/>
                    <a:pt x="52" y="565"/>
                  </a:cubicBezTo>
                  <a:cubicBezTo>
                    <a:pt x="26" y="718"/>
                    <a:pt x="0" y="898"/>
                    <a:pt x="77" y="1052"/>
                  </a:cubicBezTo>
                  <a:cubicBezTo>
                    <a:pt x="90" y="1064"/>
                    <a:pt x="109" y="1071"/>
                    <a:pt x="128" y="1071"/>
                  </a:cubicBezTo>
                  <a:cubicBezTo>
                    <a:pt x="148" y="1071"/>
                    <a:pt x="167" y="1064"/>
                    <a:pt x="180" y="1052"/>
                  </a:cubicBezTo>
                  <a:cubicBezTo>
                    <a:pt x="257" y="898"/>
                    <a:pt x="231" y="718"/>
                    <a:pt x="231" y="565"/>
                  </a:cubicBezTo>
                  <a:cubicBezTo>
                    <a:pt x="231" y="411"/>
                    <a:pt x="231" y="232"/>
                    <a:pt x="231" y="78"/>
                  </a:cubicBezTo>
                  <a:cubicBezTo>
                    <a:pt x="231" y="26"/>
                    <a:pt x="193"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76"/>
            <p:cNvSpPr/>
            <p:nvPr/>
          </p:nvSpPr>
          <p:spPr>
            <a:xfrm>
              <a:off x="530925" y="1905700"/>
              <a:ext cx="47450" cy="9525"/>
            </a:xfrm>
            <a:custGeom>
              <a:avLst/>
              <a:gdLst/>
              <a:ahLst/>
              <a:cxnLst/>
              <a:rect l="l" t="t" r="r" b="b"/>
              <a:pathLst>
                <a:path w="1898" h="381" extrusionOk="0">
                  <a:moveTo>
                    <a:pt x="1776" y="0"/>
                  </a:moveTo>
                  <a:cubicBezTo>
                    <a:pt x="1732" y="0"/>
                    <a:pt x="1693" y="11"/>
                    <a:pt x="1641" y="11"/>
                  </a:cubicBezTo>
                  <a:cubicBezTo>
                    <a:pt x="1564" y="37"/>
                    <a:pt x="1488" y="37"/>
                    <a:pt x="1411" y="63"/>
                  </a:cubicBezTo>
                  <a:cubicBezTo>
                    <a:pt x="1282" y="88"/>
                    <a:pt x="1129" y="114"/>
                    <a:pt x="1001" y="140"/>
                  </a:cubicBezTo>
                  <a:cubicBezTo>
                    <a:pt x="693" y="191"/>
                    <a:pt x="385" y="216"/>
                    <a:pt x="78" y="242"/>
                  </a:cubicBezTo>
                  <a:cubicBezTo>
                    <a:pt x="1" y="268"/>
                    <a:pt x="1" y="370"/>
                    <a:pt x="78" y="370"/>
                  </a:cubicBezTo>
                  <a:cubicBezTo>
                    <a:pt x="160" y="377"/>
                    <a:pt x="243" y="380"/>
                    <a:pt x="325" y="380"/>
                  </a:cubicBezTo>
                  <a:cubicBezTo>
                    <a:pt x="550" y="380"/>
                    <a:pt x="775" y="357"/>
                    <a:pt x="1001" y="319"/>
                  </a:cubicBezTo>
                  <a:cubicBezTo>
                    <a:pt x="1154" y="293"/>
                    <a:pt x="1308" y="268"/>
                    <a:pt x="1462" y="242"/>
                  </a:cubicBezTo>
                  <a:cubicBezTo>
                    <a:pt x="1590" y="216"/>
                    <a:pt x="1769" y="191"/>
                    <a:pt x="1872" y="114"/>
                  </a:cubicBezTo>
                  <a:lnTo>
                    <a:pt x="1872" y="88"/>
                  </a:lnTo>
                  <a:cubicBezTo>
                    <a:pt x="1898" y="63"/>
                    <a:pt x="1872" y="37"/>
                    <a:pt x="1846" y="11"/>
                  </a:cubicBezTo>
                  <a:cubicBezTo>
                    <a:pt x="1821" y="3"/>
                    <a:pt x="1798" y="0"/>
                    <a:pt x="17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76"/>
            <p:cNvSpPr/>
            <p:nvPr/>
          </p:nvSpPr>
          <p:spPr>
            <a:xfrm>
              <a:off x="517475" y="4115325"/>
              <a:ext cx="81000" cy="57900"/>
            </a:xfrm>
            <a:custGeom>
              <a:avLst/>
              <a:gdLst/>
              <a:ahLst/>
              <a:cxnLst/>
              <a:rect l="l" t="t" r="r" b="b"/>
              <a:pathLst>
                <a:path w="3240" h="2316" extrusionOk="0">
                  <a:moveTo>
                    <a:pt x="3092" y="1"/>
                  </a:moveTo>
                  <a:cubicBezTo>
                    <a:pt x="3070" y="1"/>
                    <a:pt x="3047" y="8"/>
                    <a:pt x="3025" y="24"/>
                  </a:cubicBezTo>
                  <a:cubicBezTo>
                    <a:pt x="2923" y="101"/>
                    <a:pt x="2820" y="204"/>
                    <a:pt x="2718" y="306"/>
                  </a:cubicBezTo>
                  <a:cubicBezTo>
                    <a:pt x="2615" y="409"/>
                    <a:pt x="2512" y="511"/>
                    <a:pt x="2410" y="614"/>
                  </a:cubicBezTo>
                  <a:cubicBezTo>
                    <a:pt x="2179" y="793"/>
                    <a:pt x="1974" y="998"/>
                    <a:pt x="1744" y="1178"/>
                  </a:cubicBezTo>
                  <a:cubicBezTo>
                    <a:pt x="1462" y="1383"/>
                    <a:pt x="1180" y="1588"/>
                    <a:pt x="872" y="1793"/>
                  </a:cubicBezTo>
                  <a:cubicBezTo>
                    <a:pt x="872" y="1690"/>
                    <a:pt x="821" y="1588"/>
                    <a:pt x="770" y="1511"/>
                  </a:cubicBezTo>
                  <a:cubicBezTo>
                    <a:pt x="718" y="1434"/>
                    <a:pt x="667" y="1357"/>
                    <a:pt x="616" y="1280"/>
                  </a:cubicBezTo>
                  <a:cubicBezTo>
                    <a:pt x="539" y="1229"/>
                    <a:pt x="462" y="1178"/>
                    <a:pt x="385" y="1101"/>
                  </a:cubicBezTo>
                  <a:cubicBezTo>
                    <a:pt x="360" y="1101"/>
                    <a:pt x="308" y="1075"/>
                    <a:pt x="283" y="1050"/>
                  </a:cubicBezTo>
                  <a:cubicBezTo>
                    <a:pt x="231" y="1024"/>
                    <a:pt x="206" y="998"/>
                    <a:pt x="155" y="998"/>
                  </a:cubicBezTo>
                  <a:lnTo>
                    <a:pt x="103" y="998"/>
                  </a:lnTo>
                  <a:cubicBezTo>
                    <a:pt x="78" y="998"/>
                    <a:pt x="26" y="998"/>
                    <a:pt x="1" y="1050"/>
                  </a:cubicBezTo>
                  <a:cubicBezTo>
                    <a:pt x="1" y="1101"/>
                    <a:pt x="1" y="1126"/>
                    <a:pt x="52" y="1152"/>
                  </a:cubicBezTo>
                  <a:lnTo>
                    <a:pt x="78" y="1178"/>
                  </a:lnTo>
                  <a:cubicBezTo>
                    <a:pt x="103" y="1203"/>
                    <a:pt x="129" y="1203"/>
                    <a:pt x="180" y="1229"/>
                  </a:cubicBezTo>
                  <a:cubicBezTo>
                    <a:pt x="206" y="1255"/>
                    <a:pt x="231" y="1255"/>
                    <a:pt x="283" y="1280"/>
                  </a:cubicBezTo>
                  <a:cubicBezTo>
                    <a:pt x="283" y="1306"/>
                    <a:pt x="308" y="1306"/>
                    <a:pt x="334" y="1331"/>
                  </a:cubicBezTo>
                  <a:cubicBezTo>
                    <a:pt x="360" y="1331"/>
                    <a:pt x="360" y="1331"/>
                    <a:pt x="360" y="1357"/>
                  </a:cubicBezTo>
                  <a:cubicBezTo>
                    <a:pt x="385" y="1383"/>
                    <a:pt x="436" y="1408"/>
                    <a:pt x="462" y="1434"/>
                  </a:cubicBezTo>
                  <a:cubicBezTo>
                    <a:pt x="462" y="1434"/>
                    <a:pt x="488" y="1460"/>
                    <a:pt x="488" y="1485"/>
                  </a:cubicBezTo>
                  <a:cubicBezTo>
                    <a:pt x="488" y="1485"/>
                    <a:pt x="513" y="1485"/>
                    <a:pt x="513" y="1511"/>
                  </a:cubicBezTo>
                  <a:cubicBezTo>
                    <a:pt x="539" y="1536"/>
                    <a:pt x="565" y="1588"/>
                    <a:pt x="590" y="1613"/>
                  </a:cubicBezTo>
                  <a:cubicBezTo>
                    <a:pt x="641" y="1690"/>
                    <a:pt x="667" y="1767"/>
                    <a:pt x="718" y="1818"/>
                  </a:cubicBezTo>
                  <a:cubicBezTo>
                    <a:pt x="718" y="1844"/>
                    <a:pt x="744" y="1844"/>
                    <a:pt x="744" y="1870"/>
                  </a:cubicBezTo>
                  <a:cubicBezTo>
                    <a:pt x="590" y="1972"/>
                    <a:pt x="436" y="2049"/>
                    <a:pt x="283" y="2152"/>
                  </a:cubicBezTo>
                  <a:cubicBezTo>
                    <a:pt x="217" y="2196"/>
                    <a:pt x="264" y="2316"/>
                    <a:pt x="344" y="2316"/>
                  </a:cubicBezTo>
                  <a:cubicBezTo>
                    <a:pt x="357" y="2316"/>
                    <a:pt x="371" y="2313"/>
                    <a:pt x="385" y="2305"/>
                  </a:cubicBezTo>
                  <a:cubicBezTo>
                    <a:pt x="923" y="2049"/>
                    <a:pt x="1410" y="1716"/>
                    <a:pt x="1897" y="1357"/>
                  </a:cubicBezTo>
                  <a:cubicBezTo>
                    <a:pt x="2128" y="1178"/>
                    <a:pt x="2333" y="998"/>
                    <a:pt x="2564" y="819"/>
                  </a:cubicBezTo>
                  <a:cubicBezTo>
                    <a:pt x="2666" y="716"/>
                    <a:pt x="2769" y="614"/>
                    <a:pt x="2871" y="511"/>
                  </a:cubicBezTo>
                  <a:cubicBezTo>
                    <a:pt x="2974" y="409"/>
                    <a:pt x="3102" y="306"/>
                    <a:pt x="3179" y="178"/>
                  </a:cubicBezTo>
                  <a:cubicBezTo>
                    <a:pt x="3239" y="97"/>
                    <a:pt x="3173" y="1"/>
                    <a:pt x="3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76"/>
            <p:cNvSpPr/>
            <p:nvPr/>
          </p:nvSpPr>
          <p:spPr>
            <a:xfrm>
              <a:off x="487375" y="4180375"/>
              <a:ext cx="20525" cy="9250"/>
            </a:xfrm>
            <a:custGeom>
              <a:avLst/>
              <a:gdLst/>
              <a:ahLst/>
              <a:cxnLst/>
              <a:rect l="l" t="t" r="r" b="b"/>
              <a:pathLst>
                <a:path w="821" h="370" extrusionOk="0">
                  <a:moveTo>
                    <a:pt x="732" y="1"/>
                  </a:moveTo>
                  <a:cubicBezTo>
                    <a:pt x="720" y="1"/>
                    <a:pt x="706" y="4"/>
                    <a:pt x="692" y="11"/>
                  </a:cubicBezTo>
                  <a:cubicBezTo>
                    <a:pt x="590" y="37"/>
                    <a:pt x="461" y="88"/>
                    <a:pt x="359" y="113"/>
                  </a:cubicBezTo>
                  <a:cubicBezTo>
                    <a:pt x="308" y="139"/>
                    <a:pt x="256" y="165"/>
                    <a:pt x="205" y="190"/>
                  </a:cubicBezTo>
                  <a:cubicBezTo>
                    <a:pt x="180" y="190"/>
                    <a:pt x="128" y="190"/>
                    <a:pt x="103" y="216"/>
                  </a:cubicBezTo>
                  <a:cubicBezTo>
                    <a:pt x="77" y="242"/>
                    <a:pt x="51" y="242"/>
                    <a:pt x="26" y="267"/>
                  </a:cubicBezTo>
                  <a:cubicBezTo>
                    <a:pt x="0" y="319"/>
                    <a:pt x="26" y="370"/>
                    <a:pt x="77" y="370"/>
                  </a:cubicBezTo>
                  <a:cubicBezTo>
                    <a:pt x="154" y="370"/>
                    <a:pt x="205" y="370"/>
                    <a:pt x="256" y="344"/>
                  </a:cubicBezTo>
                  <a:cubicBezTo>
                    <a:pt x="308" y="319"/>
                    <a:pt x="359" y="319"/>
                    <a:pt x="410" y="293"/>
                  </a:cubicBezTo>
                  <a:cubicBezTo>
                    <a:pt x="538" y="267"/>
                    <a:pt x="641" y="216"/>
                    <a:pt x="743" y="165"/>
                  </a:cubicBezTo>
                  <a:cubicBezTo>
                    <a:pt x="795" y="165"/>
                    <a:pt x="820" y="113"/>
                    <a:pt x="795" y="62"/>
                  </a:cubicBezTo>
                  <a:cubicBezTo>
                    <a:pt x="795" y="25"/>
                    <a:pt x="767" y="1"/>
                    <a:pt x="7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76"/>
            <p:cNvSpPr/>
            <p:nvPr/>
          </p:nvSpPr>
          <p:spPr>
            <a:xfrm>
              <a:off x="691775" y="4118225"/>
              <a:ext cx="26575" cy="14375"/>
            </a:xfrm>
            <a:custGeom>
              <a:avLst/>
              <a:gdLst/>
              <a:ahLst/>
              <a:cxnLst/>
              <a:rect l="l" t="t" r="r" b="b"/>
              <a:pathLst>
                <a:path w="1063" h="575" extrusionOk="0">
                  <a:moveTo>
                    <a:pt x="914" y="1"/>
                  </a:moveTo>
                  <a:cubicBezTo>
                    <a:pt x="900" y="1"/>
                    <a:pt x="886" y="4"/>
                    <a:pt x="872" y="11"/>
                  </a:cubicBezTo>
                  <a:cubicBezTo>
                    <a:pt x="718" y="88"/>
                    <a:pt x="590" y="139"/>
                    <a:pt x="436" y="216"/>
                  </a:cubicBezTo>
                  <a:cubicBezTo>
                    <a:pt x="359" y="242"/>
                    <a:pt x="308" y="293"/>
                    <a:pt x="231" y="318"/>
                  </a:cubicBezTo>
                  <a:cubicBezTo>
                    <a:pt x="154" y="370"/>
                    <a:pt x="77" y="395"/>
                    <a:pt x="26" y="472"/>
                  </a:cubicBezTo>
                  <a:cubicBezTo>
                    <a:pt x="0" y="523"/>
                    <a:pt x="51" y="575"/>
                    <a:pt x="103" y="575"/>
                  </a:cubicBezTo>
                  <a:cubicBezTo>
                    <a:pt x="180" y="575"/>
                    <a:pt x="256" y="549"/>
                    <a:pt x="333" y="523"/>
                  </a:cubicBezTo>
                  <a:cubicBezTo>
                    <a:pt x="410" y="472"/>
                    <a:pt x="487" y="447"/>
                    <a:pt x="564" y="421"/>
                  </a:cubicBezTo>
                  <a:cubicBezTo>
                    <a:pt x="692" y="344"/>
                    <a:pt x="846" y="267"/>
                    <a:pt x="974" y="165"/>
                  </a:cubicBezTo>
                  <a:cubicBezTo>
                    <a:pt x="1062" y="121"/>
                    <a:pt x="999" y="1"/>
                    <a:pt x="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76"/>
            <p:cNvSpPr/>
            <p:nvPr/>
          </p:nvSpPr>
          <p:spPr>
            <a:xfrm>
              <a:off x="754550" y="4285075"/>
              <a:ext cx="55150" cy="8350"/>
            </a:xfrm>
            <a:custGeom>
              <a:avLst/>
              <a:gdLst/>
              <a:ahLst/>
              <a:cxnLst/>
              <a:rect l="l" t="t" r="r" b="b"/>
              <a:pathLst>
                <a:path w="2206" h="334" extrusionOk="0">
                  <a:moveTo>
                    <a:pt x="606" y="1"/>
                  </a:moveTo>
                  <a:cubicBezTo>
                    <a:pt x="424" y="1"/>
                    <a:pt x="244" y="13"/>
                    <a:pt x="78" y="52"/>
                  </a:cubicBezTo>
                  <a:cubicBezTo>
                    <a:pt x="1" y="78"/>
                    <a:pt x="26" y="180"/>
                    <a:pt x="78" y="180"/>
                  </a:cubicBezTo>
                  <a:cubicBezTo>
                    <a:pt x="257" y="193"/>
                    <a:pt x="430" y="193"/>
                    <a:pt x="603" y="193"/>
                  </a:cubicBezTo>
                  <a:cubicBezTo>
                    <a:pt x="776" y="193"/>
                    <a:pt x="949" y="193"/>
                    <a:pt x="1129" y="206"/>
                  </a:cubicBezTo>
                  <a:cubicBezTo>
                    <a:pt x="1308" y="231"/>
                    <a:pt x="1462" y="257"/>
                    <a:pt x="1641" y="257"/>
                  </a:cubicBezTo>
                  <a:cubicBezTo>
                    <a:pt x="1718" y="283"/>
                    <a:pt x="1821" y="283"/>
                    <a:pt x="1897" y="308"/>
                  </a:cubicBezTo>
                  <a:cubicBezTo>
                    <a:pt x="1974" y="308"/>
                    <a:pt x="2077" y="334"/>
                    <a:pt x="2154" y="334"/>
                  </a:cubicBezTo>
                  <a:cubicBezTo>
                    <a:pt x="2179" y="334"/>
                    <a:pt x="2205" y="283"/>
                    <a:pt x="2154" y="257"/>
                  </a:cubicBezTo>
                  <a:cubicBezTo>
                    <a:pt x="2103" y="231"/>
                    <a:pt x="2026" y="206"/>
                    <a:pt x="1949" y="180"/>
                  </a:cubicBezTo>
                  <a:cubicBezTo>
                    <a:pt x="1846" y="154"/>
                    <a:pt x="1769" y="129"/>
                    <a:pt x="1667" y="103"/>
                  </a:cubicBezTo>
                  <a:cubicBezTo>
                    <a:pt x="1513" y="52"/>
                    <a:pt x="1334" y="26"/>
                    <a:pt x="1154" y="26"/>
                  </a:cubicBezTo>
                  <a:cubicBezTo>
                    <a:pt x="975" y="13"/>
                    <a:pt x="789" y="1"/>
                    <a:pt x="6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76"/>
            <p:cNvSpPr/>
            <p:nvPr/>
          </p:nvSpPr>
          <p:spPr>
            <a:xfrm>
              <a:off x="875025" y="4140875"/>
              <a:ext cx="11550" cy="62475"/>
            </a:xfrm>
            <a:custGeom>
              <a:avLst/>
              <a:gdLst/>
              <a:ahLst/>
              <a:cxnLst/>
              <a:rect l="l" t="t" r="r" b="b"/>
              <a:pathLst>
                <a:path w="462" h="2499" extrusionOk="0">
                  <a:moveTo>
                    <a:pt x="285" y="1"/>
                  </a:moveTo>
                  <a:cubicBezTo>
                    <a:pt x="248" y="1"/>
                    <a:pt x="205" y="29"/>
                    <a:pt x="205" y="79"/>
                  </a:cubicBezTo>
                  <a:cubicBezTo>
                    <a:pt x="180" y="284"/>
                    <a:pt x="231" y="489"/>
                    <a:pt x="257" y="668"/>
                  </a:cubicBezTo>
                  <a:cubicBezTo>
                    <a:pt x="257" y="873"/>
                    <a:pt x="257" y="1078"/>
                    <a:pt x="231" y="1283"/>
                  </a:cubicBezTo>
                  <a:cubicBezTo>
                    <a:pt x="205" y="1488"/>
                    <a:pt x="180" y="1693"/>
                    <a:pt x="128" y="1899"/>
                  </a:cubicBezTo>
                  <a:cubicBezTo>
                    <a:pt x="103" y="1975"/>
                    <a:pt x="77" y="2078"/>
                    <a:pt x="52" y="2155"/>
                  </a:cubicBezTo>
                  <a:cubicBezTo>
                    <a:pt x="26" y="2257"/>
                    <a:pt x="0" y="2360"/>
                    <a:pt x="0" y="2462"/>
                  </a:cubicBezTo>
                  <a:cubicBezTo>
                    <a:pt x="0" y="2480"/>
                    <a:pt x="26" y="2499"/>
                    <a:pt x="50" y="2499"/>
                  </a:cubicBezTo>
                  <a:cubicBezTo>
                    <a:pt x="60" y="2499"/>
                    <a:pt x="70" y="2496"/>
                    <a:pt x="77" y="2488"/>
                  </a:cubicBezTo>
                  <a:cubicBezTo>
                    <a:pt x="154" y="2437"/>
                    <a:pt x="180" y="2334"/>
                    <a:pt x="231" y="2257"/>
                  </a:cubicBezTo>
                  <a:cubicBezTo>
                    <a:pt x="257" y="2155"/>
                    <a:pt x="308" y="2052"/>
                    <a:pt x="334" y="1950"/>
                  </a:cubicBezTo>
                  <a:cubicBezTo>
                    <a:pt x="385" y="1745"/>
                    <a:pt x="410" y="1514"/>
                    <a:pt x="436" y="1309"/>
                  </a:cubicBezTo>
                  <a:cubicBezTo>
                    <a:pt x="462" y="1078"/>
                    <a:pt x="462" y="873"/>
                    <a:pt x="462" y="643"/>
                  </a:cubicBezTo>
                  <a:cubicBezTo>
                    <a:pt x="436" y="438"/>
                    <a:pt x="436" y="233"/>
                    <a:pt x="334" y="28"/>
                  </a:cubicBezTo>
                  <a:cubicBezTo>
                    <a:pt x="324" y="9"/>
                    <a:pt x="306"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76"/>
            <p:cNvSpPr/>
            <p:nvPr/>
          </p:nvSpPr>
          <p:spPr>
            <a:xfrm>
              <a:off x="848750" y="4225075"/>
              <a:ext cx="16300" cy="25800"/>
            </a:xfrm>
            <a:custGeom>
              <a:avLst/>
              <a:gdLst/>
              <a:ahLst/>
              <a:cxnLst/>
              <a:rect l="l" t="t" r="r" b="b"/>
              <a:pathLst>
                <a:path w="652" h="1032" extrusionOk="0">
                  <a:moveTo>
                    <a:pt x="526" y="0"/>
                  </a:moveTo>
                  <a:cubicBezTo>
                    <a:pt x="501" y="0"/>
                    <a:pt x="477" y="13"/>
                    <a:pt x="462" y="43"/>
                  </a:cubicBezTo>
                  <a:cubicBezTo>
                    <a:pt x="359" y="196"/>
                    <a:pt x="282" y="350"/>
                    <a:pt x="206" y="504"/>
                  </a:cubicBezTo>
                  <a:cubicBezTo>
                    <a:pt x="180" y="581"/>
                    <a:pt x="129" y="658"/>
                    <a:pt x="103" y="735"/>
                  </a:cubicBezTo>
                  <a:cubicBezTo>
                    <a:pt x="77" y="760"/>
                    <a:pt x="52" y="812"/>
                    <a:pt x="52" y="837"/>
                  </a:cubicBezTo>
                  <a:cubicBezTo>
                    <a:pt x="26" y="863"/>
                    <a:pt x="26" y="888"/>
                    <a:pt x="26" y="914"/>
                  </a:cubicBezTo>
                  <a:cubicBezTo>
                    <a:pt x="26" y="940"/>
                    <a:pt x="26" y="965"/>
                    <a:pt x="0" y="965"/>
                  </a:cubicBezTo>
                  <a:cubicBezTo>
                    <a:pt x="0" y="1014"/>
                    <a:pt x="31" y="1032"/>
                    <a:pt x="67" y="1032"/>
                  </a:cubicBezTo>
                  <a:cubicBezTo>
                    <a:pt x="88" y="1032"/>
                    <a:pt x="110" y="1026"/>
                    <a:pt x="129" y="1017"/>
                  </a:cubicBezTo>
                  <a:cubicBezTo>
                    <a:pt x="154" y="991"/>
                    <a:pt x="180" y="965"/>
                    <a:pt x="206" y="914"/>
                  </a:cubicBezTo>
                  <a:cubicBezTo>
                    <a:pt x="231" y="888"/>
                    <a:pt x="257" y="837"/>
                    <a:pt x="282" y="812"/>
                  </a:cubicBezTo>
                  <a:cubicBezTo>
                    <a:pt x="308" y="735"/>
                    <a:pt x="359" y="658"/>
                    <a:pt x="385" y="581"/>
                  </a:cubicBezTo>
                  <a:cubicBezTo>
                    <a:pt x="462" y="453"/>
                    <a:pt x="539" y="299"/>
                    <a:pt x="616" y="145"/>
                  </a:cubicBezTo>
                  <a:cubicBezTo>
                    <a:pt x="652" y="73"/>
                    <a:pt x="586" y="0"/>
                    <a:pt x="5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76"/>
            <p:cNvSpPr/>
            <p:nvPr/>
          </p:nvSpPr>
          <p:spPr>
            <a:xfrm>
              <a:off x="772075" y="4222925"/>
              <a:ext cx="72950" cy="30875"/>
            </a:xfrm>
            <a:custGeom>
              <a:avLst/>
              <a:gdLst/>
              <a:ahLst/>
              <a:cxnLst/>
              <a:rect l="l" t="t" r="r" b="b"/>
              <a:pathLst>
                <a:path w="2918" h="1235" extrusionOk="0">
                  <a:moveTo>
                    <a:pt x="1786" y="1"/>
                  </a:moveTo>
                  <a:cubicBezTo>
                    <a:pt x="1376" y="1"/>
                    <a:pt x="966" y="1"/>
                    <a:pt x="556" y="26"/>
                  </a:cubicBezTo>
                  <a:cubicBezTo>
                    <a:pt x="453" y="26"/>
                    <a:pt x="453" y="154"/>
                    <a:pt x="556" y="154"/>
                  </a:cubicBezTo>
                  <a:cubicBezTo>
                    <a:pt x="940" y="180"/>
                    <a:pt x="1325" y="206"/>
                    <a:pt x="1709" y="206"/>
                  </a:cubicBezTo>
                  <a:cubicBezTo>
                    <a:pt x="1914" y="206"/>
                    <a:pt x="2170" y="206"/>
                    <a:pt x="2375" y="257"/>
                  </a:cubicBezTo>
                  <a:lnTo>
                    <a:pt x="2324" y="257"/>
                  </a:lnTo>
                  <a:cubicBezTo>
                    <a:pt x="2222" y="282"/>
                    <a:pt x="2094" y="282"/>
                    <a:pt x="1991" y="308"/>
                  </a:cubicBezTo>
                  <a:cubicBezTo>
                    <a:pt x="1760" y="359"/>
                    <a:pt x="1530" y="436"/>
                    <a:pt x="1299" y="513"/>
                  </a:cubicBezTo>
                  <a:cubicBezTo>
                    <a:pt x="863" y="641"/>
                    <a:pt x="453" y="846"/>
                    <a:pt x="69" y="1103"/>
                  </a:cubicBezTo>
                  <a:cubicBezTo>
                    <a:pt x="0" y="1148"/>
                    <a:pt x="54" y="1235"/>
                    <a:pt x="103" y="1235"/>
                  </a:cubicBezTo>
                  <a:cubicBezTo>
                    <a:pt x="109" y="1235"/>
                    <a:pt x="114" y="1234"/>
                    <a:pt x="120" y="1231"/>
                  </a:cubicBezTo>
                  <a:lnTo>
                    <a:pt x="146" y="1231"/>
                  </a:lnTo>
                  <a:cubicBezTo>
                    <a:pt x="530" y="1026"/>
                    <a:pt x="966" y="846"/>
                    <a:pt x="1402" y="718"/>
                  </a:cubicBezTo>
                  <a:cubicBezTo>
                    <a:pt x="1607" y="641"/>
                    <a:pt x="1812" y="590"/>
                    <a:pt x="2017" y="539"/>
                  </a:cubicBezTo>
                  <a:cubicBezTo>
                    <a:pt x="2119" y="513"/>
                    <a:pt x="2247" y="487"/>
                    <a:pt x="2350" y="462"/>
                  </a:cubicBezTo>
                  <a:cubicBezTo>
                    <a:pt x="2427" y="436"/>
                    <a:pt x="2555" y="436"/>
                    <a:pt x="2632" y="359"/>
                  </a:cubicBezTo>
                  <a:cubicBezTo>
                    <a:pt x="2632" y="359"/>
                    <a:pt x="2632" y="334"/>
                    <a:pt x="2657" y="334"/>
                  </a:cubicBezTo>
                  <a:cubicBezTo>
                    <a:pt x="2657" y="359"/>
                    <a:pt x="2683" y="359"/>
                    <a:pt x="2709" y="359"/>
                  </a:cubicBezTo>
                  <a:cubicBezTo>
                    <a:pt x="2726" y="372"/>
                    <a:pt x="2744" y="378"/>
                    <a:pt x="2762" y="378"/>
                  </a:cubicBezTo>
                  <a:cubicBezTo>
                    <a:pt x="2847" y="378"/>
                    <a:pt x="2918" y="244"/>
                    <a:pt x="2811" y="180"/>
                  </a:cubicBezTo>
                  <a:cubicBezTo>
                    <a:pt x="2504" y="1"/>
                    <a:pt x="2145" y="1"/>
                    <a:pt x="1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76"/>
            <p:cNvSpPr/>
            <p:nvPr/>
          </p:nvSpPr>
          <p:spPr>
            <a:xfrm>
              <a:off x="793150" y="4174025"/>
              <a:ext cx="59475" cy="37500"/>
            </a:xfrm>
            <a:custGeom>
              <a:avLst/>
              <a:gdLst/>
              <a:ahLst/>
              <a:cxnLst/>
              <a:rect l="l" t="t" r="r" b="b"/>
              <a:pathLst>
                <a:path w="2379" h="1500" extrusionOk="0">
                  <a:moveTo>
                    <a:pt x="846" y="1"/>
                  </a:moveTo>
                  <a:cubicBezTo>
                    <a:pt x="799" y="1"/>
                    <a:pt x="753" y="10"/>
                    <a:pt x="712" y="34"/>
                  </a:cubicBezTo>
                  <a:cubicBezTo>
                    <a:pt x="687" y="60"/>
                    <a:pt x="661" y="111"/>
                    <a:pt x="687" y="137"/>
                  </a:cubicBezTo>
                  <a:cubicBezTo>
                    <a:pt x="764" y="265"/>
                    <a:pt x="943" y="265"/>
                    <a:pt x="1071" y="291"/>
                  </a:cubicBezTo>
                  <a:cubicBezTo>
                    <a:pt x="1199" y="342"/>
                    <a:pt x="1353" y="367"/>
                    <a:pt x="1481" y="419"/>
                  </a:cubicBezTo>
                  <a:cubicBezTo>
                    <a:pt x="1609" y="470"/>
                    <a:pt x="1738" y="521"/>
                    <a:pt x="1866" y="573"/>
                  </a:cubicBezTo>
                  <a:cubicBezTo>
                    <a:pt x="1584" y="624"/>
                    <a:pt x="1302" y="675"/>
                    <a:pt x="1020" y="778"/>
                  </a:cubicBezTo>
                  <a:cubicBezTo>
                    <a:pt x="840" y="854"/>
                    <a:pt x="687" y="931"/>
                    <a:pt x="507" y="1008"/>
                  </a:cubicBezTo>
                  <a:cubicBezTo>
                    <a:pt x="353" y="1111"/>
                    <a:pt x="148" y="1188"/>
                    <a:pt x="46" y="1341"/>
                  </a:cubicBezTo>
                  <a:cubicBezTo>
                    <a:pt x="0" y="1410"/>
                    <a:pt x="16" y="1499"/>
                    <a:pt x="93" y="1499"/>
                  </a:cubicBezTo>
                  <a:cubicBezTo>
                    <a:pt x="102" y="1499"/>
                    <a:pt x="112" y="1498"/>
                    <a:pt x="123" y="1495"/>
                  </a:cubicBezTo>
                  <a:cubicBezTo>
                    <a:pt x="277" y="1444"/>
                    <a:pt x="405" y="1341"/>
                    <a:pt x="559" y="1265"/>
                  </a:cubicBezTo>
                  <a:cubicBezTo>
                    <a:pt x="712" y="1188"/>
                    <a:pt x="866" y="1111"/>
                    <a:pt x="1046" y="1059"/>
                  </a:cubicBezTo>
                  <a:cubicBezTo>
                    <a:pt x="1353" y="931"/>
                    <a:pt x="1686" y="854"/>
                    <a:pt x="2019" y="803"/>
                  </a:cubicBezTo>
                  <a:cubicBezTo>
                    <a:pt x="2122" y="778"/>
                    <a:pt x="2378" y="803"/>
                    <a:pt x="2378" y="649"/>
                  </a:cubicBezTo>
                  <a:cubicBezTo>
                    <a:pt x="2378" y="573"/>
                    <a:pt x="2327" y="547"/>
                    <a:pt x="2276" y="521"/>
                  </a:cubicBezTo>
                  <a:cubicBezTo>
                    <a:pt x="2199" y="444"/>
                    <a:pt x="2071" y="419"/>
                    <a:pt x="1968" y="367"/>
                  </a:cubicBezTo>
                  <a:cubicBezTo>
                    <a:pt x="1840" y="316"/>
                    <a:pt x="1712" y="239"/>
                    <a:pt x="1558" y="188"/>
                  </a:cubicBezTo>
                  <a:cubicBezTo>
                    <a:pt x="1430" y="162"/>
                    <a:pt x="1276" y="111"/>
                    <a:pt x="1148" y="60"/>
                  </a:cubicBezTo>
                  <a:cubicBezTo>
                    <a:pt x="1060" y="42"/>
                    <a:pt x="949" y="1"/>
                    <a:pt x="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76"/>
            <p:cNvSpPr/>
            <p:nvPr/>
          </p:nvSpPr>
          <p:spPr>
            <a:xfrm>
              <a:off x="809900" y="4136275"/>
              <a:ext cx="50400" cy="20375"/>
            </a:xfrm>
            <a:custGeom>
              <a:avLst/>
              <a:gdLst/>
              <a:ahLst/>
              <a:cxnLst/>
              <a:rect l="l" t="t" r="r" b="b"/>
              <a:pathLst>
                <a:path w="2016" h="815" extrusionOk="0">
                  <a:moveTo>
                    <a:pt x="1884" y="0"/>
                  </a:moveTo>
                  <a:cubicBezTo>
                    <a:pt x="1843" y="0"/>
                    <a:pt x="1798" y="6"/>
                    <a:pt x="1760" y="6"/>
                  </a:cubicBezTo>
                  <a:cubicBezTo>
                    <a:pt x="1683" y="6"/>
                    <a:pt x="1606" y="6"/>
                    <a:pt x="1503" y="32"/>
                  </a:cubicBezTo>
                  <a:cubicBezTo>
                    <a:pt x="1324" y="58"/>
                    <a:pt x="1144" y="109"/>
                    <a:pt x="991" y="160"/>
                  </a:cubicBezTo>
                  <a:cubicBezTo>
                    <a:pt x="632" y="288"/>
                    <a:pt x="324" y="468"/>
                    <a:pt x="42" y="698"/>
                  </a:cubicBezTo>
                  <a:cubicBezTo>
                    <a:pt x="1" y="740"/>
                    <a:pt x="43" y="815"/>
                    <a:pt x="102" y="815"/>
                  </a:cubicBezTo>
                  <a:cubicBezTo>
                    <a:pt x="115" y="815"/>
                    <a:pt x="130" y="811"/>
                    <a:pt x="145" y="801"/>
                  </a:cubicBezTo>
                  <a:lnTo>
                    <a:pt x="119" y="801"/>
                  </a:lnTo>
                  <a:cubicBezTo>
                    <a:pt x="427" y="622"/>
                    <a:pt x="734" y="468"/>
                    <a:pt x="1068" y="365"/>
                  </a:cubicBezTo>
                  <a:cubicBezTo>
                    <a:pt x="1221" y="288"/>
                    <a:pt x="1401" y="263"/>
                    <a:pt x="1554" y="237"/>
                  </a:cubicBezTo>
                  <a:cubicBezTo>
                    <a:pt x="1631" y="212"/>
                    <a:pt x="1734" y="186"/>
                    <a:pt x="1811" y="160"/>
                  </a:cubicBezTo>
                  <a:cubicBezTo>
                    <a:pt x="1888" y="160"/>
                    <a:pt x="1939" y="160"/>
                    <a:pt x="2016" y="109"/>
                  </a:cubicBezTo>
                  <a:cubicBezTo>
                    <a:pt x="2016" y="83"/>
                    <a:pt x="2016" y="58"/>
                    <a:pt x="1990" y="32"/>
                  </a:cubicBezTo>
                  <a:cubicBezTo>
                    <a:pt x="1965" y="6"/>
                    <a:pt x="1926" y="0"/>
                    <a:pt x="1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76"/>
            <p:cNvSpPr/>
            <p:nvPr/>
          </p:nvSpPr>
          <p:spPr>
            <a:xfrm>
              <a:off x="899375" y="4101800"/>
              <a:ext cx="13475" cy="7350"/>
            </a:xfrm>
            <a:custGeom>
              <a:avLst/>
              <a:gdLst/>
              <a:ahLst/>
              <a:cxnLst/>
              <a:rect l="l" t="t" r="r" b="b"/>
              <a:pathLst>
                <a:path w="539" h="294" extrusionOk="0">
                  <a:moveTo>
                    <a:pt x="415" y="1"/>
                  </a:moveTo>
                  <a:cubicBezTo>
                    <a:pt x="357" y="1"/>
                    <a:pt x="279" y="37"/>
                    <a:pt x="231" y="53"/>
                  </a:cubicBezTo>
                  <a:cubicBezTo>
                    <a:pt x="180" y="78"/>
                    <a:pt x="103" y="104"/>
                    <a:pt x="52" y="130"/>
                  </a:cubicBezTo>
                  <a:cubicBezTo>
                    <a:pt x="26" y="155"/>
                    <a:pt x="0" y="207"/>
                    <a:pt x="26" y="232"/>
                  </a:cubicBezTo>
                  <a:cubicBezTo>
                    <a:pt x="26" y="270"/>
                    <a:pt x="53" y="293"/>
                    <a:pt x="78" y="293"/>
                  </a:cubicBezTo>
                  <a:cubicBezTo>
                    <a:pt x="87" y="293"/>
                    <a:pt x="96" y="290"/>
                    <a:pt x="103" y="283"/>
                  </a:cubicBezTo>
                  <a:cubicBezTo>
                    <a:pt x="180" y="258"/>
                    <a:pt x="231" y="258"/>
                    <a:pt x="308" y="232"/>
                  </a:cubicBezTo>
                  <a:cubicBezTo>
                    <a:pt x="385" y="207"/>
                    <a:pt x="538" y="155"/>
                    <a:pt x="487" y="53"/>
                  </a:cubicBezTo>
                  <a:cubicBezTo>
                    <a:pt x="478" y="14"/>
                    <a:pt x="450" y="1"/>
                    <a:pt x="4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76"/>
            <p:cNvSpPr/>
            <p:nvPr/>
          </p:nvSpPr>
          <p:spPr>
            <a:xfrm>
              <a:off x="719950" y="4148725"/>
              <a:ext cx="10925" cy="40525"/>
            </a:xfrm>
            <a:custGeom>
              <a:avLst/>
              <a:gdLst/>
              <a:ahLst/>
              <a:cxnLst/>
              <a:rect l="l" t="t" r="r" b="b"/>
              <a:pathLst>
                <a:path w="437" h="1621" extrusionOk="0">
                  <a:moveTo>
                    <a:pt x="251" y="0"/>
                  </a:moveTo>
                  <a:cubicBezTo>
                    <a:pt x="219" y="0"/>
                    <a:pt x="191" y="28"/>
                    <a:pt x="206" y="72"/>
                  </a:cubicBezTo>
                  <a:cubicBezTo>
                    <a:pt x="232" y="329"/>
                    <a:pt x="257" y="585"/>
                    <a:pt x="206" y="841"/>
                  </a:cubicBezTo>
                  <a:cubicBezTo>
                    <a:pt x="206" y="969"/>
                    <a:pt x="155" y="1098"/>
                    <a:pt x="129" y="1226"/>
                  </a:cubicBezTo>
                  <a:cubicBezTo>
                    <a:pt x="78" y="1328"/>
                    <a:pt x="1" y="1456"/>
                    <a:pt x="26" y="1585"/>
                  </a:cubicBezTo>
                  <a:cubicBezTo>
                    <a:pt x="26" y="1603"/>
                    <a:pt x="39" y="1621"/>
                    <a:pt x="56" y="1621"/>
                  </a:cubicBezTo>
                  <a:cubicBezTo>
                    <a:pt x="63" y="1621"/>
                    <a:pt x="70" y="1618"/>
                    <a:pt x="78" y="1610"/>
                  </a:cubicBezTo>
                  <a:cubicBezTo>
                    <a:pt x="206" y="1559"/>
                    <a:pt x="257" y="1405"/>
                    <a:pt x="283" y="1303"/>
                  </a:cubicBezTo>
                  <a:cubicBezTo>
                    <a:pt x="334" y="1149"/>
                    <a:pt x="360" y="1021"/>
                    <a:pt x="385" y="867"/>
                  </a:cubicBezTo>
                  <a:cubicBezTo>
                    <a:pt x="437" y="585"/>
                    <a:pt x="411" y="303"/>
                    <a:pt x="308" y="47"/>
                  </a:cubicBezTo>
                  <a:cubicBezTo>
                    <a:pt x="298" y="15"/>
                    <a:pt x="273" y="0"/>
                    <a:pt x="2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76"/>
            <p:cNvSpPr/>
            <p:nvPr/>
          </p:nvSpPr>
          <p:spPr>
            <a:xfrm>
              <a:off x="687925" y="4073000"/>
              <a:ext cx="3225" cy="6250"/>
            </a:xfrm>
            <a:custGeom>
              <a:avLst/>
              <a:gdLst/>
              <a:ahLst/>
              <a:cxnLst/>
              <a:rect l="l" t="t" r="r" b="b"/>
              <a:pathLst>
                <a:path w="129" h="250" extrusionOk="0">
                  <a:moveTo>
                    <a:pt x="77" y="0"/>
                  </a:moveTo>
                  <a:cubicBezTo>
                    <a:pt x="52" y="0"/>
                    <a:pt x="26" y="26"/>
                    <a:pt x="26" y="26"/>
                  </a:cubicBezTo>
                  <a:cubicBezTo>
                    <a:pt x="0" y="51"/>
                    <a:pt x="0" y="51"/>
                    <a:pt x="0" y="77"/>
                  </a:cubicBezTo>
                  <a:lnTo>
                    <a:pt x="0" y="128"/>
                  </a:lnTo>
                  <a:cubicBezTo>
                    <a:pt x="0" y="154"/>
                    <a:pt x="0" y="180"/>
                    <a:pt x="0" y="205"/>
                  </a:cubicBezTo>
                  <a:cubicBezTo>
                    <a:pt x="26" y="205"/>
                    <a:pt x="26" y="231"/>
                    <a:pt x="26" y="231"/>
                  </a:cubicBezTo>
                  <a:cubicBezTo>
                    <a:pt x="39" y="244"/>
                    <a:pt x="52" y="250"/>
                    <a:pt x="64" y="250"/>
                  </a:cubicBezTo>
                  <a:cubicBezTo>
                    <a:pt x="77" y="250"/>
                    <a:pt x="90" y="244"/>
                    <a:pt x="103" y="231"/>
                  </a:cubicBezTo>
                  <a:cubicBezTo>
                    <a:pt x="103" y="231"/>
                    <a:pt x="128" y="205"/>
                    <a:pt x="128" y="205"/>
                  </a:cubicBezTo>
                  <a:cubicBezTo>
                    <a:pt x="128" y="180"/>
                    <a:pt x="128" y="154"/>
                    <a:pt x="128" y="128"/>
                  </a:cubicBezTo>
                  <a:lnTo>
                    <a:pt x="128" y="77"/>
                  </a:lnTo>
                  <a:cubicBezTo>
                    <a:pt x="128" y="51"/>
                    <a:pt x="128" y="26"/>
                    <a:pt x="128" y="26"/>
                  </a:cubicBezTo>
                  <a:cubicBezTo>
                    <a:pt x="103" y="26"/>
                    <a:pt x="77" y="0"/>
                    <a:pt x="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76"/>
            <p:cNvSpPr/>
            <p:nvPr/>
          </p:nvSpPr>
          <p:spPr>
            <a:xfrm>
              <a:off x="447650" y="4236550"/>
              <a:ext cx="70500" cy="8825"/>
            </a:xfrm>
            <a:custGeom>
              <a:avLst/>
              <a:gdLst/>
              <a:ahLst/>
              <a:cxnLst/>
              <a:rect l="l" t="t" r="r" b="b"/>
              <a:pathLst>
                <a:path w="2820" h="353" extrusionOk="0">
                  <a:moveTo>
                    <a:pt x="2601" y="0"/>
                  </a:moveTo>
                  <a:cubicBezTo>
                    <a:pt x="2544" y="0"/>
                    <a:pt x="2486" y="7"/>
                    <a:pt x="2435" y="19"/>
                  </a:cubicBezTo>
                  <a:cubicBezTo>
                    <a:pt x="2332" y="19"/>
                    <a:pt x="2230" y="19"/>
                    <a:pt x="2127" y="45"/>
                  </a:cubicBezTo>
                  <a:lnTo>
                    <a:pt x="1435" y="96"/>
                  </a:lnTo>
                  <a:cubicBezTo>
                    <a:pt x="974" y="122"/>
                    <a:pt x="538" y="173"/>
                    <a:pt x="77" y="224"/>
                  </a:cubicBezTo>
                  <a:cubicBezTo>
                    <a:pt x="26" y="250"/>
                    <a:pt x="0" y="353"/>
                    <a:pt x="77" y="353"/>
                  </a:cubicBezTo>
                  <a:cubicBezTo>
                    <a:pt x="538" y="327"/>
                    <a:pt x="1000" y="301"/>
                    <a:pt x="1461" y="276"/>
                  </a:cubicBezTo>
                  <a:cubicBezTo>
                    <a:pt x="1692" y="250"/>
                    <a:pt x="1897" y="224"/>
                    <a:pt x="2127" y="224"/>
                  </a:cubicBezTo>
                  <a:cubicBezTo>
                    <a:pt x="2255" y="224"/>
                    <a:pt x="2358" y="199"/>
                    <a:pt x="2486" y="199"/>
                  </a:cubicBezTo>
                  <a:cubicBezTo>
                    <a:pt x="2589" y="173"/>
                    <a:pt x="2691" y="173"/>
                    <a:pt x="2768" y="122"/>
                  </a:cubicBezTo>
                  <a:cubicBezTo>
                    <a:pt x="2819" y="96"/>
                    <a:pt x="2819" y="45"/>
                    <a:pt x="2768" y="19"/>
                  </a:cubicBezTo>
                  <a:cubicBezTo>
                    <a:pt x="2717" y="7"/>
                    <a:pt x="2659" y="0"/>
                    <a:pt x="26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76"/>
            <p:cNvSpPr/>
            <p:nvPr/>
          </p:nvSpPr>
          <p:spPr>
            <a:xfrm>
              <a:off x="529850" y="4226350"/>
              <a:ext cx="33150" cy="8850"/>
            </a:xfrm>
            <a:custGeom>
              <a:avLst/>
              <a:gdLst/>
              <a:ahLst/>
              <a:cxnLst/>
              <a:rect l="l" t="t" r="r" b="b"/>
              <a:pathLst>
                <a:path w="1326" h="354" extrusionOk="0">
                  <a:moveTo>
                    <a:pt x="1137" y="0"/>
                  </a:moveTo>
                  <a:cubicBezTo>
                    <a:pt x="987" y="0"/>
                    <a:pt x="821" y="49"/>
                    <a:pt x="685" y="69"/>
                  </a:cubicBezTo>
                  <a:cubicBezTo>
                    <a:pt x="505" y="120"/>
                    <a:pt x="300" y="145"/>
                    <a:pt x="95" y="197"/>
                  </a:cubicBezTo>
                  <a:cubicBezTo>
                    <a:pt x="1" y="220"/>
                    <a:pt x="37" y="353"/>
                    <a:pt x="124" y="353"/>
                  </a:cubicBezTo>
                  <a:cubicBezTo>
                    <a:pt x="131" y="353"/>
                    <a:pt x="139" y="352"/>
                    <a:pt x="146" y="350"/>
                  </a:cubicBezTo>
                  <a:cubicBezTo>
                    <a:pt x="326" y="325"/>
                    <a:pt x="531" y="274"/>
                    <a:pt x="736" y="248"/>
                  </a:cubicBezTo>
                  <a:cubicBezTo>
                    <a:pt x="915" y="222"/>
                    <a:pt x="1120" y="197"/>
                    <a:pt x="1300" y="94"/>
                  </a:cubicBezTo>
                  <a:cubicBezTo>
                    <a:pt x="1325" y="69"/>
                    <a:pt x="1325" y="17"/>
                    <a:pt x="1274" y="17"/>
                  </a:cubicBezTo>
                  <a:cubicBezTo>
                    <a:pt x="1231" y="5"/>
                    <a:pt x="1185" y="0"/>
                    <a:pt x="1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76"/>
            <p:cNvSpPr/>
            <p:nvPr/>
          </p:nvSpPr>
          <p:spPr>
            <a:xfrm>
              <a:off x="819275" y="4329025"/>
              <a:ext cx="46150" cy="20150"/>
            </a:xfrm>
            <a:custGeom>
              <a:avLst/>
              <a:gdLst/>
              <a:ahLst/>
              <a:cxnLst/>
              <a:rect l="l" t="t" r="r" b="b"/>
              <a:pathLst>
                <a:path w="1846" h="806" extrusionOk="0">
                  <a:moveTo>
                    <a:pt x="1713" y="1"/>
                  </a:moveTo>
                  <a:cubicBezTo>
                    <a:pt x="1593" y="1"/>
                    <a:pt x="1447" y="124"/>
                    <a:pt x="1359" y="191"/>
                  </a:cubicBezTo>
                  <a:cubicBezTo>
                    <a:pt x="1231" y="267"/>
                    <a:pt x="1103" y="344"/>
                    <a:pt x="974" y="396"/>
                  </a:cubicBezTo>
                  <a:cubicBezTo>
                    <a:pt x="693" y="524"/>
                    <a:pt x="385" y="601"/>
                    <a:pt x="103" y="652"/>
                  </a:cubicBezTo>
                  <a:cubicBezTo>
                    <a:pt x="1" y="677"/>
                    <a:pt x="26" y="806"/>
                    <a:pt x="103" y="806"/>
                  </a:cubicBezTo>
                  <a:cubicBezTo>
                    <a:pt x="436" y="780"/>
                    <a:pt x="744" y="729"/>
                    <a:pt x="1051" y="626"/>
                  </a:cubicBezTo>
                  <a:cubicBezTo>
                    <a:pt x="1205" y="549"/>
                    <a:pt x="1359" y="498"/>
                    <a:pt x="1487" y="421"/>
                  </a:cubicBezTo>
                  <a:cubicBezTo>
                    <a:pt x="1590" y="344"/>
                    <a:pt x="1846" y="242"/>
                    <a:pt x="1820" y="88"/>
                  </a:cubicBezTo>
                  <a:cubicBezTo>
                    <a:pt x="1820" y="37"/>
                    <a:pt x="1795" y="11"/>
                    <a:pt x="1769" y="11"/>
                  </a:cubicBezTo>
                  <a:cubicBezTo>
                    <a:pt x="1751" y="4"/>
                    <a:pt x="1733" y="1"/>
                    <a:pt x="1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76"/>
            <p:cNvSpPr/>
            <p:nvPr/>
          </p:nvSpPr>
          <p:spPr>
            <a:xfrm>
              <a:off x="869900" y="4311350"/>
              <a:ext cx="9000" cy="11325"/>
            </a:xfrm>
            <a:custGeom>
              <a:avLst/>
              <a:gdLst/>
              <a:ahLst/>
              <a:cxnLst/>
              <a:rect l="l" t="t" r="r" b="b"/>
              <a:pathLst>
                <a:path w="360" h="453" extrusionOk="0">
                  <a:moveTo>
                    <a:pt x="231" y="0"/>
                  </a:moveTo>
                  <a:cubicBezTo>
                    <a:pt x="205" y="26"/>
                    <a:pt x="180" y="26"/>
                    <a:pt x="154" y="52"/>
                  </a:cubicBezTo>
                  <a:cubicBezTo>
                    <a:pt x="154" y="77"/>
                    <a:pt x="154" y="77"/>
                    <a:pt x="128" y="103"/>
                  </a:cubicBezTo>
                  <a:cubicBezTo>
                    <a:pt x="128" y="129"/>
                    <a:pt x="103" y="129"/>
                    <a:pt x="103" y="154"/>
                  </a:cubicBezTo>
                  <a:cubicBezTo>
                    <a:pt x="77" y="206"/>
                    <a:pt x="52" y="257"/>
                    <a:pt x="26" y="308"/>
                  </a:cubicBezTo>
                  <a:cubicBezTo>
                    <a:pt x="0" y="334"/>
                    <a:pt x="0" y="359"/>
                    <a:pt x="26" y="385"/>
                  </a:cubicBezTo>
                  <a:cubicBezTo>
                    <a:pt x="26" y="411"/>
                    <a:pt x="52" y="436"/>
                    <a:pt x="77" y="436"/>
                  </a:cubicBezTo>
                  <a:cubicBezTo>
                    <a:pt x="98" y="447"/>
                    <a:pt x="120" y="453"/>
                    <a:pt x="139" y="453"/>
                  </a:cubicBezTo>
                  <a:cubicBezTo>
                    <a:pt x="167" y="453"/>
                    <a:pt x="190" y="441"/>
                    <a:pt x="205" y="411"/>
                  </a:cubicBezTo>
                  <a:cubicBezTo>
                    <a:pt x="231" y="359"/>
                    <a:pt x="282" y="308"/>
                    <a:pt x="282" y="257"/>
                  </a:cubicBezTo>
                  <a:cubicBezTo>
                    <a:pt x="308" y="231"/>
                    <a:pt x="308" y="231"/>
                    <a:pt x="333" y="206"/>
                  </a:cubicBezTo>
                  <a:cubicBezTo>
                    <a:pt x="333" y="180"/>
                    <a:pt x="333" y="154"/>
                    <a:pt x="333" y="129"/>
                  </a:cubicBezTo>
                  <a:cubicBezTo>
                    <a:pt x="359" y="103"/>
                    <a:pt x="333" y="77"/>
                    <a:pt x="333" y="52"/>
                  </a:cubicBezTo>
                  <a:cubicBezTo>
                    <a:pt x="333" y="26"/>
                    <a:pt x="308" y="26"/>
                    <a:pt x="2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76"/>
            <p:cNvSpPr/>
            <p:nvPr/>
          </p:nvSpPr>
          <p:spPr>
            <a:xfrm>
              <a:off x="502750" y="1834850"/>
              <a:ext cx="148025" cy="111525"/>
            </a:xfrm>
            <a:custGeom>
              <a:avLst/>
              <a:gdLst/>
              <a:ahLst/>
              <a:cxnLst/>
              <a:rect l="l" t="t" r="r" b="b"/>
              <a:pathLst>
                <a:path w="5921" h="4461" extrusionOk="0">
                  <a:moveTo>
                    <a:pt x="5921" y="1"/>
                  </a:moveTo>
                  <a:cubicBezTo>
                    <a:pt x="5280" y="641"/>
                    <a:pt x="4460" y="1103"/>
                    <a:pt x="3588" y="1410"/>
                  </a:cubicBezTo>
                  <a:cubicBezTo>
                    <a:pt x="2948" y="1615"/>
                    <a:pt x="2307" y="1743"/>
                    <a:pt x="1641" y="1846"/>
                  </a:cubicBezTo>
                  <a:cubicBezTo>
                    <a:pt x="1458" y="1860"/>
                    <a:pt x="1268" y="1882"/>
                    <a:pt x="1075" y="1882"/>
                  </a:cubicBezTo>
                  <a:cubicBezTo>
                    <a:pt x="915" y="1882"/>
                    <a:pt x="752" y="1867"/>
                    <a:pt x="590" y="1820"/>
                  </a:cubicBezTo>
                  <a:cubicBezTo>
                    <a:pt x="487" y="1795"/>
                    <a:pt x="359" y="1743"/>
                    <a:pt x="257" y="1666"/>
                  </a:cubicBezTo>
                  <a:cubicBezTo>
                    <a:pt x="257" y="1846"/>
                    <a:pt x="231" y="2051"/>
                    <a:pt x="205" y="2230"/>
                  </a:cubicBezTo>
                  <a:cubicBezTo>
                    <a:pt x="410" y="2256"/>
                    <a:pt x="641" y="2282"/>
                    <a:pt x="846" y="2307"/>
                  </a:cubicBezTo>
                  <a:lnTo>
                    <a:pt x="1333" y="2307"/>
                  </a:lnTo>
                  <a:cubicBezTo>
                    <a:pt x="1384" y="2307"/>
                    <a:pt x="1436" y="2307"/>
                    <a:pt x="1512" y="2333"/>
                  </a:cubicBezTo>
                  <a:cubicBezTo>
                    <a:pt x="1538" y="2358"/>
                    <a:pt x="1564" y="2410"/>
                    <a:pt x="1512" y="2435"/>
                  </a:cubicBezTo>
                  <a:cubicBezTo>
                    <a:pt x="1410" y="2487"/>
                    <a:pt x="1282" y="2512"/>
                    <a:pt x="1179" y="2512"/>
                  </a:cubicBezTo>
                  <a:cubicBezTo>
                    <a:pt x="1051" y="2512"/>
                    <a:pt x="949" y="2512"/>
                    <a:pt x="820" y="2487"/>
                  </a:cubicBezTo>
                  <a:cubicBezTo>
                    <a:pt x="615" y="2487"/>
                    <a:pt x="385" y="2435"/>
                    <a:pt x="205" y="2358"/>
                  </a:cubicBezTo>
                  <a:cubicBezTo>
                    <a:pt x="154" y="2794"/>
                    <a:pt x="77" y="3230"/>
                    <a:pt x="51" y="3666"/>
                  </a:cubicBezTo>
                  <a:cubicBezTo>
                    <a:pt x="26" y="3794"/>
                    <a:pt x="26" y="3922"/>
                    <a:pt x="0" y="4050"/>
                  </a:cubicBezTo>
                  <a:cubicBezTo>
                    <a:pt x="180" y="3871"/>
                    <a:pt x="410" y="3717"/>
                    <a:pt x="667" y="3614"/>
                  </a:cubicBezTo>
                  <a:cubicBezTo>
                    <a:pt x="1077" y="3435"/>
                    <a:pt x="1538" y="3409"/>
                    <a:pt x="1974" y="3409"/>
                  </a:cubicBezTo>
                  <a:cubicBezTo>
                    <a:pt x="2307" y="3409"/>
                    <a:pt x="2666" y="3409"/>
                    <a:pt x="2999" y="3537"/>
                  </a:cubicBezTo>
                  <a:cubicBezTo>
                    <a:pt x="3383" y="3691"/>
                    <a:pt x="3691" y="4024"/>
                    <a:pt x="3973" y="4332"/>
                  </a:cubicBezTo>
                  <a:cubicBezTo>
                    <a:pt x="3999" y="4358"/>
                    <a:pt x="4024" y="4409"/>
                    <a:pt x="4075" y="4460"/>
                  </a:cubicBezTo>
                  <a:cubicBezTo>
                    <a:pt x="4229" y="3948"/>
                    <a:pt x="4383" y="3486"/>
                    <a:pt x="4562" y="2999"/>
                  </a:cubicBezTo>
                  <a:cubicBezTo>
                    <a:pt x="4793" y="2384"/>
                    <a:pt x="5049" y="1795"/>
                    <a:pt x="5306" y="1205"/>
                  </a:cubicBezTo>
                  <a:lnTo>
                    <a:pt x="5306" y="1205"/>
                  </a:lnTo>
                  <a:cubicBezTo>
                    <a:pt x="5178" y="1308"/>
                    <a:pt x="5049" y="1436"/>
                    <a:pt x="4896" y="1513"/>
                  </a:cubicBezTo>
                  <a:cubicBezTo>
                    <a:pt x="4511" y="1795"/>
                    <a:pt x="4075" y="2000"/>
                    <a:pt x="3588" y="2102"/>
                  </a:cubicBezTo>
                  <a:cubicBezTo>
                    <a:pt x="3486" y="2102"/>
                    <a:pt x="3460" y="1974"/>
                    <a:pt x="3563" y="1948"/>
                  </a:cubicBezTo>
                  <a:cubicBezTo>
                    <a:pt x="3973" y="1769"/>
                    <a:pt x="4383" y="1590"/>
                    <a:pt x="4767" y="1333"/>
                  </a:cubicBezTo>
                  <a:cubicBezTo>
                    <a:pt x="4947" y="1205"/>
                    <a:pt x="5126" y="1051"/>
                    <a:pt x="5306" y="898"/>
                  </a:cubicBezTo>
                  <a:cubicBezTo>
                    <a:pt x="5383" y="821"/>
                    <a:pt x="5459" y="744"/>
                    <a:pt x="5536" y="667"/>
                  </a:cubicBezTo>
                  <a:cubicBezTo>
                    <a:pt x="5562" y="616"/>
                    <a:pt x="5588" y="590"/>
                    <a:pt x="5613" y="564"/>
                  </a:cubicBezTo>
                  <a:cubicBezTo>
                    <a:pt x="5716" y="385"/>
                    <a:pt x="5818" y="180"/>
                    <a:pt x="5921"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76"/>
            <p:cNvSpPr/>
            <p:nvPr/>
          </p:nvSpPr>
          <p:spPr>
            <a:xfrm>
              <a:off x="533075" y="1928400"/>
              <a:ext cx="46575" cy="12850"/>
            </a:xfrm>
            <a:custGeom>
              <a:avLst/>
              <a:gdLst/>
              <a:ahLst/>
              <a:cxnLst/>
              <a:rect l="l" t="t" r="r" b="b"/>
              <a:pathLst>
                <a:path w="1863" h="514" extrusionOk="0">
                  <a:moveTo>
                    <a:pt x="716" y="1"/>
                  </a:moveTo>
                  <a:cubicBezTo>
                    <a:pt x="519" y="1"/>
                    <a:pt x="325" y="35"/>
                    <a:pt x="120" y="103"/>
                  </a:cubicBezTo>
                  <a:cubicBezTo>
                    <a:pt x="0" y="151"/>
                    <a:pt x="37" y="311"/>
                    <a:pt x="168" y="311"/>
                  </a:cubicBezTo>
                  <a:cubicBezTo>
                    <a:pt x="177" y="311"/>
                    <a:pt x="187" y="310"/>
                    <a:pt x="197" y="308"/>
                  </a:cubicBezTo>
                  <a:cubicBezTo>
                    <a:pt x="345" y="293"/>
                    <a:pt x="493" y="278"/>
                    <a:pt x="641" y="278"/>
                  </a:cubicBezTo>
                  <a:cubicBezTo>
                    <a:pt x="749" y="278"/>
                    <a:pt x="857" y="286"/>
                    <a:pt x="966" y="308"/>
                  </a:cubicBezTo>
                  <a:cubicBezTo>
                    <a:pt x="1120" y="334"/>
                    <a:pt x="1248" y="359"/>
                    <a:pt x="1376" y="411"/>
                  </a:cubicBezTo>
                  <a:cubicBezTo>
                    <a:pt x="1478" y="462"/>
                    <a:pt x="1607" y="513"/>
                    <a:pt x="1735" y="513"/>
                  </a:cubicBezTo>
                  <a:cubicBezTo>
                    <a:pt x="1812" y="513"/>
                    <a:pt x="1863" y="436"/>
                    <a:pt x="1812" y="385"/>
                  </a:cubicBezTo>
                  <a:cubicBezTo>
                    <a:pt x="1735" y="257"/>
                    <a:pt x="1607" y="180"/>
                    <a:pt x="1453" y="129"/>
                  </a:cubicBezTo>
                  <a:cubicBezTo>
                    <a:pt x="1325" y="77"/>
                    <a:pt x="1171" y="52"/>
                    <a:pt x="1017" y="26"/>
                  </a:cubicBezTo>
                  <a:cubicBezTo>
                    <a:pt x="915" y="9"/>
                    <a:pt x="815" y="1"/>
                    <a:pt x="7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76"/>
            <p:cNvSpPr/>
            <p:nvPr/>
          </p:nvSpPr>
          <p:spPr>
            <a:xfrm>
              <a:off x="553375" y="1950650"/>
              <a:ext cx="16675" cy="7900"/>
            </a:xfrm>
            <a:custGeom>
              <a:avLst/>
              <a:gdLst/>
              <a:ahLst/>
              <a:cxnLst/>
              <a:rect l="l" t="t" r="r" b="b"/>
              <a:pathLst>
                <a:path w="667" h="316" extrusionOk="0">
                  <a:moveTo>
                    <a:pt x="100" y="1"/>
                  </a:moveTo>
                  <a:cubicBezTo>
                    <a:pt x="60" y="1"/>
                    <a:pt x="26" y="43"/>
                    <a:pt x="26" y="84"/>
                  </a:cubicBezTo>
                  <a:cubicBezTo>
                    <a:pt x="0" y="136"/>
                    <a:pt x="26" y="187"/>
                    <a:pt x="77" y="213"/>
                  </a:cubicBezTo>
                  <a:cubicBezTo>
                    <a:pt x="154" y="213"/>
                    <a:pt x="231" y="238"/>
                    <a:pt x="333" y="264"/>
                  </a:cubicBezTo>
                  <a:cubicBezTo>
                    <a:pt x="359" y="264"/>
                    <a:pt x="410" y="289"/>
                    <a:pt x="436" y="289"/>
                  </a:cubicBezTo>
                  <a:cubicBezTo>
                    <a:pt x="461" y="315"/>
                    <a:pt x="487" y="315"/>
                    <a:pt x="513" y="315"/>
                  </a:cubicBezTo>
                  <a:cubicBezTo>
                    <a:pt x="538" y="315"/>
                    <a:pt x="564" y="289"/>
                    <a:pt x="590" y="289"/>
                  </a:cubicBezTo>
                  <a:cubicBezTo>
                    <a:pt x="641" y="289"/>
                    <a:pt x="666" y="213"/>
                    <a:pt x="615" y="187"/>
                  </a:cubicBezTo>
                  <a:cubicBezTo>
                    <a:pt x="590" y="161"/>
                    <a:pt x="590" y="136"/>
                    <a:pt x="564" y="136"/>
                  </a:cubicBezTo>
                  <a:cubicBezTo>
                    <a:pt x="538" y="110"/>
                    <a:pt x="513" y="110"/>
                    <a:pt x="487" y="110"/>
                  </a:cubicBezTo>
                  <a:lnTo>
                    <a:pt x="384" y="59"/>
                  </a:lnTo>
                  <a:lnTo>
                    <a:pt x="128" y="8"/>
                  </a:lnTo>
                  <a:cubicBezTo>
                    <a:pt x="119" y="3"/>
                    <a:pt x="109" y="1"/>
                    <a:pt x="1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76"/>
            <p:cNvSpPr/>
            <p:nvPr/>
          </p:nvSpPr>
          <p:spPr>
            <a:xfrm>
              <a:off x="443800" y="2608225"/>
              <a:ext cx="98700" cy="176725"/>
            </a:xfrm>
            <a:custGeom>
              <a:avLst/>
              <a:gdLst/>
              <a:ahLst/>
              <a:cxnLst/>
              <a:rect l="l" t="t" r="r" b="b"/>
              <a:pathLst>
                <a:path w="3948" h="7069" extrusionOk="0">
                  <a:moveTo>
                    <a:pt x="359" y="1"/>
                  </a:moveTo>
                  <a:cubicBezTo>
                    <a:pt x="282" y="1487"/>
                    <a:pt x="205" y="3077"/>
                    <a:pt x="128" y="4640"/>
                  </a:cubicBezTo>
                  <a:cubicBezTo>
                    <a:pt x="77" y="5383"/>
                    <a:pt x="52" y="6075"/>
                    <a:pt x="0" y="6742"/>
                  </a:cubicBezTo>
                  <a:cubicBezTo>
                    <a:pt x="128" y="6767"/>
                    <a:pt x="257" y="6793"/>
                    <a:pt x="359" y="6819"/>
                  </a:cubicBezTo>
                  <a:cubicBezTo>
                    <a:pt x="538" y="6870"/>
                    <a:pt x="718" y="6895"/>
                    <a:pt x="897" y="6921"/>
                  </a:cubicBezTo>
                  <a:cubicBezTo>
                    <a:pt x="1256" y="6998"/>
                    <a:pt x="1589" y="7024"/>
                    <a:pt x="1948" y="7049"/>
                  </a:cubicBezTo>
                  <a:cubicBezTo>
                    <a:pt x="2128" y="7062"/>
                    <a:pt x="2307" y="7068"/>
                    <a:pt x="2486" y="7068"/>
                  </a:cubicBezTo>
                  <a:cubicBezTo>
                    <a:pt x="2666" y="7068"/>
                    <a:pt x="2845" y="7062"/>
                    <a:pt x="3025" y="7049"/>
                  </a:cubicBezTo>
                  <a:lnTo>
                    <a:pt x="3102" y="7049"/>
                  </a:lnTo>
                  <a:cubicBezTo>
                    <a:pt x="3076" y="7049"/>
                    <a:pt x="3050" y="7049"/>
                    <a:pt x="3025" y="7024"/>
                  </a:cubicBezTo>
                  <a:cubicBezTo>
                    <a:pt x="2871" y="6767"/>
                    <a:pt x="2768" y="6460"/>
                    <a:pt x="2717" y="6152"/>
                  </a:cubicBezTo>
                  <a:cubicBezTo>
                    <a:pt x="2691" y="5998"/>
                    <a:pt x="2666" y="5845"/>
                    <a:pt x="2666" y="5691"/>
                  </a:cubicBezTo>
                  <a:cubicBezTo>
                    <a:pt x="2666" y="5563"/>
                    <a:pt x="2666" y="5383"/>
                    <a:pt x="2768" y="5255"/>
                  </a:cubicBezTo>
                  <a:cubicBezTo>
                    <a:pt x="2779" y="5244"/>
                    <a:pt x="2794" y="5238"/>
                    <a:pt x="2808" y="5238"/>
                  </a:cubicBezTo>
                  <a:cubicBezTo>
                    <a:pt x="2828" y="5238"/>
                    <a:pt x="2845" y="5251"/>
                    <a:pt x="2845" y="5281"/>
                  </a:cubicBezTo>
                  <a:cubicBezTo>
                    <a:pt x="2896" y="5409"/>
                    <a:pt x="2896" y="5563"/>
                    <a:pt x="2896" y="5691"/>
                  </a:cubicBezTo>
                  <a:cubicBezTo>
                    <a:pt x="2896" y="5845"/>
                    <a:pt x="2896" y="5998"/>
                    <a:pt x="2922" y="6127"/>
                  </a:cubicBezTo>
                  <a:cubicBezTo>
                    <a:pt x="2973" y="6408"/>
                    <a:pt x="3076" y="6690"/>
                    <a:pt x="3178" y="6947"/>
                  </a:cubicBezTo>
                  <a:cubicBezTo>
                    <a:pt x="3204" y="7024"/>
                    <a:pt x="3153" y="7049"/>
                    <a:pt x="3127" y="7049"/>
                  </a:cubicBezTo>
                  <a:cubicBezTo>
                    <a:pt x="3255" y="7049"/>
                    <a:pt x="3409" y="7024"/>
                    <a:pt x="3563" y="7024"/>
                  </a:cubicBezTo>
                  <a:cubicBezTo>
                    <a:pt x="3665" y="6998"/>
                    <a:pt x="3794" y="6972"/>
                    <a:pt x="3922" y="6972"/>
                  </a:cubicBezTo>
                  <a:cubicBezTo>
                    <a:pt x="3922" y="6152"/>
                    <a:pt x="3922" y="5281"/>
                    <a:pt x="3947" y="4358"/>
                  </a:cubicBezTo>
                  <a:lnTo>
                    <a:pt x="3922" y="4332"/>
                  </a:lnTo>
                  <a:cubicBezTo>
                    <a:pt x="3947" y="3410"/>
                    <a:pt x="3947" y="2461"/>
                    <a:pt x="3947" y="1539"/>
                  </a:cubicBezTo>
                  <a:lnTo>
                    <a:pt x="3947" y="1539"/>
                  </a:lnTo>
                  <a:cubicBezTo>
                    <a:pt x="3819" y="1795"/>
                    <a:pt x="3665" y="2026"/>
                    <a:pt x="3460" y="2231"/>
                  </a:cubicBezTo>
                  <a:cubicBezTo>
                    <a:pt x="3230" y="2487"/>
                    <a:pt x="2948" y="2692"/>
                    <a:pt x="2615" y="2743"/>
                  </a:cubicBezTo>
                  <a:cubicBezTo>
                    <a:pt x="2590" y="2745"/>
                    <a:pt x="2566" y="2746"/>
                    <a:pt x="2541" y="2746"/>
                  </a:cubicBezTo>
                  <a:cubicBezTo>
                    <a:pt x="2181" y="2746"/>
                    <a:pt x="1828" y="2573"/>
                    <a:pt x="1564" y="2333"/>
                  </a:cubicBezTo>
                  <a:cubicBezTo>
                    <a:pt x="923" y="1769"/>
                    <a:pt x="641" y="924"/>
                    <a:pt x="385" y="103"/>
                  </a:cubicBezTo>
                  <a:cubicBezTo>
                    <a:pt x="385" y="78"/>
                    <a:pt x="385" y="52"/>
                    <a:pt x="359"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76"/>
            <p:cNvSpPr/>
            <p:nvPr/>
          </p:nvSpPr>
          <p:spPr>
            <a:xfrm>
              <a:off x="411125" y="1516400"/>
              <a:ext cx="216600" cy="85875"/>
            </a:xfrm>
            <a:custGeom>
              <a:avLst/>
              <a:gdLst/>
              <a:ahLst/>
              <a:cxnLst/>
              <a:rect l="l" t="t" r="r" b="b"/>
              <a:pathLst>
                <a:path w="8664" h="3435" extrusionOk="0">
                  <a:moveTo>
                    <a:pt x="8601" y="2325"/>
                  </a:moveTo>
                  <a:lnTo>
                    <a:pt x="8601" y="2325"/>
                  </a:lnTo>
                  <a:cubicBezTo>
                    <a:pt x="8604" y="2327"/>
                    <a:pt x="8608" y="2330"/>
                    <a:pt x="8612" y="2333"/>
                  </a:cubicBezTo>
                  <a:lnTo>
                    <a:pt x="8663" y="2333"/>
                  </a:lnTo>
                  <a:cubicBezTo>
                    <a:pt x="8642" y="2330"/>
                    <a:pt x="8621" y="2328"/>
                    <a:pt x="8601" y="2325"/>
                  </a:cubicBezTo>
                  <a:close/>
                  <a:moveTo>
                    <a:pt x="2896" y="0"/>
                  </a:moveTo>
                  <a:cubicBezTo>
                    <a:pt x="2845" y="52"/>
                    <a:pt x="2819" y="129"/>
                    <a:pt x="2794" y="180"/>
                  </a:cubicBezTo>
                  <a:cubicBezTo>
                    <a:pt x="2666" y="385"/>
                    <a:pt x="2486" y="539"/>
                    <a:pt x="2256" y="641"/>
                  </a:cubicBezTo>
                  <a:cubicBezTo>
                    <a:pt x="2129" y="704"/>
                    <a:pt x="1968" y="750"/>
                    <a:pt x="1829" y="750"/>
                  </a:cubicBezTo>
                  <a:cubicBezTo>
                    <a:pt x="1799" y="750"/>
                    <a:pt x="1770" y="748"/>
                    <a:pt x="1743" y="744"/>
                  </a:cubicBezTo>
                  <a:cubicBezTo>
                    <a:pt x="1692" y="821"/>
                    <a:pt x="1640" y="872"/>
                    <a:pt x="1589" y="949"/>
                  </a:cubicBezTo>
                  <a:cubicBezTo>
                    <a:pt x="1461" y="1154"/>
                    <a:pt x="1307" y="1359"/>
                    <a:pt x="1128" y="1538"/>
                  </a:cubicBezTo>
                  <a:cubicBezTo>
                    <a:pt x="1025" y="1666"/>
                    <a:pt x="923" y="1769"/>
                    <a:pt x="795" y="1846"/>
                  </a:cubicBezTo>
                  <a:cubicBezTo>
                    <a:pt x="718" y="1897"/>
                    <a:pt x="667" y="1948"/>
                    <a:pt x="590" y="1974"/>
                  </a:cubicBezTo>
                  <a:cubicBezTo>
                    <a:pt x="590" y="2025"/>
                    <a:pt x="564" y="2102"/>
                    <a:pt x="564" y="2153"/>
                  </a:cubicBezTo>
                  <a:cubicBezTo>
                    <a:pt x="487" y="2461"/>
                    <a:pt x="308" y="2794"/>
                    <a:pt x="0" y="2948"/>
                  </a:cubicBezTo>
                  <a:cubicBezTo>
                    <a:pt x="0" y="2973"/>
                    <a:pt x="26" y="3025"/>
                    <a:pt x="26" y="3050"/>
                  </a:cubicBezTo>
                  <a:cubicBezTo>
                    <a:pt x="26" y="3153"/>
                    <a:pt x="26" y="3281"/>
                    <a:pt x="51" y="3384"/>
                  </a:cubicBezTo>
                  <a:cubicBezTo>
                    <a:pt x="51" y="3409"/>
                    <a:pt x="51" y="3409"/>
                    <a:pt x="51" y="3435"/>
                  </a:cubicBezTo>
                  <a:cubicBezTo>
                    <a:pt x="795" y="2922"/>
                    <a:pt x="1282" y="2076"/>
                    <a:pt x="1717" y="1282"/>
                  </a:cubicBezTo>
                  <a:cubicBezTo>
                    <a:pt x="2025" y="1436"/>
                    <a:pt x="2384" y="1513"/>
                    <a:pt x="2717" y="1538"/>
                  </a:cubicBezTo>
                  <a:cubicBezTo>
                    <a:pt x="2768" y="1308"/>
                    <a:pt x="2794" y="1051"/>
                    <a:pt x="2768" y="821"/>
                  </a:cubicBezTo>
                  <a:lnTo>
                    <a:pt x="2768" y="821"/>
                  </a:lnTo>
                  <a:cubicBezTo>
                    <a:pt x="3383" y="1333"/>
                    <a:pt x="4050" y="1743"/>
                    <a:pt x="4793" y="2025"/>
                  </a:cubicBezTo>
                  <a:cubicBezTo>
                    <a:pt x="4904" y="2081"/>
                    <a:pt x="5015" y="2123"/>
                    <a:pt x="5125" y="2123"/>
                  </a:cubicBezTo>
                  <a:cubicBezTo>
                    <a:pt x="5168" y="2123"/>
                    <a:pt x="5211" y="2116"/>
                    <a:pt x="5254" y="2102"/>
                  </a:cubicBezTo>
                  <a:cubicBezTo>
                    <a:pt x="5434" y="2076"/>
                    <a:pt x="5562" y="1923"/>
                    <a:pt x="5613" y="1769"/>
                  </a:cubicBezTo>
                  <a:cubicBezTo>
                    <a:pt x="5690" y="1615"/>
                    <a:pt x="5716" y="1436"/>
                    <a:pt x="5716" y="1256"/>
                  </a:cubicBezTo>
                  <a:cubicBezTo>
                    <a:pt x="6645" y="1708"/>
                    <a:pt x="7575" y="2185"/>
                    <a:pt x="8601" y="2325"/>
                  </a:cubicBezTo>
                  <a:lnTo>
                    <a:pt x="8601" y="2325"/>
                  </a:lnTo>
                  <a:cubicBezTo>
                    <a:pt x="8425" y="2198"/>
                    <a:pt x="8250" y="2047"/>
                    <a:pt x="8125" y="1871"/>
                  </a:cubicBezTo>
                  <a:cubicBezTo>
                    <a:pt x="7971" y="1718"/>
                    <a:pt x="7817" y="1538"/>
                    <a:pt x="7715" y="1333"/>
                  </a:cubicBezTo>
                  <a:cubicBezTo>
                    <a:pt x="7664" y="1256"/>
                    <a:pt x="7612" y="1154"/>
                    <a:pt x="7587" y="1051"/>
                  </a:cubicBezTo>
                  <a:cubicBezTo>
                    <a:pt x="7510" y="1231"/>
                    <a:pt x="7407" y="1384"/>
                    <a:pt x="7305" y="1538"/>
                  </a:cubicBezTo>
                  <a:cubicBezTo>
                    <a:pt x="7305" y="1564"/>
                    <a:pt x="7305" y="1615"/>
                    <a:pt x="7305" y="1641"/>
                  </a:cubicBezTo>
                  <a:cubicBezTo>
                    <a:pt x="7305" y="1659"/>
                    <a:pt x="7279" y="1677"/>
                    <a:pt x="7255" y="1677"/>
                  </a:cubicBezTo>
                  <a:cubicBezTo>
                    <a:pt x="7245" y="1677"/>
                    <a:pt x="7235" y="1674"/>
                    <a:pt x="7228" y="1666"/>
                  </a:cubicBezTo>
                  <a:cubicBezTo>
                    <a:pt x="7202" y="1666"/>
                    <a:pt x="7177" y="1641"/>
                    <a:pt x="7151" y="1615"/>
                  </a:cubicBezTo>
                  <a:cubicBezTo>
                    <a:pt x="7125" y="1615"/>
                    <a:pt x="7125" y="1589"/>
                    <a:pt x="7125" y="1564"/>
                  </a:cubicBezTo>
                  <a:cubicBezTo>
                    <a:pt x="7048" y="1461"/>
                    <a:pt x="6997" y="1333"/>
                    <a:pt x="6920" y="1231"/>
                  </a:cubicBezTo>
                  <a:cubicBezTo>
                    <a:pt x="6843" y="1077"/>
                    <a:pt x="6766" y="923"/>
                    <a:pt x="6664" y="769"/>
                  </a:cubicBezTo>
                  <a:cubicBezTo>
                    <a:pt x="6485" y="539"/>
                    <a:pt x="6305" y="308"/>
                    <a:pt x="6126" y="77"/>
                  </a:cubicBezTo>
                  <a:cubicBezTo>
                    <a:pt x="6126" y="205"/>
                    <a:pt x="6126" y="334"/>
                    <a:pt x="6126" y="436"/>
                  </a:cubicBezTo>
                  <a:cubicBezTo>
                    <a:pt x="6126" y="539"/>
                    <a:pt x="6126" y="641"/>
                    <a:pt x="6126" y="744"/>
                  </a:cubicBezTo>
                  <a:cubicBezTo>
                    <a:pt x="6126" y="846"/>
                    <a:pt x="6151" y="949"/>
                    <a:pt x="6100" y="1051"/>
                  </a:cubicBezTo>
                  <a:cubicBezTo>
                    <a:pt x="6100" y="1051"/>
                    <a:pt x="6100" y="1077"/>
                    <a:pt x="6074" y="1077"/>
                  </a:cubicBezTo>
                  <a:cubicBezTo>
                    <a:pt x="6100" y="1128"/>
                    <a:pt x="6074" y="1154"/>
                    <a:pt x="6049" y="1179"/>
                  </a:cubicBezTo>
                  <a:cubicBezTo>
                    <a:pt x="6029" y="1189"/>
                    <a:pt x="6009" y="1194"/>
                    <a:pt x="5989" y="1194"/>
                  </a:cubicBezTo>
                  <a:cubicBezTo>
                    <a:pt x="5908" y="1194"/>
                    <a:pt x="5834" y="1123"/>
                    <a:pt x="5793" y="1103"/>
                  </a:cubicBezTo>
                  <a:cubicBezTo>
                    <a:pt x="5613" y="1000"/>
                    <a:pt x="5485" y="872"/>
                    <a:pt x="5331" y="769"/>
                  </a:cubicBezTo>
                  <a:cubicBezTo>
                    <a:pt x="5254" y="692"/>
                    <a:pt x="5177" y="641"/>
                    <a:pt x="5101" y="590"/>
                  </a:cubicBezTo>
                  <a:cubicBezTo>
                    <a:pt x="5075" y="564"/>
                    <a:pt x="5024" y="539"/>
                    <a:pt x="4972" y="487"/>
                  </a:cubicBezTo>
                  <a:lnTo>
                    <a:pt x="4972" y="487"/>
                  </a:lnTo>
                  <a:cubicBezTo>
                    <a:pt x="4998" y="744"/>
                    <a:pt x="5049" y="974"/>
                    <a:pt x="5049" y="1205"/>
                  </a:cubicBezTo>
                  <a:cubicBezTo>
                    <a:pt x="5024" y="1256"/>
                    <a:pt x="4998" y="1308"/>
                    <a:pt x="4947" y="1308"/>
                  </a:cubicBezTo>
                  <a:cubicBezTo>
                    <a:pt x="4947" y="1308"/>
                    <a:pt x="4921" y="1333"/>
                    <a:pt x="4895" y="1333"/>
                  </a:cubicBezTo>
                  <a:cubicBezTo>
                    <a:pt x="4793" y="1308"/>
                    <a:pt x="4690" y="1231"/>
                    <a:pt x="4588" y="1179"/>
                  </a:cubicBezTo>
                  <a:cubicBezTo>
                    <a:pt x="4485" y="1103"/>
                    <a:pt x="4383" y="1026"/>
                    <a:pt x="4306" y="949"/>
                  </a:cubicBezTo>
                  <a:cubicBezTo>
                    <a:pt x="4152" y="821"/>
                    <a:pt x="4024" y="667"/>
                    <a:pt x="3896" y="513"/>
                  </a:cubicBezTo>
                  <a:cubicBezTo>
                    <a:pt x="3793" y="513"/>
                    <a:pt x="3691" y="487"/>
                    <a:pt x="3588" y="462"/>
                  </a:cubicBezTo>
                  <a:cubicBezTo>
                    <a:pt x="3460" y="436"/>
                    <a:pt x="3358" y="385"/>
                    <a:pt x="3255" y="308"/>
                  </a:cubicBezTo>
                  <a:cubicBezTo>
                    <a:pt x="3153" y="257"/>
                    <a:pt x="3050" y="180"/>
                    <a:pt x="2973" y="77"/>
                  </a:cubicBezTo>
                  <a:cubicBezTo>
                    <a:pt x="2948" y="52"/>
                    <a:pt x="2922" y="26"/>
                    <a:pt x="2896"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76"/>
            <p:cNvSpPr/>
            <p:nvPr/>
          </p:nvSpPr>
          <p:spPr>
            <a:xfrm>
              <a:off x="477750" y="1629700"/>
              <a:ext cx="70500" cy="19425"/>
            </a:xfrm>
            <a:custGeom>
              <a:avLst/>
              <a:gdLst/>
              <a:ahLst/>
              <a:cxnLst/>
              <a:rect l="l" t="t" r="r" b="b"/>
              <a:pathLst>
                <a:path w="2820" h="777" extrusionOk="0">
                  <a:moveTo>
                    <a:pt x="1807" y="0"/>
                  </a:moveTo>
                  <a:cubicBezTo>
                    <a:pt x="1768" y="0"/>
                    <a:pt x="1730" y="2"/>
                    <a:pt x="1692" y="5"/>
                  </a:cubicBezTo>
                  <a:cubicBezTo>
                    <a:pt x="1359" y="5"/>
                    <a:pt x="1051" y="107"/>
                    <a:pt x="744" y="236"/>
                  </a:cubicBezTo>
                  <a:cubicBezTo>
                    <a:pt x="667" y="261"/>
                    <a:pt x="1" y="697"/>
                    <a:pt x="308" y="774"/>
                  </a:cubicBezTo>
                  <a:cubicBezTo>
                    <a:pt x="313" y="776"/>
                    <a:pt x="319" y="776"/>
                    <a:pt x="326" y="776"/>
                  </a:cubicBezTo>
                  <a:cubicBezTo>
                    <a:pt x="425" y="776"/>
                    <a:pt x="698" y="618"/>
                    <a:pt x="770" y="594"/>
                  </a:cubicBezTo>
                  <a:cubicBezTo>
                    <a:pt x="923" y="543"/>
                    <a:pt x="1103" y="518"/>
                    <a:pt x="1257" y="492"/>
                  </a:cubicBezTo>
                  <a:lnTo>
                    <a:pt x="1282" y="492"/>
                  </a:lnTo>
                  <a:cubicBezTo>
                    <a:pt x="1667" y="492"/>
                    <a:pt x="2051" y="569"/>
                    <a:pt x="2436" y="697"/>
                  </a:cubicBezTo>
                  <a:cubicBezTo>
                    <a:pt x="2483" y="729"/>
                    <a:pt x="2540" y="751"/>
                    <a:pt x="2595" y="751"/>
                  </a:cubicBezTo>
                  <a:cubicBezTo>
                    <a:pt x="2629" y="751"/>
                    <a:pt x="2662" y="742"/>
                    <a:pt x="2692" y="723"/>
                  </a:cubicBezTo>
                  <a:cubicBezTo>
                    <a:pt x="2794" y="697"/>
                    <a:pt x="2820" y="569"/>
                    <a:pt x="2794" y="466"/>
                  </a:cubicBezTo>
                  <a:cubicBezTo>
                    <a:pt x="2743" y="389"/>
                    <a:pt x="2666" y="312"/>
                    <a:pt x="2589" y="261"/>
                  </a:cubicBezTo>
                  <a:cubicBezTo>
                    <a:pt x="2365" y="81"/>
                    <a:pt x="2081" y="0"/>
                    <a:pt x="1807"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76"/>
            <p:cNvSpPr/>
            <p:nvPr/>
          </p:nvSpPr>
          <p:spPr>
            <a:xfrm>
              <a:off x="571300" y="1672750"/>
              <a:ext cx="103825" cy="195450"/>
            </a:xfrm>
            <a:custGeom>
              <a:avLst/>
              <a:gdLst/>
              <a:ahLst/>
              <a:cxnLst/>
              <a:rect l="l" t="t" r="r" b="b"/>
              <a:pathLst>
                <a:path w="4153" h="7818" extrusionOk="0">
                  <a:moveTo>
                    <a:pt x="3025" y="0"/>
                  </a:moveTo>
                  <a:cubicBezTo>
                    <a:pt x="2999" y="26"/>
                    <a:pt x="2999" y="26"/>
                    <a:pt x="2999" y="26"/>
                  </a:cubicBezTo>
                  <a:cubicBezTo>
                    <a:pt x="3025" y="231"/>
                    <a:pt x="2974" y="436"/>
                    <a:pt x="2922" y="615"/>
                  </a:cubicBezTo>
                  <a:cubicBezTo>
                    <a:pt x="2846" y="872"/>
                    <a:pt x="2717" y="1102"/>
                    <a:pt x="2589" y="1333"/>
                  </a:cubicBezTo>
                  <a:cubicBezTo>
                    <a:pt x="2333" y="1769"/>
                    <a:pt x="2025" y="2127"/>
                    <a:pt x="1692" y="2512"/>
                  </a:cubicBezTo>
                  <a:cubicBezTo>
                    <a:pt x="1410" y="2819"/>
                    <a:pt x="1128" y="3127"/>
                    <a:pt x="795" y="3409"/>
                  </a:cubicBezTo>
                  <a:cubicBezTo>
                    <a:pt x="975" y="3742"/>
                    <a:pt x="1103" y="4203"/>
                    <a:pt x="1128" y="4767"/>
                  </a:cubicBezTo>
                  <a:cubicBezTo>
                    <a:pt x="1180" y="5818"/>
                    <a:pt x="565" y="6997"/>
                    <a:pt x="1" y="7817"/>
                  </a:cubicBezTo>
                  <a:cubicBezTo>
                    <a:pt x="949" y="7587"/>
                    <a:pt x="1897" y="7228"/>
                    <a:pt x="2641" y="6587"/>
                  </a:cubicBezTo>
                  <a:cubicBezTo>
                    <a:pt x="3076" y="6254"/>
                    <a:pt x="3461" y="5818"/>
                    <a:pt x="3743" y="5331"/>
                  </a:cubicBezTo>
                  <a:cubicBezTo>
                    <a:pt x="3896" y="5101"/>
                    <a:pt x="3999" y="4844"/>
                    <a:pt x="4101" y="4588"/>
                  </a:cubicBezTo>
                  <a:cubicBezTo>
                    <a:pt x="4101" y="4511"/>
                    <a:pt x="4127" y="4460"/>
                    <a:pt x="4153" y="4409"/>
                  </a:cubicBezTo>
                  <a:cubicBezTo>
                    <a:pt x="4076" y="4280"/>
                    <a:pt x="4025" y="4152"/>
                    <a:pt x="3948" y="4050"/>
                  </a:cubicBezTo>
                  <a:cubicBezTo>
                    <a:pt x="3845" y="3845"/>
                    <a:pt x="3768" y="3614"/>
                    <a:pt x="3691" y="3409"/>
                  </a:cubicBezTo>
                  <a:cubicBezTo>
                    <a:pt x="3384" y="2640"/>
                    <a:pt x="3179" y="1846"/>
                    <a:pt x="3076" y="1025"/>
                  </a:cubicBezTo>
                  <a:cubicBezTo>
                    <a:pt x="3051" y="692"/>
                    <a:pt x="3025" y="359"/>
                    <a:pt x="3025"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76"/>
            <p:cNvSpPr/>
            <p:nvPr/>
          </p:nvSpPr>
          <p:spPr>
            <a:xfrm>
              <a:off x="439300" y="2802375"/>
              <a:ext cx="450475" cy="379475"/>
            </a:xfrm>
            <a:custGeom>
              <a:avLst/>
              <a:gdLst/>
              <a:ahLst/>
              <a:cxnLst/>
              <a:rect l="l" t="t" r="r" b="b"/>
              <a:pathLst>
                <a:path w="18019" h="15179" extrusionOk="0">
                  <a:moveTo>
                    <a:pt x="4102" y="1"/>
                  </a:moveTo>
                  <a:cubicBezTo>
                    <a:pt x="4025" y="1"/>
                    <a:pt x="3948" y="26"/>
                    <a:pt x="3871" y="26"/>
                  </a:cubicBezTo>
                  <a:cubicBezTo>
                    <a:pt x="3666" y="52"/>
                    <a:pt x="3487" y="52"/>
                    <a:pt x="3282" y="78"/>
                  </a:cubicBezTo>
                  <a:cubicBezTo>
                    <a:pt x="2923" y="103"/>
                    <a:pt x="2564" y="129"/>
                    <a:pt x="2179" y="129"/>
                  </a:cubicBezTo>
                  <a:cubicBezTo>
                    <a:pt x="2000" y="142"/>
                    <a:pt x="1814" y="148"/>
                    <a:pt x="1625" y="148"/>
                  </a:cubicBezTo>
                  <a:cubicBezTo>
                    <a:pt x="1436" y="148"/>
                    <a:pt x="1244" y="142"/>
                    <a:pt x="1052" y="129"/>
                  </a:cubicBezTo>
                  <a:lnTo>
                    <a:pt x="513" y="129"/>
                  </a:lnTo>
                  <a:cubicBezTo>
                    <a:pt x="385" y="103"/>
                    <a:pt x="232" y="103"/>
                    <a:pt x="103" y="103"/>
                  </a:cubicBezTo>
                  <a:cubicBezTo>
                    <a:pt x="78" y="847"/>
                    <a:pt x="26" y="1539"/>
                    <a:pt x="1" y="2179"/>
                  </a:cubicBezTo>
                  <a:cubicBezTo>
                    <a:pt x="1077" y="2769"/>
                    <a:pt x="3076" y="4204"/>
                    <a:pt x="3538" y="7075"/>
                  </a:cubicBezTo>
                  <a:cubicBezTo>
                    <a:pt x="4146" y="10975"/>
                    <a:pt x="3102" y="15150"/>
                    <a:pt x="4635" y="15150"/>
                  </a:cubicBezTo>
                  <a:cubicBezTo>
                    <a:pt x="4653" y="15150"/>
                    <a:pt x="4672" y="15149"/>
                    <a:pt x="4691" y="15148"/>
                  </a:cubicBezTo>
                  <a:cubicBezTo>
                    <a:pt x="4789" y="15143"/>
                    <a:pt x="4922" y="15141"/>
                    <a:pt x="5087" y="15141"/>
                  </a:cubicBezTo>
                  <a:cubicBezTo>
                    <a:pt x="5746" y="15141"/>
                    <a:pt x="6911" y="15174"/>
                    <a:pt x="8305" y="15174"/>
                  </a:cubicBezTo>
                  <a:lnTo>
                    <a:pt x="8587" y="15174"/>
                  </a:lnTo>
                  <a:cubicBezTo>
                    <a:pt x="8972" y="15177"/>
                    <a:pt x="9372" y="15179"/>
                    <a:pt x="9781" y="15179"/>
                  </a:cubicBezTo>
                  <a:cubicBezTo>
                    <a:pt x="12803" y="15179"/>
                    <a:pt x="16323" y="15072"/>
                    <a:pt x="17993" y="14507"/>
                  </a:cubicBezTo>
                  <a:lnTo>
                    <a:pt x="18019" y="14507"/>
                  </a:lnTo>
                  <a:lnTo>
                    <a:pt x="17916" y="12457"/>
                  </a:lnTo>
                  <a:cubicBezTo>
                    <a:pt x="16942" y="12662"/>
                    <a:pt x="15558" y="12867"/>
                    <a:pt x="15200" y="12918"/>
                  </a:cubicBezTo>
                  <a:lnTo>
                    <a:pt x="15123" y="12918"/>
                  </a:lnTo>
                  <a:cubicBezTo>
                    <a:pt x="14969" y="13149"/>
                    <a:pt x="14738" y="13354"/>
                    <a:pt x="14431" y="13354"/>
                  </a:cubicBezTo>
                  <a:cubicBezTo>
                    <a:pt x="14251" y="13328"/>
                    <a:pt x="14046" y="13226"/>
                    <a:pt x="13969" y="13072"/>
                  </a:cubicBezTo>
                  <a:cubicBezTo>
                    <a:pt x="13867" y="13328"/>
                    <a:pt x="13739" y="13610"/>
                    <a:pt x="13482" y="13764"/>
                  </a:cubicBezTo>
                  <a:cubicBezTo>
                    <a:pt x="13391" y="13819"/>
                    <a:pt x="13294" y="13844"/>
                    <a:pt x="13197" y="13844"/>
                  </a:cubicBezTo>
                  <a:cubicBezTo>
                    <a:pt x="13021" y="13844"/>
                    <a:pt x="12846" y="13759"/>
                    <a:pt x="12713" y="13610"/>
                  </a:cubicBezTo>
                  <a:cubicBezTo>
                    <a:pt x="12611" y="13482"/>
                    <a:pt x="12560" y="13303"/>
                    <a:pt x="12534" y="13123"/>
                  </a:cubicBezTo>
                  <a:cubicBezTo>
                    <a:pt x="12534" y="13123"/>
                    <a:pt x="12534" y="13149"/>
                    <a:pt x="12534" y="13149"/>
                  </a:cubicBezTo>
                  <a:cubicBezTo>
                    <a:pt x="12431" y="13354"/>
                    <a:pt x="12329" y="13610"/>
                    <a:pt x="12098" y="13713"/>
                  </a:cubicBezTo>
                  <a:cubicBezTo>
                    <a:pt x="12028" y="13748"/>
                    <a:pt x="11955" y="13765"/>
                    <a:pt x="11883" y="13765"/>
                  </a:cubicBezTo>
                  <a:cubicBezTo>
                    <a:pt x="11747" y="13765"/>
                    <a:pt x="11619" y="13703"/>
                    <a:pt x="11534" y="13585"/>
                  </a:cubicBezTo>
                  <a:cubicBezTo>
                    <a:pt x="11458" y="13457"/>
                    <a:pt x="11406" y="13328"/>
                    <a:pt x="11406" y="13200"/>
                  </a:cubicBezTo>
                  <a:cubicBezTo>
                    <a:pt x="11124" y="13200"/>
                    <a:pt x="10253" y="13226"/>
                    <a:pt x="9228" y="13226"/>
                  </a:cubicBezTo>
                  <a:cubicBezTo>
                    <a:pt x="7664" y="13226"/>
                    <a:pt x="5742" y="13175"/>
                    <a:pt x="4973" y="12918"/>
                  </a:cubicBezTo>
                  <a:cubicBezTo>
                    <a:pt x="4717" y="12816"/>
                    <a:pt x="4153" y="12636"/>
                    <a:pt x="4102"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76"/>
            <p:cNvSpPr/>
            <p:nvPr/>
          </p:nvSpPr>
          <p:spPr>
            <a:xfrm>
              <a:off x="683425" y="1729775"/>
              <a:ext cx="326175" cy="187125"/>
            </a:xfrm>
            <a:custGeom>
              <a:avLst/>
              <a:gdLst/>
              <a:ahLst/>
              <a:cxnLst/>
              <a:rect l="l" t="t" r="r" b="b"/>
              <a:pathLst>
                <a:path w="13047" h="7485" extrusionOk="0">
                  <a:moveTo>
                    <a:pt x="1" y="0"/>
                  </a:moveTo>
                  <a:lnTo>
                    <a:pt x="1" y="0"/>
                  </a:lnTo>
                  <a:cubicBezTo>
                    <a:pt x="257" y="205"/>
                    <a:pt x="539" y="410"/>
                    <a:pt x="795" y="615"/>
                  </a:cubicBezTo>
                  <a:cubicBezTo>
                    <a:pt x="1206" y="923"/>
                    <a:pt x="1616" y="1230"/>
                    <a:pt x="2026" y="1512"/>
                  </a:cubicBezTo>
                  <a:cubicBezTo>
                    <a:pt x="5409" y="2973"/>
                    <a:pt x="10381" y="4896"/>
                    <a:pt x="10919" y="5511"/>
                  </a:cubicBezTo>
                  <a:cubicBezTo>
                    <a:pt x="11740" y="6433"/>
                    <a:pt x="12355" y="6510"/>
                    <a:pt x="12739" y="7228"/>
                  </a:cubicBezTo>
                  <a:cubicBezTo>
                    <a:pt x="12816" y="7407"/>
                    <a:pt x="12918" y="7484"/>
                    <a:pt x="13047" y="7484"/>
                  </a:cubicBezTo>
                  <a:cubicBezTo>
                    <a:pt x="12585" y="5664"/>
                    <a:pt x="12021" y="5075"/>
                    <a:pt x="11483" y="4972"/>
                  </a:cubicBezTo>
                  <a:lnTo>
                    <a:pt x="11458" y="4972"/>
                  </a:lnTo>
                  <a:cubicBezTo>
                    <a:pt x="11432" y="4947"/>
                    <a:pt x="8664" y="3588"/>
                    <a:pt x="5870" y="2307"/>
                  </a:cubicBezTo>
                  <a:cubicBezTo>
                    <a:pt x="1898" y="487"/>
                    <a:pt x="488" y="51"/>
                    <a:pt x="1"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76"/>
            <p:cNvSpPr/>
            <p:nvPr/>
          </p:nvSpPr>
          <p:spPr>
            <a:xfrm>
              <a:off x="431625" y="1818200"/>
              <a:ext cx="73700" cy="296675"/>
            </a:xfrm>
            <a:custGeom>
              <a:avLst/>
              <a:gdLst/>
              <a:ahLst/>
              <a:cxnLst/>
              <a:rect l="l" t="t" r="r" b="b"/>
              <a:pathLst>
                <a:path w="2948" h="11867" extrusionOk="0">
                  <a:moveTo>
                    <a:pt x="2743" y="0"/>
                  </a:moveTo>
                  <a:lnTo>
                    <a:pt x="2743" y="0"/>
                  </a:lnTo>
                  <a:cubicBezTo>
                    <a:pt x="2691" y="77"/>
                    <a:pt x="2666" y="128"/>
                    <a:pt x="2615" y="180"/>
                  </a:cubicBezTo>
                  <a:cubicBezTo>
                    <a:pt x="2538" y="282"/>
                    <a:pt x="2461" y="385"/>
                    <a:pt x="2384" y="487"/>
                  </a:cubicBezTo>
                  <a:cubicBezTo>
                    <a:pt x="2128" y="820"/>
                    <a:pt x="1871" y="1154"/>
                    <a:pt x="1615" y="1487"/>
                  </a:cubicBezTo>
                  <a:cubicBezTo>
                    <a:pt x="1231" y="1974"/>
                    <a:pt x="846" y="2486"/>
                    <a:pt x="462" y="2973"/>
                  </a:cubicBezTo>
                  <a:lnTo>
                    <a:pt x="0" y="3563"/>
                  </a:lnTo>
                  <a:cubicBezTo>
                    <a:pt x="1231" y="5075"/>
                    <a:pt x="1794" y="8714"/>
                    <a:pt x="2076" y="11867"/>
                  </a:cubicBezTo>
                  <a:cubicBezTo>
                    <a:pt x="2128" y="11175"/>
                    <a:pt x="2179" y="10483"/>
                    <a:pt x="2230" y="9816"/>
                  </a:cubicBezTo>
                  <a:cubicBezTo>
                    <a:pt x="2307" y="8535"/>
                    <a:pt x="2410" y="7253"/>
                    <a:pt x="2538" y="5972"/>
                  </a:cubicBezTo>
                  <a:cubicBezTo>
                    <a:pt x="2589" y="5331"/>
                    <a:pt x="2640" y="4690"/>
                    <a:pt x="2717" y="4050"/>
                  </a:cubicBezTo>
                  <a:cubicBezTo>
                    <a:pt x="2768" y="3691"/>
                    <a:pt x="2794" y="3306"/>
                    <a:pt x="2845" y="2922"/>
                  </a:cubicBezTo>
                  <a:cubicBezTo>
                    <a:pt x="2871" y="2691"/>
                    <a:pt x="2922" y="2435"/>
                    <a:pt x="2948" y="2204"/>
                  </a:cubicBezTo>
                  <a:lnTo>
                    <a:pt x="2948" y="2204"/>
                  </a:lnTo>
                  <a:cubicBezTo>
                    <a:pt x="2935" y="2211"/>
                    <a:pt x="2922" y="2214"/>
                    <a:pt x="2909" y="2214"/>
                  </a:cubicBezTo>
                  <a:cubicBezTo>
                    <a:pt x="2871" y="2214"/>
                    <a:pt x="2832" y="2185"/>
                    <a:pt x="2794" y="2127"/>
                  </a:cubicBezTo>
                  <a:cubicBezTo>
                    <a:pt x="2794" y="2127"/>
                    <a:pt x="2794" y="2102"/>
                    <a:pt x="2794" y="2076"/>
                  </a:cubicBezTo>
                  <a:cubicBezTo>
                    <a:pt x="2743" y="1717"/>
                    <a:pt x="2717" y="1333"/>
                    <a:pt x="2717" y="948"/>
                  </a:cubicBezTo>
                  <a:cubicBezTo>
                    <a:pt x="2717" y="641"/>
                    <a:pt x="2743" y="333"/>
                    <a:pt x="2743"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76"/>
            <p:cNvSpPr/>
            <p:nvPr/>
          </p:nvSpPr>
          <p:spPr>
            <a:xfrm>
              <a:off x="648825" y="3257950"/>
              <a:ext cx="11575" cy="101900"/>
            </a:xfrm>
            <a:custGeom>
              <a:avLst/>
              <a:gdLst/>
              <a:ahLst/>
              <a:cxnLst/>
              <a:rect l="l" t="t" r="r" b="b"/>
              <a:pathLst>
                <a:path w="463" h="4076" extrusionOk="0">
                  <a:moveTo>
                    <a:pt x="155" y="1"/>
                  </a:moveTo>
                  <a:cubicBezTo>
                    <a:pt x="52" y="129"/>
                    <a:pt x="1" y="257"/>
                    <a:pt x="1" y="257"/>
                  </a:cubicBezTo>
                  <a:lnTo>
                    <a:pt x="462" y="4076"/>
                  </a:lnTo>
                  <a:cubicBezTo>
                    <a:pt x="360" y="2666"/>
                    <a:pt x="257" y="1282"/>
                    <a:pt x="1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76"/>
            <p:cNvSpPr/>
            <p:nvPr/>
          </p:nvSpPr>
          <p:spPr>
            <a:xfrm>
              <a:off x="359225" y="4031975"/>
              <a:ext cx="388300" cy="237750"/>
            </a:xfrm>
            <a:custGeom>
              <a:avLst/>
              <a:gdLst/>
              <a:ahLst/>
              <a:cxnLst/>
              <a:rect l="l" t="t" r="r" b="b"/>
              <a:pathLst>
                <a:path w="15532" h="9510" extrusionOk="0">
                  <a:moveTo>
                    <a:pt x="13917" y="1"/>
                  </a:moveTo>
                  <a:cubicBezTo>
                    <a:pt x="13815" y="155"/>
                    <a:pt x="13635" y="283"/>
                    <a:pt x="13379" y="385"/>
                  </a:cubicBezTo>
                  <a:cubicBezTo>
                    <a:pt x="13276" y="437"/>
                    <a:pt x="13148" y="488"/>
                    <a:pt x="13020" y="513"/>
                  </a:cubicBezTo>
                  <a:cubicBezTo>
                    <a:pt x="13020" y="539"/>
                    <a:pt x="13046" y="590"/>
                    <a:pt x="13046" y="616"/>
                  </a:cubicBezTo>
                  <a:cubicBezTo>
                    <a:pt x="13046" y="693"/>
                    <a:pt x="13071" y="770"/>
                    <a:pt x="13097" y="847"/>
                  </a:cubicBezTo>
                  <a:cubicBezTo>
                    <a:pt x="13097" y="923"/>
                    <a:pt x="13123" y="1026"/>
                    <a:pt x="13123" y="1103"/>
                  </a:cubicBezTo>
                  <a:cubicBezTo>
                    <a:pt x="13123" y="1129"/>
                    <a:pt x="13123" y="1180"/>
                    <a:pt x="13148" y="1205"/>
                  </a:cubicBezTo>
                  <a:cubicBezTo>
                    <a:pt x="13148" y="1231"/>
                    <a:pt x="13148" y="1257"/>
                    <a:pt x="13148" y="1257"/>
                  </a:cubicBezTo>
                  <a:cubicBezTo>
                    <a:pt x="13148" y="1282"/>
                    <a:pt x="13123" y="1308"/>
                    <a:pt x="13123" y="1334"/>
                  </a:cubicBezTo>
                  <a:cubicBezTo>
                    <a:pt x="13110" y="1346"/>
                    <a:pt x="13091" y="1353"/>
                    <a:pt x="13071" y="1353"/>
                  </a:cubicBezTo>
                  <a:cubicBezTo>
                    <a:pt x="13052" y="1353"/>
                    <a:pt x="13033" y="1346"/>
                    <a:pt x="13020" y="1334"/>
                  </a:cubicBezTo>
                  <a:cubicBezTo>
                    <a:pt x="13020" y="1308"/>
                    <a:pt x="12995" y="1308"/>
                    <a:pt x="12995" y="1282"/>
                  </a:cubicBezTo>
                  <a:cubicBezTo>
                    <a:pt x="12969" y="1257"/>
                    <a:pt x="12969" y="1257"/>
                    <a:pt x="12969" y="1231"/>
                  </a:cubicBezTo>
                  <a:cubicBezTo>
                    <a:pt x="12969" y="1205"/>
                    <a:pt x="12943" y="1154"/>
                    <a:pt x="12943" y="1129"/>
                  </a:cubicBezTo>
                  <a:cubicBezTo>
                    <a:pt x="12918" y="1052"/>
                    <a:pt x="12918" y="975"/>
                    <a:pt x="12892" y="898"/>
                  </a:cubicBezTo>
                  <a:cubicBezTo>
                    <a:pt x="12892" y="795"/>
                    <a:pt x="12866" y="718"/>
                    <a:pt x="12866" y="642"/>
                  </a:cubicBezTo>
                  <a:cubicBezTo>
                    <a:pt x="12866" y="616"/>
                    <a:pt x="12841" y="590"/>
                    <a:pt x="12841" y="565"/>
                  </a:cubicBezTo>
                  <a:cubicBezTo>
                    <a:pt x="12482" y="642"/>
                    <a:pt x="12072" y="693"/>
                    <a:pt x="11662" y="744"/>
                  </a:cubicBezTo>
                  <a:cubicBezTo>
                    <a:pt x="11611" y="821"/>
                    <a:pt x="11559" y="898"/>
                    <a:pt x="11534" y="1000"/>
                  </a:cubicBezTo>
                  <a:cubicBezTo>
                    <a:pt x="11380" y="1334"/>
                    <a:pt x="11303" y="1795"/>
                    <a:pt x="11559" y="2077"/>
                  </a:cubicBezTo>
                  <a:cubicBezTo>
                    <a:pt x="11747" y="2279"/>
                    <a:pt x="12025" y="2302"/>
                    <a:pt x="12318" y="2302"/>
                  </a:cubicBezTo>
                  <a:cubicBezTo>
                    <a:pt x="12405" y="2302"/>
                    <a:pt x="12493" y="2300"/>
                    <a:pt x="12581" y="2300"/>
                  </a:cubicBezTo>
                  <a:cubicBezTo>
                    <a:pt x="12723" y="2300"/>
                    <a:pt x="12863" y="2305"/>
                    <a:pt x="12995" y="2333"/>
                  </a:cubicBezTo>
                  <a:cubicBezTo>
                    <a:pt x="13097" y="2692"/>
                    <a:pt x="12533" y="2897"/>
                    <a:pt x="12482" y="3256"/>
                  </a:cubicBezTo>
                  <a:cubicBezTo>
                    <a:pt x="12456" y="3486"/>
                    <a:pt x="12661" y="3692"/>
                    <a:pt x="12892" y="3743"/>
                  </a:cubicBezTo>
                  <a:cubicBezTo>
                    <a:pt x="12933" y="3747"/>
                    <a:pt x="12974" y="3749"/>
                    <a:pt x="13015" y="3749"/>
                  </a:cubicBezTo>
                  <a:cubicBezTo>
                    <a:pt x="13204" y="3749"/>
                    <a:pt x="13394" y="3704"/>
                    <a:pt x="13584" y="3640"/>
                  </a:cubicBezTo>
                  <a:cubicBezTo>
                    <a:pt x="13584" y="4050"/>
                    <a:pt x="13661" y="4460"/>
                    <a:pt x="13687" y="4870"/>
                  </a:cubicBezTo>
                  <a:cubicBezTo>
                    <a:pt x="13712" y="5281"/>
                    <a:pt x="13635" y="5742"/>
                    <a:pt x="13379" y="6049"/>
                  </a:cubicBezTo>
                  <a:cubicBezTo>
                    <a:pt x="13071" y="6357"/>
                    <a:pt x="12610" y="6460"/>
                    <a:pt x="12174" y="6536"/>
                  </a:cubicBezTo>
                  <a:cubicBezTo>
                    <a:pt x="10175" y="6895"/>
                    <a:pt x="8150" y="7280"/>
                    <a:pt x="6126" y="7382"/>
                  </a:cubicBezTo>
                  <a:cubicBezTo>
                    <a:pt x="5690" y="7421"/>
                    <a:pt x="5248" y="7440"/>
                    <a:pt x="4806" y="7440"/>
                  </a:cubicBezTo>
                  <a:cubicBezTo>
                    <a:pt x="4364" y="7440"/>
                    <a:pt x="3921" y="7421"/>
                    <a:pt x="3486" y="7382"/>
                  </a:cubicBezTo>
                  <a:cubicBezTo>
                    <a:pt x="2691" y="7331"/>
                    <a:pt x="1897" y="7228"/>
                    <a:pt x="1128" y="7075"/>
                  </a:cubicBezTo>
                  <a:cubicBezTo>
                    <a:pt x="948" y="7023"/>
                    <a:pt x="718" y="6921"/>
                    <a:pt x="461" y="6844"/>
                  </a:cubicBezTo>
                  <a:cubicBezTo>
                    <a:pt x="410" y="6895"/>
                    <a:pt x="385" y="6947"/>
                    <a:pt x="333" y="6998"/>
                  </a:cubicBezTo>
                  <a:cubicBezTo>
                    <a:pt x="51" y="7408"/>
                    <a:pt x="0" y="7869"/>
                    <a:pt x="282" y="8279"/>
                  </a:cubicBezTo>
                  <a:cubicBezTo>
                    <a:pt x="590" y="8715"/>
                    <a:pt x="1102" y="8894"/>
                    <a:pt x="1564" y="9048"/>
                  </a:cubicBezTo>
                  <a:cubicBezTo>
                    <a:pt x="2127" y="9202"/>
                    <a:pt x="2691" y="9356"/>
                    <a:pt x="3255" y="9433"/>
                  </a:cubicBezTo>
                  <a:cubicBezTo>
                    <a:pt x="3537" y="9484"/>
                    <a:pt x="3819" y="9510"/>
                    <a:pt x="4101" y="9510"/>
                  </a:cubicBezTo>
                  <a:cubicBezTo>
                    <a:pt x="4383" y="9510"/>
                    <a:pt x="4639" y="9484"/>
                    <a:pt x="4921" y="9433"/>
                  </a:cubicBezTo>
                  <a:lnTo>
                    <a:pt x="4947" y="9433"/>
                  </a:lnTo>
                  <a:cubicBezTo>
                    <a:pt x="5024" y="9407"/>
                    <a:pt x="5126" y="9381"/>
                    <a:pt x="5229" y="9356"/>
                  </a:cubicBezTo>
                  <a:cubicBezTo>
                    <a:pt x="5280" y="9330"/>
                    <a:pt x="5331" y="9304"/>
                    <a:pt x="5408" y="9304"/>
                  </a:cubicBezTo>
                  <a:cubicBezTo>
                    <a:pt x="5587" y="9228"/>
                    <a:pt x="5767" y="9176"/>
                    <a:pt x="5972" y="9125"/>
                  </a:cubicBezTo>
                  <a:cubicBezTo>
                    <a:pt x="6151" y="9074"/>
                    <a:pt x="6356" y="9023"/>
                    <a:pt x="6536" y="8971"/>
                  </a:cubicBezTo>
                  <a:cubicBezTo>
                    <a:pt x="6613" y="8946"/>
                    <a:pt x="6690" y="8920"/>
                    <a:pt x="6741" y="8920"/>
                  </a:cubicBezTo>
                  <a:lnTo>
                    <a:pt x="6843" y="8894"/>
                  </a:lnTo>
                  <a:cubicBezTo>
                    <a:pt x="7433" y="8766"/>
                    <a:pt x="8022" y="8638"/>
                    <a:pt x="8612" y="8510"/>
                  </a:cubicBezTo>
                  <a:cubicBezTo>
                    <a:pt x="9688" y="8305"/>
                    <a:pt x="10739" y="8151"/>
                    <a:pt x="11816" y="8049"/>
                  </a:cubicBezTo>
                  <a:cubicBezTo>
                    <a:pt x="12328" y="7997"/>
                    <a:pt x="12841" y="7972"/>
                    <a:pt x="13328" y="7920"/>
                  </a:cubicBezTo>
                  <a:cubicBezTo>
                    <a:pt x="13789" y="7869"/>
                    <a:pt x="14250" y="7741"/>
                    <a:pt x="14635" y="7459"/>
                  </a:cubicBezTo>
                  <a:lnTo>
                    <a:pt x="14635" y="7459"/>
                  </a:lnTo>
                  <a:lnTo>
                    <a:pt x="14609" y="7485"/>
                  </a:lnTo>
                  <a:cubicBezTo>
                    <a:pt x="15250" y="6998"/>
                    <a:pt x="15532" y="6152"/>
                    <a:pt x="15506" y="5383"/>
                  </a:cubicBezTo>
                  <a:cubicBezTo>
                    <a:pt x="15481" y="4614"/>
                    <a:pt x="15199" y="3922"/>
                    <a:pt x="14866" y="3256"/>
                  </a:cubicBezTo>
                  <a:cubicBezTo>
                    <a:pt x="14840" y="3384"/>
                    <a:pt x="14814" y="3486"/>
                    <a:pt x="14737" y="3563"/>
                  </a:cubicBezTo>
                  <a:cubicBezTo>
                    <a:pt x="14712" y="3589"/>
                    <a:pt x="14680" y="3600"/>
                    <a:pt x="14650" y="3600"/>
                  </a:cubicBezTo>
                  <a:cubicBezTo>
                    <a:pt x="14589" y="3600"/>
                    <a:pt x="14532" y="3555"/>
                    <a:pt x="14532" y="3486"/>
                  </a:cubicBezTo>
                  <a:cubicBezTo>
                    <a:pt x="14532" y="3384"/>
                    <a:pt x="14558" y="3281"/>
                    <a:pt x="14584" y="3179"/>
                  </a:cubicBezTo>
                  <a:cubicBezTo>
                    <a:pt x="14609" y="3102"/>
                    <a:pt x="14609" y="3000"/>
                    <a:pt x="14584" y="2897"/>
                  </a:cubicBezTo>
                  <a:cubicBezTo>
                    <a:pt x="14584" y="2846"/>
                    <a:pt x="14584" y="2769"/>
                    <a:pt x="14558" y="2718"/>
                  </a:cubicBezTo>
                  <a:cubicBezTo>
                    <a:pt x="14558" y="2692"/>
                    <a:pt x="14532" y="2666"/>
                    <a:pt x="14532" y="2641"/>
                  </a:cubicBezTo>
                  <a:cubicBezTo>
                    <a:pt x="14507" y="2589"/>
                    <a:pt x="14507" y="2564"/>
                    <a:pt x="14532" y="2513"/>
                  </a:cubicBezTo>
                  <a:cubicBezTo>
                    <a:pt x="14507" y="2461"/>
                    <a:pt x="14481" y="2384"/>
                    <a:pt x="14481" y="2333"/>
                  </a:cubicBezTo>
                  <a:cubicBezTo>
                    <a:pt x="14379" y="1949"/>
                    <a:pt x="14199" y="1590"/>
                    <a:pt x="14122" y="1231"/>
                  </a:cubicBezTo>
                  <a:cubicBezTo>
                    <a:pt x="14045" y="1231"/>
                    <a:pt x="13968" y="1180"/>
                    <a:pt x="13968" y="1103"/>
                  </a:cubicBezTo>
                  <a:cubicBezTo>
                    <a:pt x="13968" y="1026"/>
                    <a:pt x="13994" y="975"/>
                    <a:pt x="14020" y="898"/>
                  </a:cubicBezTo>
                  <a:cubicBezTo>
                    <a:pt x="14045" y="847"/>
                    <a:pt x="14045" y="795"/>
                    <a:pt x="14071" y="744"/>
                  </a:cubicBezTo>
                  <a:cubicBezTo>
                    <a:pt x="14071" y="642"/>
                    <a:pt x="14071" y="539"/>
                    <a:pt x="14071" y="437"/>
                  </a:cubicBezTo>
                  <a:cubicBezTo>
                    <a:pt x="14045" y="334"/>
                    <a:pt x="14020" y="231"/>
                    <a:pt x="13994" y="155"/>
                  </a:cubicBezTo>
                  <a:cubicBezTo>
                    <a:pt x="13968" y="103"/>
                    <a:pt x="13943" y="52"/>
                    <a:pt x="13917"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76"/>
            <p:cNvSpPr/>
            <p:nvPr/>
          </p:nvSpPr>
          <p:spPr>
            <a:xfrm>
              <a:off x="686000" y="4037750"/>
              <a:ext cx="262100" cy="337700"/>
            </a:xfrm>
            <a:custGeom>
              <a:avLst/>
              <a:gdLst/>
              <a:ahLst/>
              <a:cxnLst/>
              <a:rect l="l" t="t" r="r" b="b"/>
              <a:pathLst>
                <a:path w="10484" h="13508" extrusionOk="0">
                  <a:moveTo>
                    <a:pt x="9894" y="0"/>
                  </a:moveTo>
                  <a:cubicBezTo>
                    <a:pt x="9714" y="334"/>
                    <a:pt x="8997" y="513"/>
                    <a:pt x="8151" y="616"/>
                  </a:cubicBezTo>
                  <a:cubicBezTo>
                    <a:pt x="8151" y="641"/>
                    <a:pt x="8151" y="667"/>
                    <a:pt x="8125" y="718"/>
                  </a:cubicBezTo>
                  <a:cubicBezTo>
                    <a:pt x="8125" y="898"/>
                    <a:pt x="8279" y="1077"/>
                    <a:pt x="8381" y="1231"/>
                  </a:cubicBezTo>
                  <a:cubicBezTo>
                    <a:pt x="8715" y="1692"/>
                    <a:pt x="8689" y="2384"/>
                    <a:pt x="8356" y="2820"/>
                  </a:cubicBezTo>
                  <a:cubicBezTo>
                    <a:pt x="8279" y="2922"/>
                    <a:pt x="8202" y="2999"/>
                    <a:pt x="8202" y="3102"/>
                  </a:cubicBezTo>
                  <a:cubicBezTo>
                    <a:pt x="8202" y="3435"/>
                    <a:pt x="8894" y="3307"/>
                    <a:pt x="8997" y="3640"/>
                  </a:cubicBezTo>
                  <a:cubicBezTo>
                    <a:pt x="9073" y="3947"/>
                    <a:pt x="8535" y="4229"/>
                    <a:pt x="8740" y="4486"/>
                  </a:cubicBezTo>
                  <a:cubicBezTo>
                    <a:pt x="8792" y="4563"/>
                    <a:pt x="8894" y="4588"/>
                    <a:pt x="8971" y="4639"/>
                  </a:cubicBezTo>
                  <a:cubicBezTo>
                    <a:pt x="9022" y="4691"/>
                    <a:pt x="9073" y="4768"/>
                    <a:pt x="9099" y="4845"/>
                  </a:cubicBezTo>
                  <a:cubicBezTo>
                    <a:pt x="9279" y="5383"/>
                    <a:pt x="9202" y="5972"/>
                    <a:pt x="8997" y="6510"/>
                  </a:cubicBezTo>
                  <a:cubicBezTo>
                    <a:pt x="8792" y="7049"/>
                    <a:pt x="8458" y="7510"/>
                    <a:pt x="8125" y="7997"/>
                  </a:cubicBezTo>
                  <a:cubicBezTo>
                    <a:pt x="7638" y="8715"/>
                    <a:pt x="7151" y="9407"/>
                    <a:pt x="6613" y="10099"/>
                  </a:cubicBezTo>
                  <a:cubicBezTo>
                    <a:pt x="6331" y="10483"/>
                    <a:pt x="6024" y="10842"/>
                    <a:pt x="5613" y="11073"/>
                  </a:cubicBezTo>
                  <a:cubicBezTo>
                    <a:pt x="5239" y="11281"/>
                    <a:pt x="4827" y="11346"/>
                    <a:pt x="4406" y="11346"/>
                  </a:cubicBezTo>
                  <a:cubicBezTo>
                    <a:pt x="4049" y="11346"/>
                    <a:pt x="3685" y="11299"/>
                    <a:pt x="3332" y="11252"/>
                  </a:cubicBezTo>
                  <a:cubicBezTo>
                    <a:pt x="2358" y="11124"/>
                    <a:pt x="1384" y="10970"/>
                    <a:pt x="385" y="10842"/>
                  </a:cubicBezTo>
                  <a:cubicBezTo>
                    <a:pt x="257" y="10970"/>
                    <a:pt x="103" y="11124"/>
                    <a:pt x="52" y="11329"/>
                  </a:cubicBezTo>
                  <a:cubicBezTo>
                    <a:pt x="129" y="11380"/>
                    <a:pt x="231" y="11457"/>
                    <a:pt x="334" y="11508"/>
                  </a:cubicBezTo>
                  <a:cubicBezTo>
                    <a:pt x="385" y="11560"/>
                    <a:pt x="462" y="11585"/>
                    <a:pt x="513" y="11636"/>
                  </a:cubicBezTo>
                  <a:cubicBezTo>
                    <a:pt x="590" y="11662"/>
                    <a:pt x="667" y="11688"/>
                    <a:pt x="718" y="11739"/>
                  </a:cubicBezTo>
                  <a:cubicBezTo>
                    <a:pt x="744" y="11790"/>
                    <a:pt x="718" y="11842"/>
                    <a:pt x="667" y="11842"/>
                  </a:cubicBezTo>
                  <a:cubicBezTo>
                    <a:pt x="641" y="11842"/>
                    <a:pt x="590" y="11816"/>
                    <a:pt x="564" y="11816"/>
                  </a:cubicBezTo>
                  <a:cubicBezTo>
                    <a:pt x="513" y="11790"/>
                    <a:pt x="487" y="11765"/>
                    <a:pt x="436" y="11765"/>
                  </a:cubicBezTo>
                  <a:cubicBezTo>
                    <a:pt x="385" y="11713"/>
                    <a:pt x="308" y="11688"/>
                    <a:pt x="257" y="11636"/>
                  </a:cubicBezTo>
                  <a:cubicBezTo>
                    <a:pt x="180" y="11585"/>
                    <a:pt x="103" y="11534"/>
                    <a:pt x="26" y="11483"/>
                  </a:cubicBezTo>
                  <a:lnTo>
                    <a:pt x="26" y="11483"/>
                  </a:lnTo>
                  <a:cubicBezTo>
                    <a:pt x="0" y="11739"/>
                    <a:pt x="154" y="11995"/>
                    <a:pt x="308" y="12200"/>
                  </a:cubicBezTo>
                  <a:cubicBezTo>
                    <a:pt x="436" y="12405"/>
                    <a:pt x="616" y="12585"/>
                    <a:pt x="821" y="12739"/>
                  </a:cubicBezTo>
                  <a:cubicBezTo>
                    <a:pt x="1769" y="13456"/>
                    <a:pt x="2999" y="13507"/>
                    <a:pt x="4153" y="13507"/>
                  </a:cubicBezTo>
                  <a:cubicBezTo>
                    <a:pt x="4691" y="13482"/>
                    <a:pt x="5229" y="13482"/>
                    <a:pt x="5767" y="13405"/>
                  </a:cubicBezTo>
                  <a:cubicBezTo>
                    <a:pt x="6024" y="13379"/>
                    <a:pt x="6280" y="13302"/>
                    <a:pt x="6536" y="13226"/>
                  </a:cubicBezTo>
                  <a:cubicBezTo>
                    <a:pt x="6741" y="13149"/>
                    <a:pt x="6946" y="13020"/>
                    <a:pt x="7177" y="12918"/>
                  </a:cubicBezTo>
                  <a:cubicBezTo>
                    <a:pt x="7254" y="12764"/>
                    <a:pt x="7331" y="12636"/>
                    <a:pt x="7433" y="12482"/>
                  </a:cubicBezTo>
                  <a:cubicBezTo>
                    <a:pt x="7510" y="12328"/>
                    <a:pt x="7587" y="12200"/>
                    <a:pt x="7664" y="12047"/>
                  </a:cubicBezTo>
                  <a:cubicBezTo>
                    <a:pt x="7818" y="11713"/>
                    <a:pt x="7946" y="11380"/>
                    <a:pt x="8048" y="11047"/>
                  </a:cubicBezTo>
                  <a:cubicBezTo>
                    <a:pt x="8458" y="9868"/>
                    <a:pt x="8740" y="8612"/>
                    <a:pt x="9612" y="7689"/>
                  </a:cubicBezTo>
                  <a:cubicBezTo>
                    <a:pt x="9842" y="7433"/>
                    <a:pt x="10124" y="7228"/>
                    <a:pt x="10278" y="6946"/>
                  </a:cubicBezTo>
                  <a:cubicBezTo>
                    <a:pt x="10483" y="6613"/>
                    <a:pt x="10483" y="6229"/>
                    <a:pt x="10432" y="5870"/>
                  </a:cubicBezTo>
                  <a:cubicBezTo>
                    <a:pt x="10381" y="5485"/>
                    <a:pt x="10304" y="5101"/>
                    <a:pt x="10252" y="4716"/>
                  </a:cubicBezTo>
                  <a:cubicBezTo>
                    <a:pt x="10201" y="4511"/>
                    <a:pt x="10176" y="4281"/>
                    <a:pt x="10150" y="4076"/>
                  </a:cubicBezTo>
                  <a:cubicBezTo>
                    <a:pt x="10124" y="3922"/>
                    <a:pt x="10099" y="3768"/>
                    <a:pt x="10099" y="3614"/>
                  </a:cubicBezTo>
                  <a:lnTo>
                    <a:pt x="10022" y="3691"/>
                  </a:lnTo>
                  <a:cubicBezTo>
                    <a:pt x="9945" y="3742"/>
                    <a:pt x="9868" y="3768"/>
                    <a:pt x="9817" y="3819"/>
                  </a:cubicBezTo>
                  <a:cubicBezTo>
                    <a:pt x="9740" y="3845"/>
                    <a:pt x="9663" y="3896"/>
                    <a:pt x="9586" y="3922"/>
                  </a:cubicBezTo>
                  <a:cubicBezTo>
                    <a:pt x="9484" y="3973"/>
                    <a:pt x="9407" y="3999"/>
                    <a:pt x="9330" y="4024"/>
                  </a:cubicBezTo>
                  <a:cubicBezTo>
                    <a:pt x="9322" y="4026"/>
                    <a:pt x="9314" y="4027"/>
                    <a:pt x="9307" y="4027"/>
                  </a:cubicBezTo>
                  <a:cubicBezTo>
                    <a:pt x="9220" y="4027"/>
                    <a:pt x="9182" y="3894"/>
                    <a:pt x="9253" y="3871"/>
                  </a:cubicBezTo>
                  <a:cubicBezTo>
                    <a:pt x="9330" y="3819"/>
                    <a:pt x="9407" y="3794"/>
                    <a:pt x="9484" y="3742"/>
                  </a:cubicBezTo>
                  <a:cubicBezTo>
                    <a:pt x="9560" y="3717"/>
                    <a:pt x="9637" y="3666"/>
                    <a:pt x="9689" y="3640"/>
                  </a:cubicBezTo>
                  <a:cubicBezTo>
                    <a:pt x="9766" y="3589"/>
                    <a:pt x="9842" y="3537"/>
                    <a:pt x="9919" y="3486"/>
                  </a:cubicBezTo>
                  <a:cubicBezTo>
                    <a:pt x="9971" y="3461"/>
                    <a:pt x="10047" y="3384"/>
                    <a:pt x="10124" y="3358"/>
                  </a:cubicBezTo>
                  <a:lnTo>
                    <a:pt x="10176" y="3358"/>
                  </a:lnTo>
                  <a:lnTo>
                    <a:pt x="10176" y="2999"/>
                  </a:lnTo>
                  <a:cubicBezTo>
                    <a:pt x="10176" y="2820"/>
                    <a:pt x="10176" y="2640"/>
                    <a:pt x="10176" y="2487"/>
                  </a:cubicBezTo>
                  <a:lnTo>
                    <a:pt x="10176" y="2384"/>
                  </a:lnTo>
                  <a:cubicBezTo>
                    <a:pt x="10165" y="2395"/>
                    <a:pt x="10146" y="2401"/>
                    <a:pt x="10126" y="2401"/>
                  </a:cubicBezTo>
                  <a:cubicBezTo>
                    <a:pt x="10099" y="2401"/>
                    <a:pt x="10073" y="2388"/>
                    <a:pt x="10073" y="2358"/>
                  </a:cubicBezTo>
                  <a:cubicBezTo>
                    <a:pt x="10047" y="2358"/>
                    <a:pt x="10047" y="2333"/>
                    <a:pt x="10047" y="2307"/>
                  </a:cubicBezTo>
                  <a:cubicBezTo>
                    <a:pt x="9945" y="2384"/>
                    <a:pt x="9842" y="2435"/>
                    <a:pt x="9740" y="2512"/>
                  </a:cubicBezTo>
                  <a:cubicBezTo>
                    <a:pt x="9637" y="2538"/>
                    <a:pt x="9560" y="2589"/>
                    <a:pt x="9484" y="2615"/>
                  </a:cubicBezTo>
                  <a:cubicBezTo>
                    <a:pt x="9413" y="2632"/>
                    <a:pt x="9342" y="2662"/>
                    <a:pt x="9280" y="2662"/>
                  </a:cubicBezTo>
                  <a:cubicBezTo>
                    <a:pt x="9252" y="2662"/>
                    <a:pt x="9225" y="2656"/>
                    <a:pt x="9202" y="2640"/>
                  </a:cubicBezTo>
                  <a:cubicBezTo>
                    <a:pt x="9176" y="2615"/>
                    <a:pt x="9176" y="2563"/>
                    <a:pt x="9176" y="2538"/>
                  </a:cubicBezTo>
                  <a:cubicBezTo>
                    <a:pt x="9227" y="2461"/>
                    <a:pt x="9304" y="2435"/>
                    <a:pt x="9381" y="2410"/>
                  </a:cubicBezTo>
                  <a:cubicBezTo>
                    <a:pt x="9458" y="2358"/>
                    <a:pt x="9535" y="2333"/>
                    <a:pt x="9612" y="2282"/>
                  </a:cubicBezTo>
                  <a:cubicBezTo>
                    <a:pt x="9766" y="2230"/>
                    <a:pt x="9894" y="2153"/>
                    <a:pt x="10047" y="2076"/>
                  </a:cubicBezTo>
                  <a:cubicBezTo>
                    <a:pt x="10047" y="2051"/>
                    <a:pt x="10047" y="2025"/>
                    <a:pt x="10047" y="2000"/>
                  </a:cubicBezTo>
                  <a:cubicBezTo>
                    <a:pt x="10073" y="1871"/>
                    <a:pt x="10073" y="1743"/>
                    <a:pt x="10099" y="1615"/>
                  </a:cubicBezTo>
                  <a:cubicBezTo>
                    <a:pt x="10150" y="1359"/>
                    <a:pt x="10176" y="1103"/>
                    <a:pt x="10227" y="846"/>
                  </a:cubicBezTo>
                  <a:cubicBezTo>
                    <a:pt x="10227" y="744"/>
                    <a:pt x="10252" y="616"/>
                    <a:pt x="10278" y="487"/>
                  </a:cubicBezTo>
                  <a:cubicBezTo>
                    <a:pt x="10278" y="385"/>
                    <a:pt x="10304" y="257"/>
                    <a:pt x="10252" y="154"/>
                  </a:cubicBezTo>
                  <a:cubicBezTo>
                    <a:pt x="10176" y="26"/>
                    <a:pt x="10047" y="0"/>
                    <a:pt x="9894"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76"/>
            <p:cNvSpPr/>
            <p:nvPr/>
          </p:nvSpPr>
          <p:spPr>
            <a:xfrm>
              <a:off x="666450" y="4156825"/>
              <a:ext cx="22125" cy="31175"/>
            </a:xfrm>
            <a:custGeom>
              <a:avLst/>
              <a:gdLst/>
              <a:ahLst/>
              <a:cxnLst/>
              <a:rect l="l" t="t" r="r" b="b"/>
              <a:pathLst>
                <a:path w="885" h="1247" extrusionOk="0">
                  <a:moveTo>
                    <a:pt x="708" y="1"/>
                  </a:moveTo>
                  <a:cubicBezTo>
                    <a:pt x="671" y="1"/>
                    <a:pt x="633" y="15"/>
                    <a:pt x="603" y="30"/>
                  </a:cubicBezTo>
                  <a:cubicBezTo>
                    <a:pt x="552" y="82"/>
                    <a:pt x="552" y="158"/>
                    <a:pt x="526" y="210"/>
                  </a:cubicBezTo>
                  <a:cubicBezTo>
                    <a:pt x="526" y="261"/>
                    <a:pt x="501" y="312"/>
                    <a:pt x="501" y="338"/>
                  </a:cubicBezTo>
                  <a:cubicBezTo>
                    <a:pt x="475" y="440"/>
                    <a:pt x="449" y="517"/>
                    <a:pt x="398" y="620"/>
                  </a:cubicBezTo>
                  <a:cubicBezTo>
                    <a:pt x="372" y="645"/>
                    <a:pt x="347" y="697"/>
                    <a:pt x="321" y="722"/>
                  </a:cubicBezTo>
                  <a:cubicBezTo>
                    <a:pt x="295" y="774"/>
                    <a:pt x="270" y="799"/>
                    <a:pt x="244" y="825"/>
                  </a:cubicBezTo>
                  <a:cubicBezTo>
                    <a:pt x="193" y="902"/>
                    <a:pt x="116" y="1004"/>
                    <a:pt x="65" y="1081"/>
                  </a:cubicBezTo>
                  <a:cubicBezTo>
                    <a:pt x="0" y="1146"/>
                    <a:pt x="44" y="1247"/>
                    <a:pt x="136" y="1247"/>
                  </a:cubicBezTo>
                  <a:cubicBezTo>
                    <a:pt x="153" y="1247"/>
                    <a:pt x="173" y="1243"/>
                    <a:pt x="193" y="1235"/>
                  </a:cubicBezTo>
                  <a:cubicBezTo>
                    <a:pt x="295" y="1184"/>
                    <a:pt x="372" y="1132"/>
                    <a:pt x="449" y="1030"/>
                  </a:cubicBezTo>
                  <a:cubicBezTo>
                    <a:pt x="526" y="953"/>
                    <a:pt x="603" y="850"/>
                    <a:pt x="654" y="748"/>
                  </a:cubicBezTo>
                  <a:cubicBezTo>
                    <a:pt x="706" y="645"/>
                    <a:pt x="757" y="543"/>
                    <a:pt x="782" y="440"/>
                  </a:cubicBezTo>
                  <a:cubicBezTo>
                    <a:pt x="834" y="312"/>
                    <a:pt x="885" y="133"/>
                    <a:pt x="782" y="30"/>
                  </a:cubicBezTo>
                  <a:cubicBezTo>
                    <a:pt x="761" y="9"/>
                    <a:pt x="735" y="1"/>
                    <a:pt x="7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76"/>
            <p:cNvSpPr/>
            <p:nvPr/>
          </p:nvSpPr>
          <p:spPr>
            <a:xfrm>
              <a:off x="681525" y="4147325"/>
              <a:ext cx="5775" cy="6075"/>
            </a:xfrm>
            <a:custGeom>
              <a:avLst/>
              <a:gdLst/>
              <a:ahLst/>
              <a:cxnLst/>
              <a:rect l="l" t="t" r="r" b="b"/>
              <a:pathLst>
                <a:path w="231" h="243" extrusionOk="0">
                  <a:moveTo>
                    <a:pt x="128" y="0"/>
                  </a:moveTo>
                  <a:cubicBezTo>
                    <a:pt x="128" y="0"/>
                    <a:pt x="103" y="0"/>
                    <a:pt x="103" y="26"/>
                  </a:cubicBezTo>
                  <a:lnTo>
                    <a:pt x="51" y="26"/>
                  </a:lnTo>
                  <a:lnTo>
                    <a:pt x="51" y="51"/>
                  </a:lnTo>
                  <a:lnTo>
                    <a:pt x="26" y="51"/>
                  </a:lnTo>
                  <a:cubicBezTo>
                    <a:pt x="26" y="77"/>
                    <a:pt x="0" y="77"/>
                    <a:pt x="0" y="103"/>
                  </a:cubicBezTo>
                  <a:cubicBezTo>
                    <a:pt x="0" y="128"/>
                    <a:pt x="0" y="154"/>
                    <a:pt x="0" y="154"/>
                  </a:cubicBezTo>
                  <a:cubicBezTo>
                    <a:pt x="0" y="180"/>
                    <a:pt x="0" y="180"/>
                    <a:pt x="0" y="180"/>
                  </a:cubicBezTo>
                  <a:cubicBezTo>
                    <a:pt x="26" y="205"/>
                    <a:pt x="26" y="231"/>
                    <a:pt x="51" y="231"/>
                  </a:cubicBezTo>
                  <a:lnTo>
                    <a:pt x="77" y="231"/>
                  </a:lnTo>
                  <a:cubicBezTo>
                    <a:pt x="85" y="239"/>
                    <a:pt x="94" y="242"/>
                    <a:pt x="102" y="242"/>
                  </a:cubicBezTo>
                  <a:cubicBezTo>
                    <a:pt x="117" y="242"/>
                    <a:pt x="128" y="231"/>
                    <a:pt x="128" y="231"/>
                  </a:cubicBezTo>
                  <a:cubicBezTo>
                    <a:pt x="154" y="231"/>
                    <a:pt x="179" y="231"/>
                    <a:pt x="179" y="205"/>
                  </a:cubicBezTo>
                  <a:cubicBezTo>
                    <a:pt x="179" y="205"/>
                    <a:pt x="205" y="180"/>
                    <a:pt x="205" y="180"/>
                  </a:cubicBezTo>
                  <a:cubicBezTo>
                    <a:pt x="205" y="154"/>
                    <a:pt x="205" y="154"/>
                    <a:pt x="205" y="154"/>
                  </a:cubicBezTo>
                  <a:lnTo>
                    <a:pt x="205" y="128"/>
                  </a:lnTo>
                  <a:cubicBezTo>
                    <a:pt x="205" y="128"/>
                    <a:pt x="231" y="103"/>
                    <a:pt x="231" y="103"/>
                  </a:cubicBezTo>
                  <a:cubicBezTo>
                    <a:pt x="231" y="77"/>
                    <a:pt x="231" y="51"/>
                    <a:pt x="205" y="51"/>
                  </a:cubicBezTo>
                  <a:cubicBezTo>
                    <a:pt x="205" y="26"/>
                    <a:pt x="205" y="26"/>
                    <a:pt x="179" y="26"/>
                  </a:cubicBezTo>
                  <a:cubicBezTo>
                    <a:pt x="179" y="0"/>
                    <a:pt x="154" y="0"/>
                    <a:pt x="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76"/>
            <p:cNvSpPr/>
            <p:nvPr/>
          </p:nvSpPr>
          <p:spPr>
            <a:xfrm>
              <a:off x="647550" y="4165900"/>
              <a:ext cx="6425" cy="5800"/>
            </a:xfrm>
            <a:custGeom>
              <a:avLst/>
              <a:gdLst/>
              <a:ahLst/>
              <a:cxnLst/>
              <a:rect l="l" t="t" r="r" b="b"/>
              <a:pathLst>
                <a:path w="257" h="232" extrusionOk="0">
                  <a:moveTo>
                    <a:pt x="206" y="0"/>
                  </a:moveTo>
                  <a:cubicBezTo>
                    <a:pt x="154" y="0"/>
                    <a:pt x="129" y="0"/>
                    <a:pt x="103" y="26"/>
                  </a:cubicBezTo>
                  <a:lnTo>
                    <a:pt x="26" y="103"/>
                  </a:lnTo>
                  <a:lnTo>
                    <a:pt x="1" y="129"/>
                  </a:lnTo>
                  <a:cubicBezTo>
                    <a:pt x="1" y="129"/>
                    <a:pt x="1" y="154"/>
                    <a:pt x="1" y="154"/>
                  </a:cubicBezTo>
                  <a:lnTo>
                    <a:pt x="1" y="180"/>
                  </a:lnTo>
                  <a:cubicBezTo>
                    <a:pt x="1" y="180"/>
                    <a:pt x="1" y="205"/>
                    <a:pt x="1" y="205"/>
                  </a:cubicBezTo>
                  <a:cubicBezTo>
                    <a:pt x="26" y="205"/>
                    <a:pt x="26" y="231"/>
                    <a:pt x="26" y="231"/>
                  </a:cubicBezTo>
                  <a:lnTo>
                    <a:pt x="103" y="231"/>
                  </a:lnTo>
                  <a:lnTo>
                    <a:pt x="206" y="205"/>
                  </a:lnTo>
                  <a:cubicBezTo>
                    <a:pt x="206" y="205"/>
                    <a:pt x="231" y="180"/>
                    <a:pt x="231" y="180"/>
                  </a:cubicBezTo>
                  <a:cubicBezTo>
                    <a:pt x="257" y="154"/>
                    <a:pt x="257" y="154"/>
                    <a:pt x="257" y="129"/>
                  </a:cubicBezTo>
                  <a:cubicBezTo>
                    <a:pt x="257" y="129"/>
                    <a:pt x="257" y="103"/>
                    <a:pt x="257" y="103"/>
                  </a:cubicBezTo>
                  <a:cubicBezTo>
                    <a:pt x="257" y="77"/>
                    <a:pt x="257" y="77"/>
                    <a:pt x="257" y="52"/>
                  </a:cubicBezTo>
                  <a:cubicBezTo>
                    <a:pt x="257" y="52"/>
                    <a:pt x="231" y="26"/>
                    <a:pt x="231" y="26"/>
                  </a:cubicBezTo>
                  <a:cubicBezTo>
                    <a:pt x="231" y="26"/>
                    <a:pt x="206" y="0"/>
                    <a:pt x="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76"/>
            <p:cNvSpPr/>
            <p:nvPr/>
          </p:nvSpPr>
          <p:spPr>
            <a:xfrm>
              <a:off x="791075" y="4308775"/>
              <a:ext cx="17975" cy="5150"/>
            </a:xfrm>
            <a:custGeom>
              <a:avLst/>
              <a:gdLst/>
              <a:ahLst/>
              <a:cxnLst/>
              <a:rect l="l" t="t" r="r" b="b"/>
              <a:pathLst>
                <a:path w="719" h="206" extrusionOk="0">
                  <a:moveTo>
                    <a:pt x="385" y="1"/>
                  </a:moveTo>
                  <a:cubicBezTo>
                    <a:pt x="283" y="1"/>
                    <a:pt x="155" y="1"/>
                    <a:pt x="52" y="27"/>
                  </a:cubicBezTo>
                  <a:cubicBezTo>
                    <a:pt x="1" y="52"/>
                    <a:pt x="1" y="155"/>
                    <a:pt x="52" y="155"/>
                  </a:cubicBezTo>
                  <a:cubicBezTo>
                    <a:pt x="155" y="180"/>
                    <a:pt x="283" y="206"/>
                    <a:pt x="385" y="206"/>
                  </a:cubicBezTo>
                  <a:cubicBezTo>
                    <a:pt x="462" y="206"/>
                    <a:pt x="513" y="206"/>
                    <a:pt x="565" y="180"/>
                  </a:cubicBezTo>
                  <a:cubicBezTo>
                    <a:pt x="642" y="180"/>
                    <a:pt x="718" y="155"/>
                    <a:pt x="718" y="78"/>
                  </a:cubicBezTo>
                  <a:cubicBezTo>
                    <a:pt x="718" y="52"/>
                    <a:pt x="693" y="27"/>
                    <a:pt x="667" y="1"/>
                  </a:cubicBezTo>
                  <a:lnTo>
                    <a:pt x="667" y="27"/>
                  </a:lnTo>
                  <a:cubicBezTo>
                    <a:pt x="642" y="1"/>
                    <a:pt x="590" y="1"/>
                    <a:pt x="5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76"/>
            <p:cNvSpPr/>
            <p:nvPr/>
          </p:nvSpPr>
          <p:spPr>
            <a:xfrm>
              <a:off x="828250" y="4294050"/>
              <a:ext cx="7700" cy="7075"/>
            </a:xfrm>
            <a:custGeom>
              <a:avLst/>
              <a:gdLst/>
              <a:ahLst/>
              <a:cxnLst/>
              <a:rect l="l" t="t" r="r" b="b"/>
              <a:pathLst>
                <a:path w="308" h="283" extrusionOk="0">
                  <a:moveTo>
                    <a:pt x="180" y="0"/>
                  </a:moveTo>
                  <a:cubicBezTo>
                    <a:pt x="180" y="0"/>
                    <a:pt x="180" y="26"/>
                    <a:pt x="154" y="26"/>
                  </a:cubicBezTo>
                  <a:cubicBezTo>
                    <a:pt x="154" y="26"/>
                    <a:pt x="128" y="26"/>
                    <a:pt x="128" y="52"/>
                  </a:cubicBezTo>
                  <a:lnTo>
                    <a:pt x="52" y="77"/>
                  </a:lnTo>
                  <a:cubicBezTo>
                    <a:pt x="26" y="103"/>
                    <a:pt x="26" y="129"/>
                    <a:pt x="0" y="154"/>
                  </a:cubicBezTo>
                  <a:cubicBezTo>
                    <a:pt x="0" y="180"/>
                    <a:pt x="0" y="180"/>
                    <a:pt x="0" y="205"/>
                  </a:cubicBezTo>
                  <a:cubicBezTo>
                    <a:pt x="0" y="205"/>
                    <a:pt x="26" y="231"/>
                    <a:pt x="26" y="231"/>
                  </a:cubicBezTo>
                  <a:cubicBezTo>
                    <a:pt x="26" y="257"/>
                    <a:pt x="52" y="257"/>
                    <a:pt x="52" y="257"/>
                  </a:cubicBezTo>
                  <a:cubicBezTo>
                    <a:pt x="77" y="282"/>
                    <a:pt x="77" y="282"/>
                    <a:pt x="103" y="282"/>
                  </a:cubicBezTo>
                  <a:lnTo>
                    <a:pt x="128" y="282"/>
                  </a:lnTo>
                  <a:cubicBezTo>
                    <a:pt x="154" y="282"/>
                    <a:pt x="180" y="257"/>
                    <a:pt x="180" y="257"/>
                  </a:cubicBezTo>
                  <a:cubicBezTo>
                    <a:pt x="205" y="231"/>
                    <a:pt x="231" y="205"/>
                    <a:pt x="231" y="180"/>
                  </a:cubicBezTo>
                  <a:lnTo>
                    <a:pt x="257" y="180"/>
                  </a:lnTo>
                  <a:cubicBezTo>
                    <a:pt x="257" y="154"/>
                    <a:pt x="282" y="154"/>
                    <a:pt x="282" y="129"/>
                  </a:cubicBezTo>
                  <a:cubicBezTo>
                    <a:pt x="282" y="129"/>
                    <a:pt x="282" y="129"/>
                    <a:pt x="308" y="103"/>
                  </a:cubicBezTo>
                  <a:cubicBezTo>
                    <a:pt x="308" y="103"/>
                    <a:pt x="308" y="103"/>
                    <a:pt x="308" y="77"/>
                  </a:cubicBezTo>
                  <a:cubicBezTo>
                    <a:pt x="308" y="77"/>
                    <a:pt x="308" y="52"/>
                    <a:pt x="282" y="26"/>
                  </a:cubicBezTo>
                  <a:cubicBezTo>
                    <a:pt x="282" y="26"/>
                    <a:pt x="257"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76"/>
            <p:cNvSpPr/>
            <p:nvPr/>
          </p:nvSpPr>
          <p:spPr>
            <a:xfrm>
              <a:off x="390600" y="4199225"/>
              <a:ext cx="22475" cy="7350"/>
            </a:xfrm>
            <a:custGeom>
              <a:avLst/>
              <a:gdLst/>
              <a:ahLst/>
              <a:cxnLst/>
              <a:rect l="l" t="t" r="r" b="b"/>
              <a:pathLst>
                <a:path w="899" h="294" extrusionOk="0">
                  <a:moveTo>
                    <a:pt x="78" y="0"/>
                  </a:moveTo>
                  <a:cubicBezTo>
                    <a:pt x="52" y="0"/>
                    <a:pt x="27" y="26"/>
                    <a:pt x="1" y="51"/>
                  </a:cubicBezTo>
                  <a:cubicBezTo>
                    <a:pt x="1" y="103"/>
                    <a:pt x="27" y="128"/>
                    <a:pt x="52" y="154"/>
                  </a:cubicBezTo>
                  <a:cubicBezTo>
                    <a:pt x="180" y="180"/>
                    <a:pt x="334" y="205"/>
                    <a:pt x="462" y="257"/>
                  </a:cubicBezTo>
                  <a:cubicBezTo>
                    <a:pt x="514" y="257"/>
                    <a:pt x="590" y="282"/>
                    <a:pt x="667" y="282"/>
                  </a:cubicBezTo>
                  <a:cubicBezTo>
                    <a:pt x="702" y="282"/>
                    <a:pt x="747" y="294"/>
                    <a:pt x="796" y="294"/>
                  </a:cubicBezTo>
                  <a:cubicBezTo>
                    <a:pt x="821" y="294"/>
                    <a:pt x="847" y="291"/>
                    <a:pt x="872" y="282"/>
                  </a:cubicBezTo>
                  <a:cubicBezTo>
                    <a:pt x="872" y="257"/>
                    <a:pt x="898" y="231"/>
                    <a:pt x="872" y="205"/>
                  </a:cubicBezTo>
                  <a:cubicBezTo>
                    <a:pt x="847" y="128"/>
                    <a:pt x="770" y="128"/>
                    <a:pt x="693" y="103"/>
                  </a:cubicBezTo>
                  <a:cubicBezTo>
                    <a:pt x="642" y="77"/>
                    <a:pt x="565" y="77"/>
                    <a:pt x="488" y="51"/>
                  </a:cubicBezTo>
                  <a:cubicBezTo>
                    <a:pt x="360" y="26"/>
                    <a:pt x="232" y="26"/>
                    <a:pt x="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76"/>
            <p:cNvSpPr/>
            <p:nvPr/>
          </p:nvSpPr>
          <p:spPr>
            <a:xfrm>
              <a:off x="493775" y="4164625"/>
              <a:ext cx="2575" cy="650"/>
            </a:xfrm>
            <a:custGeom>
              <a:avLst/>
              <a:gdLst/>
              <a:ahLst/>
              <a:cxnLst/>
              <a:rect l="l" t="t" r="r" b="b"/>
              <a:pathLst>
                <a:path w="103" h="26" extrusionOk="0">
                  <a:moveTo>
                    <a:pt x="0" y="0"/>
                  </a:moveTo>
                  <a:cubicBezTo>
                    <a:pt x="26" y="0"/>
                    <a:pt x="77" y="26"/>
                    <a:pt x="103" y="26"/>
                  </a:cubicBezTo>
                  <a:cubicBezTo>
                    <a:pt x="77" y="0"/>
                    <a:pt x="26"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76"/>
            <p:cNvSpPr/>
            <p:nvPr/>
          </p:nvSpPr>
          <p:spPr>
            <a:xfrm>
              <a:off x="572575" y="1736825"/>
              <a:ext cx="207650" cy="404325"/>
            </a:xfrm>
            <a:custGeom>
              <a:avLst/>
              <a:gdLst/>
              <a:ahLst/>
              <a:cxnLst/>
              <a:rect l="l" t="t" r="r" b="b"/>
              <a:pathLst>
                <a:path w="8306" h="16173" extrusionOk="0">
                  <a:moveTo>
                    <a:pt x="4384" y="0"/>
                  </a:moveTo>
                  <a:lnTo>
                    <a:pt x="4384" y="0"/>
                  </a:lnTo>
                  <a:cubicBezTo>
                    <a:pt x="4435" y="103"/>
                    <a:pt x="4486" y="231"/>
                    <a:pt x="4537" y="359"/>
                  </a:cubicBezTo>
                  <a:cubicBezTo>
                    <a:pt x="4717" y="846"/>
                    <a:pt x="4691" y="1487"/>
                    <a:pt x="4435" y="1974"/>
                  </a:cubicBezTo>
                  <a:cubicBezTo>
                    <a:pt x="4435" y="2025"/>
                    <a:pt x="4409" y="2076"/>
                    <a:pt x="4358" y="2076"/>
                  </a:cubicBezTo>
                  <a:cubicBezTo>
                    <a:pt x="4332" y="2127"/>
                    <a:pt x="4307" y="2179"/>
                    <a:pt x="4256" y="2230"/>
                  </a:cubicBezTo>
                  <a:cubicBezTo>
                    <a:pt x="4127" y="2538"/>
                    <a:pt x="3974" y="2845"/>
                    <a:pt x="3794" y="3101"/>
                  </a:cubicBezTo>
                  <a:cubicBezTo>
                    <a:pt x="3717" y="3204"/>
                    <a:pt x="3640" y="3306"/>
                    <a:pt x="3563" y="3435"/>
                  </a:cubicBezTo>
                  <a:cubicBezTo>
                    <a:pt x="3563" y="3435"/>
                    <a:pt x="3563" y="3460"/>
                    <a:pt x="3563" y="3460"/>
                  </a:cubicBezTo>
                  <a:cubicBezTo>
                    <a:pt x="3410" y="3793"/>
                    <a:pt x="3230" y="4127"/>
                    <a:pt x="3077" y="4434"/>
                  </a:cubicBezTo>
                  <a:lnTo>
                    <a:pt x="3077" y="4460"/>
                  </a:lnTo>
                  <a:cubicBezTo>
                    <a:pt x="3051" y="4537"/>
                    <a:pt x="3025" y="4614"/>
                    <a:pt x="2974" y="4665"/>
                  </a:cubicBezTo>
                  <a:cubicBezTo>
                    <a:pt x="2846" y="4921"/>
                    <a:pt x="2743" y="5177"/>
                    <a:pt x="2615" y="5408"/>
                  </a:cubicBezTo>
                  <a:cubicBezTo>
                    <a:pt x="2333" y="6074"/>
                    <a:pt x="2077" y="6741"/>
                    <a:pt x="1846" y="7433"/>
                  </a:cubicBezTo>
                  <a:cubicBezTo>
                    <a:pt x="1000" y="9919"/>
                    <a:pt x="488" y="12508"/>
                    <a:pt x="155" y="15096"/>
                  </a:cubicBezTo>
                  <a:cubicBezTo>
                    <a:pt x="103" y="15455"/>
                    <a:pt x="52" y="15814"/>
                    <a:pt x="1" y="16173"/>
                  </a:cubicBezTo>
                  <a:cubicBezTo>
                    <a:pt x="155" y="15634"/>
                    <a:pt x="308" y="15122"/>
                    <a:pt x="488" y="14660"/>
                  </a:cubicBezTo>
                  <a:cubicBezTo>
                    <a:pt x="898" y="13661"/>
                    <a:pt x="1359" y="12661"/>
                    <a:pt x="1795" y="11662"/>
                  </a:cubicBezTo>
                  <a:cubicBezTo>
                    <a:pt x="2103" y="10970"/>
                    <a:pt x="2410" y="10278"/>
                    <a:pt x="2718" y="9611"/>
                  </a:cubicBezTo>
                  <a:cubicBezTo>
                    <a:pt x="2897" y="9201"/>
                    <a:pt x="3051" y="8817"/>
                    <a:pt x="3282" y="8432"/>
                  </a:cubicBezTo>
                  <a:cubicBezTo>
                    <a:pt x="3487" y="8074"/>
                    <a:pt x="3743" y="7740"/>
                    <a:pt x="3948" y="7407"/>
                  </a:cubicBezTo>
                  <a:cubicBezTo>
                    <a:pt x="4537" y="6510"/>
                    <a:pt x="4973" y="5562"/>
                    <a:pt x="5255" y="4537"/>
                  </a:cubicBezTo>
                  <a:cubicBezTo>
                    <a:pt x="5383" y="4101"/>
                    <a:pt x="5486" y="3640"/>
                    <a:pt x="5793" y="3306"/>
                  </a:cubicBezTo>
                  <a:cubicBezTo>
                    <a:pt x="6306" y="2768"/>
                    <a:pt x="7126" y="2768"/>
                    <a:pt x="7844" y="2768"/>
                  </a:cubicBezTo>
                  <a:cubicBezTo>
                    <a:pt x="7998" y="2768"/>
                    <a:pt x="8151" y="2743"/>
                    <a:pt x="8305" y="2743"/>
                  </a:cubicBezTo>
                  <a:lnTo>
                    <a:pt x="8305" y="2717"/>
                  </a:lnTo>
                  <a:cubicBezTo>
                    <a:pt x="7613" y="2332"/>
                    <a:pt x="6921" y="1897"/>
                    <a:pt x="6255" y="1435"/>
                  </a:cubicBezTo>
                  <a:cubicBezTo>
                    <a:pt x="5793" y="1102"/>
                    <a:pt x="5332" y="769"/>
                    <a:pt x="4871" y="410"/>
                  </a:cubicBezTo>
                  <a:cubicBezTo>
                    <a:pt x="4717" y="256"/>
                    <a:pt x="4537" y="128"/>
                    <a:pt x="4384"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76"/>
            <p:cNvSpPr/>
            <p:nvPr/>
          </p:nvSpPr>
          <p:spPr>
            <a:xfrm>
              <a:off x="457900" y="2010525"/>
              <a:ext cx="17950" cy="55925"/>
            </a:xfrm>
            <a:custGeom>
              <a:avLst/>
              <a:gdLst/>
              <a:ahLst/>
              <a:cxnLst/>
              <a:rect l="l" t="t" r="r" b="b"/>
              <a:pathLst>
                <a:path w="718" h="2237" extrusionOk="0">
                  <a:moveTo>
                    <a:pt x="90" y="1"/>
                  </a:moveTo>
                  <a:cubicBezTo>
                    <a:pt x="51" y="1"/>
                    <a:pt x="0" y="37"/>
                    <a:pt x="0" y="73"/>
                  </a:cubicBezTo>
                  <a:cubicBezTo>
                    <a:pt x="77" y="457"/>
                    <a:pt x="180" y="816"/>
                    <a:pt x="256" y="1175"/>
                  </a:cubicBezTo>
                  <a:cubicBezTo>
                    <a:pt x="308" y="1355"/>
                    <a:pt x="333" y="1534"/>
                    <a:pt x="385" y="1739"/>
                  </a:cubicBezTo>
                  <a:cubicBezTo>
                    <a:pt x="410" y="1893"/>
                    <a:pt x="436" y="2098"/>
                    <a:pt x="538" y="2226"/>
                  </a:cubicBezTo>
                  <a:cubicBezTo>
                    <a:pt x="546" y="2233"/>
                    <a:pt x="556" y="2237"/>
                    <a:pt x="566" y="2237"/>
                  </a:cubicBezTo>
                  <a:cubicBezTo>
                    <a:pt x="592" y="2237"/>
                    <a:pt x="623" y="2218"/>
                    <a:pt x="641" y="2200"/>
                  </a:cubicBezTo>
                  <a:cubicBezTo>
                    <a:pt x="718" y="2047"/>
                    <a:pt x="641" y="1816"/>
                    <a:pt x="615" y="1662"/>
                  </a:cubicBezTo>
                  <a:cubicBezTo>
                    <a:pt x="590" y="1483"/>
                    <a:pt x="538" y="1303"/>
                    <a:pt x="487" y="1124"/>
                  </a:cubicBezTo>
                  <a:cubicBezTo>
                    <a:pt x="410" y="739"/>
                    <a:pt x="308" y="381"/>
                    <a:pt x="128" y="22"/>
                  </a:cubicBezTo>
                  <a:cubicBezTo>
                    <a:pt x="121" y="7"/>
                    <a:pt x="107" y="1"/>
                    <a:pt x="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76"/>
            <p:cNvSpPr/>
            <p:nvPr/>
          </p:nvSpPr>
          <p:spPr>
            <a:xfrm>
              <a:off x="472625" y="2089225"/>
              <a:ext cx="5150" cy="12675"/>
            </a:xfrm>
            <a:custGeom>
              <a:avLst/>
              <a:gdLst/>
              <a:ahLst/>
              <a:cxnLst/>
              <a:rect l="l" t="t" r="r" b="b"/>
              <a:pathLst>
                <a:path w="206" h="507" extrusionOk="0">
                  <a:moveTo>
                    <a:pt x="103" y="1"/>
                  </a:moveTo>
                  <a:cubicBezTo>
                    <a:pt x="52" y="1"/>
                    <a:pt x="26" y="52"/>
                    <a:pt x="26" y="103"/>
                  </a:cubicBezTo>
                  <a:cubicBezTo>
                    <a:pt x="1" y="154"/>
                    <a:pt x="1" y="206"/>
                    <a:pt x="1" y="283"/>
                  </a:cubicBezTo>
                  <a:lnTo>
                    <a:pt x="1" y="359"/>
                  </a:lnTo>
                  <a:lnTo>
                    <a:pt x="1" y="385"/>
                  </a:lnTo>
                  <a:cubicBezTo>
                    <a:pt x="1" y="436"/>
                    <a:pt x="26" y="462"/>
                    <a:pt x="52" y="488"/>
                  </a:cubicBezTo>
                  <a:cubicBezTo>
                    <a:pt x="65" y="500"/>
                    <a:pt x="84" y="507"/>
                    <a:pt x="106" y="507"/>
                  </a:cubicBezTo>
                  <a:cubicBezTo>
                    <a:pt x="129" y="507"/>
                    <a:pt x="154" y="500"/>
                    <a:pt x="180" y="488"/>
                  </a:cubicBezTo>
                  <a:cubicBezTo>
                    <a:pt x="180" y="462"/>
                    <a:pt x="206" y="436"/>
                    <a:pt x="206" y="411"/>
                  </a:cubicBezTo>
                  <a:cubicBezTo>
                    <a:pt x="206" y="385"/>
                    <a:pt x="206" y="385"/>
                    <a:pt x="206" y="359"/>
                  </a:cubicBezTo>
                  <a:lnTo>
                    <a:pt x="206" y="283"/>
                  </a:lnTo>
                  <a:cubicBezTo>
                    <a:pt x="206" y="206"/>
                    <a:pt x="206" y="154"/>
                    <a:pt x="206" y="103"/>
                  </a:cubicBezTo>
                  <a:cubicBezTo>
                    <a:pt x="206" y="52"/>
                    <a:pt x="180"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76"/>
            <p:cNvSpPr/>
            <p:nvPr/>
          </p:nvSpPr>
          <p:spPr>
            <a:xfrm>
              <a:off x="581550" y="2074900"/>
              <a:ext cx="26300" cy="50925"/>
            </a:xfrm>
            <a:custGeom>
              <a:avLst/>
              <a:gdLst/>
              <a:ahLst/>
              <a:cxnLst/>
              <a:rect l="l" t="t" r="r" b="b"/>
              <a:pathLst>
                <a:path w="1052" h="2037" extrusionOk="0">
                  <a:moveTo>
                    <a:pt x="918" y="0"/>
                  </a:moveTo>
                  <a:cubicBezTo>
                    <a:pt x="901" y="0"/>
                    <a:pt x="885" y="3"/>
                    <a:pt x="872" y="10"/>
                  </a:cubicBezTo>
                  <a:cubicBezTo>
                    <a:pt x="770" y="35"/>
                    <a:pt x="744" y="138"/>
                    <a:pt x="693" y="240"/>
                  </a:cubicBezTo>
                  <a:cubicBezTo>
                    <a:pt x="667" y="317"/>
                    <a:pt x="616" y="394"/>
                    <a:pt x="590" y="471"/>
                  </a:cubicBezTo>
                  <a:cubicBezTo>
                    <a:pt x="513" y="625"/>
                    <a:pt x="436" y="804"/>
                    <a:pt x="385" y="958"/>
                  </a:cubicBezTo>
                  <a:cubicBezTo>
                    <a:pt x="308" y="1112"/>
                    <a:pt x="231" y="1291"/>
                    <a:pt x="180" y="1445"/>
                  </a:cubicBezTo>
                  <a:cubicBezTo>
                    <a:pt x="129" y="1522"/>
                    <a:pt x="103" y="1599"/>
                    <a:pt x="78" y="1701"/>
                  </a:cubicBezTo>
                  <a:cubicBezTo>
                    <a:pt x="52" y="1727"/>
                    <a:pt x="52" y="1778"/>
                    <a:pt x="26" y="1830"/>
                  </a:cubicBezTo>
                  <a:cubicBezTo>
                    <a:pt x="26" y="1881"/>
                    <a:pt x="26" y="1932"/>
                    <a:pt x="1" y="1983"/>
                  </a:cubicBezTo>
                  <a:cubicBezTo>
                    <a:pt x="1" y="2015"/>
                    <a:pt x="30" y="2037"/>
                    <a:pt x="59" y="2037"/>
                  </a:cubicBezTo>
                  <a:cubicBezTo>
                    <a:pt x="76" y="2037"/>
                    <a:pt x="93" y="2028"/>
                    <a:pt x="103" y="2009"/>
                  </a:cubicBezTo>
                  <a:cubicBezTo>
                    <a:pt x="129" y="1983"/>
                    <a:pt x="180" y="1932"/>
                    <a:pt x="206" y="1906"/>
                  </a:cubicBezTo>
                  <a:cubicBezTo>
                    <a:pt x="231" y="1855"/>
                    <a:pt x="257" y="1804"/>
                    <a:pt x="283" y="1778"/>
                  </a:cubicBezTo>
                  <a:lnTo>
                    <a:pt x="385" y="1548"/>
                  </a:lnTo>
                  <a:cubicBezTo>
                    <a:pt x="462" y="1368"/>
                    <a:pt x="539" y="1214"/>
                    <a:pt x="616" y="1061"/>
                  </a:cubicBezTo>
                  <a:cubicBezTo>
                    <a:pt x="693" y="881"/>
                    <a:pt x="770" y="727"/>
                    <a:pt x="847" y="574"/>
                  </a:cubicBezTo>
                  <a:cubicBezTo>
                    <a:pt x="898" y="497"/>
                    <a:pt x="923" y="420"/>
                    <a:pt x="975" y="343"/>
                  </a:cubicBezTo>
                  <a:cubicBezTo>
                    <a:pt x="1000" y="266"/>
                    <a:pt x="1052" y="164"/>
                    <a:pt x="1026" y="61"/>
                  </a:cubicBezTo>
                  <a:lnTo>
                    <a:pt x="1026" y="61"/>
                  </a:lnTo>
                  <a:lnTo>
                    <a:pt x="1026" y="87"/>
                  </a:lnTo>
                  <a:cubicBezTo>
                    <a:pt x="1026" y="29"/>
                    <a:pt x="968" y="0"/>
                    <a:pt x="9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76"/>
            <p:cNvSpPr/>
            <p:nvPr/>
          </p:nvSpPr>
          <p:spPr>
            <a:xfrm>
              <a:off x="609100" y="2059125"/>
              <a:ext cx="7075" cy="8975"/>
            </a:xfrm>
            <a:custGeom>
              <a:avLst/>
              <a:gdLst/>
              <a:ahLst/>
              <a:cxnLst/>
              <a:rect l="l" t="t" r="r" b="b"/>
              <a:pathLst>
                <a:path w="283" h="359" extrusionOk="0">
                  <a:moveTo>
                    <a:pt x="155" y="0"/>
                  </a:moveTo>
                  <a:cubicBezTo>
                    <a:pt x="129" y="0"/>
                    <a:pt x="129" y="0"/>
                    <a:pt x="103" y="26"/>
                  </a:cubicBezTo>
                  <a:lnTo>
                    <a:pt x="78" y="26"/>
                  </a:lnTo>
                  <a:cubicBezTo>
                    <a:pt x="78" y="51"/>
                    <a:pt x="52" y="51"/>
                    <a:pt x="52" y="51"/>
                  </a:cubicBezTo>
                  <a:cubicBezTo>
                    <a:pt x="52" y="77"/>
                    <a:pt x="52" y="77"/>
                    <a:pt x="52" y="103"/>
                  </a:cubicBezTo>
                  <a:cubicBezTo>
                    <a:pt x="52" y="103"/>
                    <a:pt x="26" y="103"/>
                    <a:pt x="26" y="128"/>
                  </a:cubicBezTo>
                  <a:cubicBezTo>
                    <a:pt x="26" y="154"/>
                    <a:pt x="1" y="154"/>
                    <a:pt x="1" y="179"/>
                  </a:cubicBezTo>
                  <a:cubicBezTo>
                    <a:pt x="1" y="179"/>
                    <a:pt x="1" y="205"/>
                    <a:pt x="1" y="205"/>
                  </a:cubicBezTo>
                  <a:cubicBezTo>
                    <a:pt x="1" y="231"/>
                    <a:pt x="1" y="231"/>
                    <a:pt x="1" y="256"/>
                  </a:cubicBezTo>
                  <a:cubicBezTo>
                    <a:pt x="1" y="282"/>
                    <a:pt x="1" y="282"/>
                    <a:pt x="1" y="308"/>
                  </a:cubicBezTo>
                  <a:cubicBezTo>
                    <a:pt x="26" y="333"/>
                    <a:pt x="26" y="333"/>
                    <a:pt x="52" y="333"/>
                  </a:cubicBezTo>
                  <a:cubicBezTo>
                    <a:pt x="52" y="359"/>
                    <a:pt x="78" y="359"/>
                    <a:pt x="78" y="359"/>
                  </a:cubicBezTo>
                  <a:lnTo>
                    <a:pt x="180" y="359"/>
                  </a:lnTo>
                  <a:cubicBezTo>
                    <a:pt x="180" y="333"/>
                    <a:pt x="206" y="333"/>
                    <a:pt x="206" y="333"/>
                  </a:cubicBezTo>
                  <a:cubicBezTo>
                    <a:pt x="232" y="308"/>
                    <a:pt x="232" y="308"/>
                    <a:pt x="232" y="282"/>
                  </a:cubicBezTo>
                  <a:cubicBezTo>
                    <a:pt x="232" y="256"/>
                    <a:pt x="257" y="256"/>
                    <a:pt x="257" y="256"/>
                  </a:cubicBezTo>
                  <a:cubicBezTo>
                    <a:pt x="257" y="231"/>
                    <a:pt x="257" y="231"/>
                    <a:pt x="257" y="231"/>
                  </a:cubicBezTo>
                  <a:cubicBezTo>
                    <a:pt x="257" y="205"/>
                    <a:pt x="257" y="205"/>
                    <a:pt x="257" y="179"/>
                  </a:cubicBezTo>
                  <a:cubicBezTo>
                    <a:pt x="283" y="179"/>
                    <a:pt x="283" y="154"/>
                    <a:pt x="283" y="128"/>
                  </a:cubicBezTo>
                  <a:cubicBezTo>
                    <a:pt x="283" y="128"/>
                    <a:pt x="283" y="103"/>
                    <a:pt x="283" y="77"/>
                  </a:cubicBezTo>
                  <a:cubicBezTo>
                    <a:pt x="283" y="77"/>
                    <a:pt x="257" y="77"/>
                    <a:pt x="257" y="51"/>
                  </a:cubicBezTo>
                  <a:cubicBezTo>
                    <a:pt x="257" y="51"/>
                    <a:pt x="257" y="51"/>
                    <a:pt x="232" y="26"/>
                  </a:cubicBezTo>
                  <a:lnTo>
                    <a:pt x="206" y="26"/>
                  </a:lnTo>
                  <a:cubicBezTo>
                    <a:pt x="206" y="0"/>
                    <a:pt x="180"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76"/>
            <p:cNvSpPr/>
            <p:nvPr/>
          </p:nvSpPr>
          <p:spPr>
            <a:xfrm>
              <a:off x="723800" y="1816275"/>
              <a:ext cx="23725" cy="13800"/>
            </a:xfrm>
            <a:custGeom>
              <a:avLst/>
              <a:gdLst/>
              <a:ahLst/>
              <a:cxnLst/>
              <a:rect l="l" t="t" r="r" b="b"/>
              <a:pathLst>
                <a:path w="949" h="552" extrusionOk="0">
                  <a:moveTo>
                    <a:pt x="770" y="0"/>
                  </a:moveTo>
                  <a:cubicBezTo>
                    <a:pt x="616" y="26"/>
                    <a:pt x="488" y="52"/>
                    <a:pt x="385" y="128"/>
                  </a:cubicBezTo>
                  <a:cubicBezTo>
                    <a:pt x="257" y="180"/>
                    <a:pt x="129" y="257"/>
                    <a:pt x="52" y="385"/>
                  </a:cubicBezTo>
                  <a:cubicBezTo>
                    <a:pt x="1" y="410"/>
                    <a:pt x="1" y="487"/>
                    <a:pt x="52" y="513"/>
                  </a:cubicBezTo>
                  <a:cubicBezTo>
                    <a:pt x="65" y="538"/>
                    <a:pt x="90" y="551"/>
                    <a:pt x="116" y="551"/>
                  </a:cubicBezTo>
                  <a:cubicBezTo>
                    <a:pt x="142" y="551"/>
                    <a:pt x="167" y="538"/>
                    <a:pt x="180" y="513"/>
                  </a:cubicBezTo>
                  <a:cubicBezTo>
                    <a:pt x="283" y="462"/>
                    <a:pt x="385" y="385"/>
                    <a:pt x="488" y="333"/>
                  </a:cubicBezTo>
                  <a:lnTo>
                    <a:pt x="539" y="333"/>
                  </a:lnTo>
                  <a:cubicBezTo>
                    <a:pt x="564" y="308"/>
                    <a:pt x="590" y="308"/>
                    <a:pt x="616" y="282"/>
                  </a:cubicBezTo>
                  <a:cubicBezTo>
                    <a:pt x="693" y="282"/>
                    <a:pt x="744" y="257"/>
                    <a:pt x="795" y="231"/>
                  </a:cubicBezTo>
                  <a:cubicBezTo>
                    <a:pt x="846" y="231"/>
                    <a:pt x="872" y="231"/>
                    <a:pt x="898" y="205"/>
                  </a:cubicBezTo>
                  <a:cubicBezTo>
                    <a:pt x="923" y="180"/>
                    <a:pt x="949" y="128"/>
                    <a:pt x="949" y="103"/>
                  </a:cubicBezTo>
                  <a:lnTo>
                    <a:pt x="949" y="77"/>
                  </a:lnTo>
                  <a:cubicBezTo>
                    <a:pt x="923" y="0"/>
                    <a:pt x="821" y="0"/>
                    <a:pt x="7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76"/>
            <p:cNvSpPr/>
            <p:nvPr/>
          </p:nvSpPr>
          <p:spPr>
            <a:xfrm>
              <a:off x="766100" y="1813700"/>
              <a:ext cx="9625" cy="7075"/>
            </a:xfrm>
            <a:custGeom>
              <a:avLst/>
              <a:gdLst/>
              <a:ahLst/>
              <a:cxnLst/>
              <a:rect l="l" t="t" r="r" b="b"/>
              <a:pathLst>
                <a:path w="385" h="283" extrusionOk="0">
                  <a:moveTo>
                    <a:pt x="257" y="1"/>
                  </a:moveTo>
                  <a:lnTo>
                    <a:pt x="180" y="26"/>
                  </a:lnTo>
                  <a:cubicBezTo>
                    <a:pt x="154" y="26"/>
                    <a:pt x="128" y="26"/>
                    <a:pt x="103" y="52"/>
                  </a:cubicBezTo>
                  <a:cubicBezTo>
                    <a:pt x="51" y="52"/>
                    <a:pt x="26" y="78"/>
                    <a:pt x="26" y="103"/>
                  </a:cubicBezTo>
                  <a:cubicBezTo>
                    <a:pt x="0" y="103"/>
                    <a:pt x="0" y="129"/>
                    <a:pt x="0" y="155"/>
                  </a:cubicBezTo>
                  <a:cubicBezTo>
                    <a:pt x="0" y="155"/>
                    <a:pt x="0" y="180"/>
                    <a:pt x="0" y="206"/>
                  </a:cubicBezTo>
                  <a:cubicBezTo>
                    <a:pt x="0" y="231"/>
                    <a:pt x="26" y="257"/>
                    <a:pt x="51" y="257"/>
                  </a:cubicBezTo>
                  <a:cubicBezTo>
                    <a:pt x="77" y="283"/>
                    <a:pt x="128" y="283"/>
                    <a:pt x="154" y="283"/>
                  </a:cubicBezTo>
                  <a:cubicBezTo>
                    <a:pt x="180" y="283"/>
                    <a:pt x="205" y="283"/>
                    <a:pt x="205" y="257"/>
                  </a:cubicBezTo>
                  <a:lnTo>
                    <a:pt x="257" y="257"/>
                  </a:lnTo>
                  <a:lnTo>
                    <a:pt x="282" y="231"/>
                  </a:lnTo>
                  <a:lnTo>
                    <a:pt x="308" y="231"/>
                  </a:lnTo>
                  <a:cubicBezTo>
                    <a:pt x="333" y="231"/>
                    <a:pt x="333" y="206"/>
                    <a:pt x="359" y="206"/>
                  </a:cubicBezTo>
                  <a:cubicBezTo>
                    <a:pt x="385" y="180"/>
                    <a:pt x="385" y="155"/>
                    <a:pt x="385" y="155"/>
                  </a:cubicBezTo>
                  <a:cubicBezTo>
                    <a:pt x="385" y="129"/>
                    <a:pt x="385" y="103"/>
                    <a:pt x="385" y="78"/>
                  </a:cubicBezTo>
                  <a:cubicBezTo>
                    <a:pt x="385" y="52"/>
                    <a:pt x="385" y="52"/>
                    <a:pt x="359" y="26"/>
                  </a:cubicBezTo>
                  <a:cubicBezTo>
                    <a:pt x="333" y="1"/>
                    <a:pt x="282" y="1"/>
                    <a:pt x="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76"/>
            <p:cNvSpPr/>
            <p:nvPr/>
          </p:nvSpPr>
          <p:spPr>
            <a:xfrm>
              <a:off x="631725" y="1508200"/>
              <a:ext cx="18425" cy="35200"/>
            </a:xfrm>
            <a:custGeom>
              <a:avLst/>
              <a:gdLst/>
              <a:ahLst/>
              <a:cxnLst/>
              <a:rect l="l" t="t" r="r" b="b"/>
              <a:pathLst>
                <a:path w="737" h="1408" extrusionOk="0">
                  <a:moveTo>
                    <a:pt x="96" y="0"/>
                  </a:moveTo>
                  <a:cubicBezTo>
                    <a:pt x="48" y="0"/>
                    <a:pt x="0" y="42"/>
                    <a:pt x="19" y="98"/>
                  </a:cubicBezTo>
                  <a:cubicBezTo>
                    <a:pt x="44" y="200"/>
                    <a:pt x="121" y="303"/>
                    <a:pt x="172" y="405"/>
                  </a:cubicBezTo>
                  <a:cubicBezTo>
                    <a:pt x="224" y="508"/>
                    <a:pt x="275" y="610"/>
                    <a:pt x="326" y="713"/>
                  </a:cubicBezTo>
                  <a:cubicBezTo>
                    <a:pt x="377" y="841"/>
                    <a:pt x="403" y="944"/>
                    <a:pt x="429" y="1046"/>
                  </a:cubicBezTo>
                  <a:cubicBezTo>
                    <a:pt x="454" y="1097"/>
                    <a:pt x="480" y="1174"/>
                    <a:pt x="480" y="1225"/>
                  </a:cubicBezTo>
                  <a:cubicBezTo>
                    <a:pt x="505" y="1277"/>
                    <a:pt x="531" y="1328"/>
                    <a:pt x="582" y="1379"/>
                  </a:cubicBezTo>
                  <a:cubicBezTo>
                    <a:pt x="592" y="1399"/>
                    <a:pt x="609" y="1407"/>
                    <a:pt x="627" y="1407"/>
                  </a:cubicBezTo>
                  <a:cubicBezTo>
                    <a:pt x="656" y="1407"/>
                    <a:pt x="685" y="1385"/>
                    <a:pt x="685" y="1354"/>
                  </a:cubicBezTo>
                  <a:cubicBezTo>
                    <a:pt x="736" y="1225"/>
                    <a:pt x="685" y="1097"/>
                    <a:pt x="659" y="995"/>
                  </a:cubicBezTo>
                  <a:cubicBezTo>
                    <a:pt x="634" y="867"/>
                    <a:pt x="582" y="764"/>
                    <a:pt x="531" y="636"/>
                  </a:cubicBezTo>
                  <a:cubicBezTo>
                    <a:pt x="429" y="431"/>
                    <a:pt x="326" y="175"/>
                    <a:pt x="147" y="21"/>
                  </a:cubicBezTo>
                  <a:cubicBezTo>
                    <a:pt x="132" y="7"/>
                    <a:pt x="11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76"/>
            <p:cNvSpPr/>
            <p:nvPr/>
          </p:nvSpPr>
          <p:spPr>
            <a:xfrm>
              <a:off x="646275" y="1500550"/>
              <a:ext cx="11375" cy="15475"/>
            </a:xfrm>
            <a:custGeom>
              <a:avLst/>
              <a:gdLst/>
              <a:ahLst/>
              <a:cxnLst/>
              <a:rect l="l" t="t" r="r" b="b"/>
              <a:pathLst>
                <a:path w="455" h="619" extrusionOk="0">
                  <a:moveTo>
                    <a:pt x="103" y="0"/>
                  </a:moveTo>
                  <a:cubicBezTo>
                    <a:pt x="84" y="0"/>
                    <a:pt x="64" y="6"/>
                    <a:pt x="52" y="19"/>
                  </a:cubicBezTo>
                  <a:cubicBezTo>
                    <a:pt x="26" y="19"/>
                    <a:pt x="0" y="71"/>
                    <a:pt x="26" y="96"/>
                  </a:cubicBezTo>
                  <a:cubicBezTo>
                    <a:pt x="77" y="199"/>
                    <a:pt x="129" y="276"/>
                    <a:pt x="180" y="352"/>
                  </a:cubicBezTo>
                  <a:lnTo>
                    <a:pt x="257" y="481"/>
                  </a:lnTo>
                  <a:cubicBezTo>
                    <a:pt x="282" y="506"/>
                    <a:pt x="282" y="532"/>
                    <a:pt x="308" y="558"/>
                  </a:cubicBezTo>
                  <a:cubicBezTo>
                    <a:pt x="308" y="583"/>
                    <a:pt x="334" y="583"/>
                    <a:pt x="359" y="609"/>
                  </a:cubicBezTo>
                  <a:cubicBezTo>
                    <a:pt x="366" y="616"/>
                    <a:pt x="377" y="619"/>
                    <a:pt x="388" y="619"/>
                  </a:cubicBezTo>
                  <a:cubicBezTo>
                    <a:pt x="419" y="619"/>
                    <a:pt x="455" y="595"/>
                    <a:pt x="436" y="558"/>
                  </a:cubicBezTo>
                  <a:cubicBezTo>
                    <a:pt x="436" y="532"/>
                    <a:pt x="436" y="506"/>
                    <a:pt x="436" y="455"/>
                  </a:cubicBezTo>
                  <a:cubicBezTo>
                    <a:pt x="410" y="455"/>
                    <a:pt x="410" y="429"/>
                    <a:pt x="385" y="404"/>
                  </a:cubicBezTo>
                  <a:cubicBezTo>
                    <a:pt x="359" y="378"/>
                    <a:pt x="334" y="327"/>
                    <a:pt x="308" y="276"/>
                  </a:cubicBezTo>
                  <a:lnTo>
                    <a:pt x="154" y="19"/>
                  </a:lnTo>
                  <a:cubicBezTo>
                    <a:pt x="141" y="6"/>
                    <a:pt x="122"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76"/>
            <p:cNvSpPr/>
            <p:nvPr/>
          </p:nvSpPr>
          <p:spPr>
            <a:xfrm>
              <a:off x="395100" y="1497175"/>
              <a:ext cx="19575" cy="29025"/>
            </a:xfrm>
            <a:custGeom>
              <a:avLst/>
              <a:gdLst/>
              <a:ahLst/>
              <a:cxnLst/>
              <a:rect l="l" t="t" r="r" b="b"/>
              <a:pathLst>
                <a:path w="783" h="1161" extrusionOk="0">
                  <a:moveTo>
                    <a:pt x="641" y="1"/>
                  </a:moveTo>
                  <a:cubicBezTo>
                    <a:pt x="436" y="129"/>
                    <a:pt x="282" y="282"/>
                    <a:pt x="180" y="462"/>
                  </a:cubicBezTo>
                  <a:cubicBezTo>
                    <a:pt x="129" y="564"/>
                    <a:pt x="77" y="667"/>
                    <a:pt x="52" y="769"/>
                  </a:cubicBezTo>
                  <a:cubicBezTo>
                    <a:pt x="26" y="898"/>
                    <a:pt x="0" y="1000"/>
                    <a:pt x="52" y="1103"/>
                  </a:cubicBezTo>
                  <a:cubicBezTo>
                    <a:pt x="64" y="1141"/>
                    <a:pt x="90" y="1160"/>
                    <a:pt x="116" y="1160"/>
                  </a:cubicBezTo>
                  <a:cubicBezTo>
                    <a:pt x="141" y="1160"/>
                    <a:pt x="167" y="1141"/>
                    <a:pt x="180" y="1103"/>
                  </a:cubicBezTo>
                  <a:cubicBezTo>
                    <a:pt x="205" y="1026"/>
                    <a:pt x="205" y="923"/>
                    <a:pt x="231" y="846"/>
                  </a:cubicBezTo>
                  <a:cubicBezTo>
                    <a:pt x="257" y="744"/>
                    <a:pt x="308" y="667"/>
                    <a:pt x="334" y="564"/>
                  </a:cubicBezTo>
                  <a:cubicBezTo>
                    <a:pt x="436" y="411"/>
                    <a:pt x="564" y="257"/>
                    <a:pt x="718" y="154"/>
                  </a:cubicBezTo>
                  <a:cubicBezTo>
                    <a:pt x="782" y="111"/>
                    <a:pt x="739" y="14"/>
                    <a:pt x="678" y="14"/>
                  </a:cubicBezTo>
                  <a:cubicBezTo>
                    <a:pt x="666" y="14"/>
                    <a:pt x="654" y="18"/>
                    <a:pt x="641" y="26"/>
                  </a:cubicBezTo>
                  <a:lnTo>
                    <a:pt x="6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76"/>
            <p:cNvSpPr/>
            <p:nvPr/>
          </p:nvSpPr>
          <p:spPr>
            <a:xfrm>
              <a:off x="414325" y="1506150"/>
              <a:ext cx="7700" cy="13725"/>
            </a:xfrm>
            <a:custGeom>
              <a:avLst/>
              <a:gdLst/>
              <a:ahLst/>
              <a:cxnLst/>
              <a:rect l="l" t="t" r="r" b="b"/>
              <a:pathLst>
                <a:path w="308" h="549" extrusionOk="0">
                  <a:moveTo>
                    <a:pt x="231" y="0"/>
                  </a:moveTo>
                  <a:cubicBezTo>
                    <a:pt x="205" y="0"/>
                    <a:pt x="154" y="26"/>
                    <a:pt x="128" y="77"/>
                  </a:cubicBezTo>
                  <a:cubicBezTo>
                    <a:pt x="103" y="128"/>
                    <a:pt x="77" y="205"/>
                    <a:pt x="52" y="282"/>
                  </a:cubicBezTo>
                  <a:cubicBezTo>
                    <a:pt x="52" y="308"/>
                    <a:pt x="26" y="334"/>
                    <a:pt x="26" y="359"/>
                  </a:cubicBezTo>
                  <a:cubicBezTo>
                    <a:pt x="0" y="410"/>
                    <a:pt x="0" y="436"/>
                    <a:pt x="0" y="487"/>
                  </a:cubicBezTo>
                  <a:cubicBezTo>
                    <a:pt x="0" y="525"/>
                    <a:pt x="41" y="549"/>
                    <a:pt x="74" y="549"/>
                  </a:cubicBezTo>
                  <a:cubicBezTo>
                    <a:pt x="85" y="549"/>
                    <a:pt x="96" y="545"/>
                    <a:pt x="103" y="539"/>
                  </a:cubicBezTo>
                  <a:cubicBezTo>
                    <a:pt x="103" y="539"/>
                    <a:pt x="128" y="513"/>
                    <a:pt x="154" y="487"/>
                  </a:cubicBezTo>
                  <a:cubicBezTo>
                    <a:pt x="154" y="487"/>
                    <a:pt x="154" y="462"/>
                    <a:pt x="180" y="436"/>
                  </a:cubicBezTo>
                  <a:cubicBezTo>
                    <a:pt x="180" y="436"/>
                    <a:pt x="180" y="436"/>
                    <a:pt x="180" y="410"/>
                  </a:cubicBezTo>
                  <a:cubicBezTo>
                    <a:pt x="205" y="385"/>
                    <a:pt x="205" y="359"/>
                    <a:pt x="231" y="308"/>
                  </a:cubicBezTo>
                  <a:cubicBezTo>
                    <a:pt x="257" y="257"/>
                    <a:pt x="282" y="180"/>
                    <a:pt x="308" y="103"/>
                  </a:cubicBezTo>
                  <a:cubicBezTo>
                    <a:pt x="308" y="77"/>
                    <a:pt x="282" y="26"/>
                    <a:pt x="2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76"/>
            <p:cNvSpPr/>
            <p:nvPr/>
          </p:nvSpPr>
          <p:spPr>
            <a:xfrm>
              <a:off x="385700" y="1452975"/>
              <a:ext cx="22225" cy="22750"/>
            </a:xfrm>
            <a:custGeom>
              <a:avLst/>
              <a:gdLst/>
              <a:ahLst/>
              <a:cxnLst/>
              <a:rect l="l" t="t" r="r" b="b"/>
              <a:pathLst>
                <a:path w="889" h="910" extrusionOk="0">
                  <a:moveTo>
                    <a:pt x="812" y="0"/>
                  </a:moveTo>
                  <a:cubicBezTo>
                    <a:pt x="710" y="0"/>
                    <a:pt x="633" y="51"/>
                    <a:pt x="556" y="103"/>
                  </a:cubicBezTo>
                  <a:cubicBezTo>
                    <a:pt x="479" y="179"/>
                    <a:pt x="402" y="231"/>
                    <a:pt x="325" y="308"/>
                  </a:cubicBezTo>
                  <a:cubicBezTo>
                    <a:pt x="197" y="461"/>
                    <a:pt x="94" y="641"/>
                    <a:pt x="18" y="820"/>
                  </a:cubicBezTo>
                  <a:cubicBezTo>
                    <a:pt x="1" y="870"/>
                    <a:pt x="49" y="910"/>
                    <a:pt x="99" y="910"/>
                  </a:cubicBezTo>
                  <a:cubicBezTo>
                    <a:pt x="126" y="910"/>
                    <a:pt x="153" y="898"/>
                    <a:pt x="171" y="871"/>
                  </a:cubicBezTo>
                  <a:cubicBezTo>
                    <a:pt x="248" y="718"/>
                    <a:pt x="351" y="590"/>
                    <a:pt x="479" y="461"/>
                  </a:cubicBezTo>
                  <a:cubicBezTo>
                    <a:pt x="530" y="385"/>
                    <a:pt x="607" y="333"/>
                    <a:pt x="658" y="282"/>
                  </a:cubicBezTo>
                  <a:cubicBezTo>
                    <a:pt x="710" y="231"/>
                    <a:pt x="735" y="205"/>
                    <a:pt x="761" y="179"/>
                  </a:cubicBezTo>
                  <a:cubicBezTo>
                    <a:pt x="812" y="154"/>
                    <a:pt x="838" y="128"/>
                    <a:pt x="863" y="77"/>
                  </a:cubicBezTo>
                  <a:cubicBezTo>
                    <a:pt x="889" y="51"/>
                    <a:pt x="863" y="0"/>
                    <a:pt x="8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76"/>
            <p:cNvSpPr/>
            <p:nvPr/>
          </p:nvSpPr>
          <p:spPr>
            <a:xfrm>
              <a:off x="414950" y="1427325"/>
              <a:ext cx="12850" cy="9250"/>
            </a:xfrm>
            <a:custGeom>
              <a:avLst/>
              <a:gdLst/>
              <a:ahLst/>
              <a:cxnLst/>
              <a:rect l="l" t="t" r="r" b="b"/>
              <a:pathLst>
                <a:path w="514" h="370" extrusionOk="0">
                  <a:moveTo>
                    <a:pt x="385" y="1"/>
                  </a:moveTo>
                  <a:cubicBezTo>
                    <a:pt x="360" y="1"/>
                    <a:pt x="334" y="1"/>
                    <a:pt x="308" y="26"/>
                  </a:cubicBezTo>
                  <a:cubicBezTo>
                    <a:pt x="283" y="52"/>
                    <a:pt x="257" y="52"/>
                    <a:pt x="232" y="78"/>
                  </a:cubicBezTo>
                  <a:cubicBezTo>
                    <a:pt x="180" y="103"/>
                    <a:pt x="103" y="155"/>
                    <a:pt x="52" y="180"/>
                  </a:cubicBezTo>
                  <a:cubicBezTo>
                    <a:pt x="1" y="206"/>
                    <a:pt x="1" y="283"/>
                    <a:pt x="27" y="308"/>
                  </a:cubicBezTo>
                  <a:cubicBezTo>
                    <a:pt x="45" y="346"/>
                    <a:pt x="78" y="370"/>
                    <a:pt x="114" y="370"/>
                  </a:cubicBezTo>
                  <a:cubicBezTo>
                    <a:pt x="127" y="370"/>
                    <a:pt x="141" y="367"/>
                    <a:pt x="155" y="360"/>
                  </a:cubicBezTo>
                  <a:cubicBezTo>
                    <a:pt x="206" y="334"/>
                    <a:pt x="257" y="283"/>
                    <a:pt x="334" y="257"/>
                  </a:cubicBezTo>
                  <a:lnTo>
                    <a:pt x="411" y="206"/>
                  </a:lnTo>
                  <a:cubicBezTo>
                    <a:pt x="437" y="180"/>
                    <a:pt x="462" y="155"/>
                    <a:pt x="488" y="129"/>
                  </a:cubicBezTo>
                  <a:cubicBezTo>
                    <a:pt x="488" y="129"/>
                    <a:pt x="488" y="103"/>
                    <a:pt x="514" y="78"/>
                  </a:cubicBezTo>
                  <a:cubicBezTo>
                    <a:pt x="514" y="52"/>
                    <a:pt x="514" y="52"/>
                    <a:pt x="488" y="26"/>
                  </a:cubicBezTo>
                  <a:cubicBezTo>
                    <a:pt x="488" y="1"/>
                    <a:pt x="462" y="1"/>
                    <a:pt x="4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76"/>
            <p:cNvSpPr/>
            <p:nvPr/>
          </p:nvSpPr>
          <p:spPr>
            <a:xfrm>
              <a:off x="655250" y="1445275"/>
              <a:ext cx="23075" cy="15675"/>
            </a:xfrm>
            <a:custGeom>
              <a:avLst/>
              <a:gdLst/>
              <a:ahLst/>
              <a:cxnLst/>
              <a:rect l="l" t="t" r="r" b="b"/>
              <a:pathLst>
                <a:path w="923" h="627" extrusionOk="0">
                  <a:moveTo>
                    <a:pt x="255" y="0"/>
                  </a:moveTo>
                  <a:cubicBezTo>
                    <a:pt x="188" y="0"/>
                    <a:pt x="120" y="9"/>
                    <a:pt x="51" y="26"/>
                  </a:cubicBezTo>
                  <a:cubicBezTo>
                    <a:pt x="26" y="26"/>
                    <a:pt x="0" y="77"/>
                    <a:pt x="0" y="129"/>
                  </a:cubicBezTo>
                  <a:cubicBezTo>
                    <a:pt x="19" y="166"/>
                    <a:pt x="38" y="190"/>
                    <a:pt x="67" y="190"/>
                  </a:cubicBezTo>
                  <a:cubicBezTo>
                    <a:pt x="77" y="190"/>
                    <a:pt x="89" y="187"/>
                    <a:pt x="103" y="180"/>
                  </a:cubicBezTo>
                  <a:cubicBezTo>
                    <a:pt x="180" y="180"/>
                    <a:pt x="256" y="180"/>
                    <a:pt x="308" y="206"/>
                  </a:cubicBezTo>
                  <a:lnTo>
                    <a:pt x="359" y="206"/>
                  </a:lnTo>
                  <a:cubicBezTo>
                    <a:pt x="385" y="206"/>
                    <a:pt x="385" y="231"/>
                    <a:pt x="385" y="231"/>
                  </a:cubicBezTo>
                  <a:lnTo>
                    <a:pt x="410" y="231"/>
                  </a:lnTo>
                  <a:cubicBezTo>
                    <a:pt x="436" y="257"/>
                    <a:pt x="487" y="257"/>
                    <a:pt x="513" y="282"/>
                  </a:cubicBezTo>
                  <a:cubicBezTo>
                    <a:pt x="513" y="282"/>
                    <a:pt x="538" y="282"/>
                    <a:pt x="538" y="308"/>
                  </a:cubicBezTo>
                  <a:cubicBezTo>
                    <a:pt x="564" y="308"/>
                    <a:pt x="590" y="334"/>
                    <a:pt x="590" y="334"/>
                  </a:cubicBezTo>
                  <a:cubicBezTo>
                    <a:pt x="615" y="359"/>
                    <a:pt x="641" y="411"/>
                    <a:pt x="667" y="436"/>
                  </a:cubicBezTo>
                  <a:cubicBezTo>
                    <a:pt x="692" y="436"/>
                    <a:pt x="692" y="462"/>
                    <a:pt x="718" y="462"/>
                  </a:cubicBezTo>
                  <a:cubicBezTo>
                    <a:pt x="718" y="487"/>
                    <a:pt x="718" y="487"/>
                    <a:pt x="743" y="513"/>
                  </a:cubicBezTo>
                  <a:cubicBezTo>
                    <a:pt x="769" y="539"/>
                    <a:pt x="769" y="564"/>
                    <a:pt x="820" y="616"/>
                  </a:cubicBezTo>
                  <a:cubicBezTo>
                    <a:pt x="828" y="623"/>
                    <a:pt x="838" y="626"/>
                    <a:pt x="848" y="626"/>
                  </a:cubicBezTo>
                  <a:cubicBezTo>
                    <a:pt x="872" y="626"/>
                    <a:pt x="897" y="608"/>
                    <a:pt x="897" y="590"/>
                  </a:cubicBezTo>
                  <a:cubicBezTo>
                    <a:pt x="923" y="487"/>
                    <a:pt x="897" y="385"/>
                    <a:pt x="846" y="308"/>
                  </a:cubicBezTo>
                  <a:cubicBezTo>
                    <a:pt x="795" y="231"/>
                    <a:pt x="718" y="154"/>
                    <a:pt x="615" y="103"/>
                  </a:cubicBezTo>
                  <a:cubicBezTo>
                    <a:pt x="513" y="35"/>
                    <a:pt x="387"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76"/>
            <p:cNvSpPr/>
            <p:nvPr/>
          </p:nvSpPr>
          <p:spPr>
            <a:xfrm>
              <a:off x="498250" y="1645200"/>
              <a:ext cx="19900" cy="20525"/>
            </a:xfrm>
            <a:custGeom>
              <a:avLst/>
              <a:gdLst/>
              <a:ahLst/>
              <a:cxnLst/>
              <a:rect l="l" t="t" r="r" b="b"/>
              <a:pathLst>
                <a:path w="796" h="821" extrusionOk="0">
                  <a:moveTo>
                    <a:pt x="565" y="0"/>
                  </a:moveTo>
                  <a:cubicBezTo>
                    <a:pt x="513" y="0"/>
                    <a:pt x="437" y="0"/>
                    <a:pt x="411" y="26"/>
                  </a:cubicBezTo>
                  <a:cubicBezTo>
                    <a:pt x="206" y="51"/>
                    <a:pt x="1" y="179"/>
                    <a:pt x="1" y="385"/>
                  </a:cubicBezTo>
                  <a:cubicBezTo>
                    <a:pt x="1" y="487"/>
                    <a:pt x="78" y="590"/>
                    <a:pt x="129" y="666"/>
                  </a:cubicBezTo>
                  <a:cubicBezTo>
                    <a:pt x="180" y="718"/>
                    <a:pt x="231" y="743"/>
                    <a:pt x="257" y="769"/>
                  </a:cubicBezTo>
                  <a:cubicBezTo>
                    <a:pt x="283" y="769"/>
                    <a:pt x="308" y="795"/>
                    <a:pt x="334" y="795"/>
                  </a:cubicBezTo>
                  <a:cubicBezTo>
                    <a:pt x="385" y="820"/>
                    <a:pt x="411" y="820"/>
                    <a:pt x="437" y="820"/>
                  </a:cubicBezTo>
                  <a:cubicBezTo>
                    <a:pt x="462" y="795"/>
                    <a:pt x="488" y="769"/>
                    <a:pt x="488" y="718"/>
                  </a:cubicBezTo>
                  <a:cubicBezTo>
                    <a:pt x="462" y="692"/>
                    <a:pt x="462" y="666"/>
                    <a:pt x="437" y="666"/>
                  </a:cubicBezTo>
                  <a:cubicBezTo>
                    <a:pt x="411" y="641"/>
                    <a:pt x="411" y="615"/>
                    <a:pt x="385" y="615"/>
                  </a:cubicBezTo>
                  <a:cubicBezTo>
                    <a:pt x="334" y="590"/>
                    <a:pt x="308" y="564"/>
                    <a:pt x="283" y="538"/>
                  </a:cubicBezTo>
                  <a:lnTo>
                    <a:pt x="257" y="513"/>
                  </a:lnTo>
                  <a:cubicBezTo>
                    <a:pt x="231" y="487"/>
                    <a:pt x="231" y="461"/>
                    <a:pt x="231" y="461"/>
                  </a:cubicBezTo>
                  <a:cubicBezTo>
                    <a:pt x="231" y="461"/>
                    <a:pt x="206" y="436"/>
                    <a:pt x="206" y="436"/>
                  </a:cubicBezTo>
                  <a:cubicBezTo>
                    <a:pt x="206" y="436"/>
                    <a:pt x="206" y="436"/>
                    <a:pt x="206" y="410"/>
                  </a:cubicBezTo>
                  <a:lnTo>
                    <a:pt x="206" y="359"/>
                  </a:lnTo>
                  <a:cubicBezTo>
                    <a:pt x="206" y="359"/>
                    <a:pt x="206" y="333"/>
                    <a:pt x="206" y="333"/>
                  </a:cubicBezTo>
                  <a:lnTo>
                    <a:pt x="231" y="333"/>
                  </a:lnTo>
                  <a:lnTo>
                    <a:pt x="231" y="308"/>
                  </a:lnTo>
                  <a:lnTo>
                    <a:pt x="257" y="308"/>
                  </a:lnTo>
                  <a:cubicBezTo>
                    <a:pt x="257" y="282"/>
                    <a:pt x="257" y="282"/>
                    <a:pt x="283" y="282"/>
                  </a:cubicBezTo>
                  <a:lnTo>
                    <a:pt x="308" y="282"/>
                  </a:lnTo>
                  <a:cubicBezTo>
                    <a:pt x="308" y="282"/>
                    <a:pt x="334" y="256"/>
                    <a:pt x="308" y="256"/>
                  </a:cubicBezTo>
                  <a:cubicBezTo>
                    <a:pt x="360" y="231"/>
                    <a:pt x="411" y="231"/>
                    <a:pt x="437" y="231"/>
                  </a:cubicBezTo>
                  <a:cubicBezTo>
                    <a:pt x="462" y="205"/>
                    <a:pt x="488" y="205"/>
                    <a:pt x="513" y="205"/>
                  </a:cubicBezTo>
                  <a:lnTo>
                    <a:pt x="565" y="205"/>
                  </a:lnTo>
                  <a:cubicBezTo>
                    <a:pt x="616" y="205"/>
                    <a:pt x="667" y="205"/>
                    <a:pt x="718" y="179"/>
                  </a:cubicBezTo>
                  <a:cubicBezTo>
                    <a:pt x="795" y="154"/>
                    <a:pt x="770" y="77"/>
                    <a:pt x="718" y="26"/>
                  </a:cubicBezTo>
                  <a:cubicBezTo>
                    <a:pt x="667" y="0"/>
                    <a:pt x="616" y="0"/>
                    <a:pt x="5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76"/>
            <p:cNvSpPr/>
            <p:nvPr/>
          </p:nvSpPr>
          <p:spPr>
            <a:xfrm>
              <a:off x="481600" y="1697625"/>
              <a:ext cx="83825" cy="18325"/>
            </a:xfrm>
            <a:custGeom>
              <a:avLst/>
              <a:gdLst/>
              <a:ahLst/>
              <a:cxnLst/>
              <a:rect l="l" t="t" r="r" b="b"/>
              <a:pathLst>
                <a:path w="3353" h="733" extrusionOk="0">
                  <a:moveTo>
                    <a:pt x="3235" y="1"/>
                  </a:moveTo>
                  <a:cubicBezTo>
                    <a:pt x="3226" y="1"/>
                    <a:pt x="3215" y="2"/>
                    <a:pt x="3204" y="5"/>
                  </a:cubicBezTo>
                  <a:cubicBezTo>
                    <a:pt x="3076" y="30"/>
                    <a:pt x="2974" y="82"/>
                    <a:pt x="2845" y="158"/>
                  </a:cubicBezTo>
                  <a:cubicBezTo>
                    <a:pt x="2717" y="210"/>
                    <a:pt x="2589" y="261"/>
                    <a:pt x="2461" y="287"/>
                  </a:cubicBezTo>
                  <a:cubicBezTo>
                    <a:pt x="2205" y="389"/>
                    <a:pt x="1948" y="440"/>
                    <a:pt x="1666" y="466"/>
                  </a:cubicBezTo>
                  <a:cubicBezTo>
                    <a:pt x="1516" y="496"/>
                    <a:pt x="1366" y="509"/>
                    <a:pt x="1211" y="509"/>
                  </a:cubicBezTo>
                  <a:cubicBezTo>
                    <a:pt x="1101" y="509"/>
                    <a:pt x="989" y="502"/>
                    <a:pt x="872" y="492"/>
                  </a:cubicBezTo>
                  <a:cubicBezTo>
                    <a:pt x="744" y="492"/>
                    <a:pt x="590" y="466"/>
                    <a:pt x="462" y="440"/>
                  </a:cubicBezTo>
                  <a:cubicBezTo>
                    <a:pt x="358" y="420"/>
                    <a:pt x="254" y="382"/>
                    <a:pt x="151" y="382"/>
                  </a:cubicBezTo>
                  <a:cubicBezTo>
                    <a:pt x="126" y="382"/>
                    <a:pt x="102" y="384"/>
                    <a:pt x="77" y="389"/>
                  </a:cubicBezTo>
                  <a:cubicBezTo>
                    <a:pt x="26" y="415"/>
                    <a:pt x="0" y="492"/>
                    <a:pt x="52" y="543"/>
                  </a:cubicBezTo>
                  <a:cubicBezTo>
                    <a:pt x="154" y="620"/>
                    <a:pt x="308" y="620"/>
                    <a:pt x="436" y="645"/>
                  </a:cubicBezTo>
                  <a:cubicBezTo>
                    <a:pt x="564" y="671"/>
                    <a:pt x="692" y="697"/>
                    <a:pt x="846" y="722"/>
                  </a:cubicBezTo>
                  <a:cubicBezTo>
                    <a:pt x="929" y="730"/>
                    <a:pt x="1014" y="733"/>
                    <a:pt x="1099" y="733"/>
                  </a:cubicBezTo>
                  <a:cubicBezTo>
                    <a:pt x="1306" y="733"/>
                    <a:pt x="1518" y="715"/>
                    <a:pt x="1718" y="697"/>
                  </a:cubicBezTo>
                  <a:cubicBezTo>
                    <a:pt x="2000" y="671"/>
                    <a:pt x="2282" y="620"/>
                    <a:pt x="2563" y="517"/>
                  </a:cubicBezTo>
                  <a:cubicBezTo>
                    <a:pt x="2794" y="440"/>
                    <a:pt x="3102" y="338"/>
                    <a:pt x="3307" y="158"/>
                  </a:cubicBezTo>
                  <a:cubicBezTo>
                    <a:pt x="3353" y="90"/>
                    <a:pt x="3317" y="1"/>
                    <a:pt x="32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76"/>
            <p:cNvSpPr/>
            <p:nvPr/>
          </p:nvSpPr>
          <p:spPr>
            <a:xfrm>
              <a:off x="514275" y="1718175"/>
              <a:ext cx="24225" cy="7125"/>
            </a:xfrm>
            <a:custGeom>
              <a:avLst/>
              <a:gdLst/>
              <a:ahLst/>
              <a:cxnLst/>
              <a:rect l="l" t="t" r="r" b="b"/>
              <a:pathLst>
                <a:path w="969" h="285" extrusionOk="0">
                  <a:moveTo>
                    <a:pt x="863" y="0"/>
                  </a:moveTo>
                  <a:cubicBezTo>
                    <a:pt x="858" y="0"/>
                    <a:pt x="852" y="1"/>
                    <a:pt x="846" y="3"/>
                  </a:cubicBezTo>
                  <a:lnTo>
                    <a:pt x="821" y="3"/>
                  </a:lnTo>
                  <a:cubicBezTo>
                    <a:pt x="769" y="3"/>
                    <a:pt x="693" y="29"/>
                    <a:pt x="616" y="29"/>
                  </a:cubicBezTo>
                  <a:cubicBezTo>
                    <a:pt x="564" y="54"/>
                    <a:pt x="513" y="54"/>
                    <a:pt x="462" y="54"/>
                  </a:cubicBezTo>
                  <a:cubicBezTo>
                    <a:pt x="385" y="80"/>
                    <a:pt x="334" y="80"/>
                    <a:pt x="257" y="80"/>
                  </a:cubicBezTo>
                  <a:cubicBezTo>
                    <a:pt x="206" y="80"/>
                    <a:pt x="103" y="80"/>
                    <a:pt x="52" y="105"/>
                  </a:cubicBezTo>
                  <a:cubicBezTo>
                    <a:pt x="26" y="131"/>
                    <a:pt x="1" y="208"/>
                    <a:pt x="52" y="234"/>
                  </a:cubicBezTo>
                  <a:cubicBezTo>
                    <a:pt x="103" y="285"/>
                    <a:pt x="180" y="285"/>
                    <a:pt x="257" y="285"/>
                  </a:cubicBezTo>
                  <a:cubicBezTo>
                    <a:pt x="308" y="285"/>
                    <a:pt x="385" y="285"/>
                    <a:pt x="462" y="259"/>
                  </a:cubicBezTo>
                  <a:cubicBezTo>
                    <a:pt x="539" y="259"/>
                    <a:pt x="590" y="259"/>
                    <a:pt x="667" y="234"/>
                  </a:cubicBezTo>
                  <a:cubicBezTo>
                    <a:pt x="744" y="234"/>
                    <a:pt x="821" y="208"/>
                    <a:pt x="898" y="182"/>
                  </a:cubicBezTo>
                  <a:cubicBezTo>
                    <a:pt x="969" y="135"/>
                    <a:pt x="930" y="0"/>
                    <a:pt x="8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76"/>
            <p:cNvSpPr/>
            <p:nvPr/>
          </p:nvSpPr>
          <p:spPr>
            <a:xfrm>
              <a:off x="432500" y="1581650"/>
              <a:ext cx="43350" cy="18875"/>
            </a:xfrm>
            <a:custGeom>
              <a:avLst/>
              <a:gdLst/>
              <a:ahLst/>
              <a:cxnLst/>
              <a:rect l="l" t="t" r="r" b="b"/>
              <a:pathLst>
                <a:path w="1734" h="755" extrusionOk="0">
                  <a:moveTo>
                    <a:pt x="1446" y="1"/>
                  </a:moveTo>
                  <a:cubicBezTo>
                    <a:pt x="1365" y="1"/>
                    <a:pt x="1284" y="16"/>
                    <a:pt x="1196" y="30"/>
                  </a:cubicBezTo>
                  <a:cubicBezTo>
                    <a:pt x="1042" y="56"/>
                    <a:pt x="888" y="107"/>
                    <a:pt x="760" y="158"/>
                  </a:cubicBezTo>
                  <a:cubicBezTo>
                    <a:pt x="478" y="261"/>
                    <a:pt x="222" y="415"/>
                    <a:pt x="42" y="645"/>
                  </a:cubicBezTo>
                  <a:cubicBezTo>
                    <a:pt x="0" y="709"/>
                    <a:pt x="45" y="755"/>
                    <a:pt x="90" y="755"/>
                  </a:cubicBezTo>
                  <a:cubicBezTo>
                    <a:pt x="100" y="755"/>
                    <a:pt x="110" y="752"/>
                    <a:pt x="119" y="748"/>
                  </a:cubicBezTo>
                  <a:cubicBezTo>
                    <a:pt x="350" y="620"/>
                    <a:pt x="580" y="492"/>
                    <a:pt x="837" y="389"/>
                  </a:cubicBezTo>
                  <a:cubicBezTo>
                    <a:pt x="965" y="363"/>
                    <a:pt x="1093" y="312"/>
                    <a:pt x="1221" y="287"/>
                  </a:cubicBezTo>
                  <a:cubicBezTo>
                    <a:pt x="1375" y="261"/>
                    <a:pt x="1503" y="261"/>
                    <a:pt x="1631" y="235"/>
                  </a:cubicBezTo>
                  <a:cubicBezTo>
                    <a:pt x="1734" y="210"/>
                    <a:pt x="1734" y="56"/>
                    <a:pt x="1631" y="30"/>
                  </a:cubicBezTo>
                  <a:cubicBezTo>
                    <a:pt x="1566" y="9"/>
                    <a:pt x="1506" y="1"/>
                    <a:pt x="1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76"/>
            <p:cNvSpPr/>
            <p:nvPr/>
          </p:nvSpPr>
          <p:spPr>
            <a:xfrm>
              <a:off x="560400" y="1577000"/>
              <a:ext cx="43375" cy="19050"/>
            </a:xfrm>
            <a:custGeom>
              <a:avLst/>
              <a:gdLst/>
              <a:ahLst/>
              <a:cxnLst/>
              <a:rect l="l" t="t" r="r" b="b"/>
              <a:pathLst>
                <a:path w="1735" h="762" extrusionOk="0">
                  <a:moveTo>
                    <a:pt x="233" y="1"/>
                  </a:moveTo>
                  <a:cubicBezTo>
                    <a:pt x="191" y="1"/>
                    <a:pt x="149" y="4"/>
                    <a:pt x="103" y="11"/>
                  </a:cubicBezTo>
                  <a:cubicBezTo>
                    <a:pt x="1" y="37"/>
                    <a:pt x="1" y="191"/>
                    <a:pt x="103" y="216"/>
                  </a:cubicBezTo>
                  <a:lnTo>
                    <a:pt x="103" y="242"/>
                  </a:lnTo>
                  <a:cubicBezTo>
                    <a:pt x="232" y="268"/>
                    <a:pt x="360" y="268"/>
                    <a:pt x="514" y="293"/>
                  </a:cubicBezTo>
                  <a:cubicBezTo>
                    <a:pt x="642" y="319"/>
                    <a:pt x="770" y="344"/>
                    <a:pt x="898" y="396"/>
                  </a:cubicBezTo>
                  <a:cubicBezTo>
                    <a:pt x="1154" y="498"/>
                    <a:pt x="1385" y="626"/>
                    <a:pt x="1616" y="755"/>
                  </a:cubicBezTo>
                  <a:cubicBezTo>
                    <a:pt x="1625" y="759"/>
                    <a:pt x="1635" y="761"/>
                    <a:pt x="1644" y="761"/>
                  </a:cubicBezTo>
                  <a:cubicBezTo>
                    <a:pt x="1690" y="761"/>
                    <a:pt x="1735" y="715"/>
                    <a:pt x="1693" y="652"/>
                  </a:cubicBezTo>
                  <a:cubicBezTo>
                    <a:pt x="1539" y="421"/>
                    <a:pt x="1257" y="268"/>
                    <a:pt x="975" y="165"/>
                  </a:cubicBezTo>
                  <a:cubicBezTo>
                    <a:pt x="847" y="114"/>
                    <a:pt x="693" y="63"/>
                    <a:pt x="539" y="37"/>
                  </a:cubicBezTo>
                  <a:cubicBezTo>
                    <a:pt x="430" y="19"/>
                    <a:pt x="335" y="1"/>
                    <a:pt x="2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76"/>
            <p:cNvSpPr/>
            <p:nvPr/>
          </p:nvSpPr>
          <p:spPr>
            <a:xfrm>
              <a:off x="445725" y="1619725"/>
              <a:ext cx="18600" cy="17400"/>
            </a:xfrm>
            <a:custGeom>
              <a:avLst/>
              <a:gdLst/>
              <a:ahLst/>
              <a:cxnLst/>
              <a:rect l="l" t="t" r="r" b="b"/>
              <a:pathLst>
                <a:path w="744" h="696" extrusionOk="0">
                  <a:moveTo>
                    <a:pt x="385" y="0"/>
                  </a:moveTo>
                  <a:cubicBezTo>
                    <a:pt x="359" y="0"/>
                    <a:pt x="333" y="7"/>
                    <a:pt x="308" y="19"/>
                  </a:cubicBezTo>
                  <a:cubicBezTo>
                    <a:pt x="231" y="45"/>
                    <a:pt x="154" y="96"/>
                    <a:pt x="103" y="173"/>
                  </a:cubicBezTo>
                  <a:cubicBezTo>
                    <a:pt x="0" y="327"/>
                    <a:pt x="77" y="558"/>
                    <a:pt x="231" y="635"/>
                  </a:cubicBezTo>
                  <a:cubicBezTo>
                    <a:pt x="287" y="672"/>
                    <a:pt x="357" y="696"/>
                    <a:pt x="421" y="696"/>
                  </a:cubicBezTo>
                  <a:cubicBezTo>
                    <a:pt x="444" y="696"/>
                    <a:pt x="467" y="693"/>
                    <a:pt x="487" y="686"/>
                  </a:cubicBezTo>
                  <a:cubicBezTo>
                    <a:pt x="564" y="660"/>
                    <a:pt x="641" y="609"/>
                    <a:pt x="692" y="532"/>
                  </a:cubicBezTo>
                  <a:cubicBezTo>
                    <a:pt x="743" y="481"/>
                    <a:pt x="743" y="378"/>
                    <a:pt x="718" y="301"/>
                  </a:cubicBezTo>
                  <a:cubicBezTo>
                    <a:pt x="718" y="301"/>
                    <a:pt x="718" y="276"/>
                    <a:pt x="718" y="276"/>
                  </a:cubicBezTo>
                  <a:cubicBezTo>
                    <a:pt x="718" y="225"/>
                    <a:pt x="692" y="173"/>
                    <a:pt x="667" y="122"/>
                  </a:cubicBezTo>
                  <a:lnTo>
                    <a:pt x="641" y="122"/>
                  </a:lnTo>
                  <a:cubicBezTo>
                    <a:pt x="615" y="71"/>
                    <a:pt x="564" y="45"/>
                    <a:pt x="513" y="19"/>
                  </a:cubicBezTo>
                  <a:lnTo>
                    <a:pt x="461" y="19"/>
                  </a:lnTo>
                  <a:cubicBezTo>
                    <a:pt x="436" y="7"/>
                    <a:pt x="410" y="0"/>
                    <a:pt x="3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76"/>
            <p:cNvSpPr/>
            <p:nvPr/>
          </p:nvSpPr>
          <p:spPr>
            <a:xfrm>
              <a:off x="553375" y="1613150"/>
              <a:ext cx="18600" cy="17100"/>
            </a:xfrm>
            <a:custGeom>
              <a:avLst/>
              <a:gdLst/>
              <a:ahLst/>
              <a:cxnLst/>
              <a:rect l="l" t="t" r="r" b="b"/>
              <a:pathLst>
                <a:path w="744" h="684" extrusionOk="0">
                  <a:moveTo>
                    <a:pt x="308" y="1"/>
                  </a:moveTo>
                  <a:cubicBezTo>
                    <a:pt x="231" y="26"/>
                    <a:pt x="154" y="77"/>
                    <a:pt x="103" y="154"/>
                  </a:cubicBezTo>
                  <a:cubicBezTo>
                    <a:pt x="0" y="334"/>
                    <a:pt x="77" y="539"/>
                    <a:pt x="231" y="641"/>
                  </a:cubicBezTo>
                  <a:cubicBezTo>
                    <a:pt x="276" y="671"/>
                    <a:pt x="330" y="684"/>
                    <a:pt x="382" y="684"/>
                  </a:cubicBezTo>
                  <a:cubicBezTo>
                    <a:pt x="419" y="684"/>
                    <a:pt x="455" y="678"/>
                    <a:pt x="487" y="667"/>
                  </a:cubicBezTo>
                  <a:cubicBezTo>
                    <a:pt x="564" y="667"/>
                    <a:pt x="641" y="616"/>
                    <a:pt x="692" y="539"/>
                  </a:cubicBezTo>
                  <a:cubicBezTo>
                    <a:pt x="743" y="462"/>
                    <a:pt x="743" y="385"/>
                    <a:pt x="743" y="308"/>
                  </a:cubicBezTo>
                  <a:cubicBezTo>
                    <a:pt x="743" y="282"/>
                    <a:pt x="743" y="282"/>
                    <a:pt x="718" y="257"/>
                  </a:cubicBezTo>
                  <a:cubicBezTo>
                    <a:pt x="718" y="206"/>
                    <a:pt x="692" y="180"/>
                    <a:pt x="666" y="129"/>
                  </a:cubicBezTo>
                  <a:lnTo>
                    <a:pt x="641" y="129"/>
                  </a:lnTo>
                  <a:cubicBezTo>
                    <a:pt x="615" y="77"/>
                    <a:pt x="564" y="26"/>
                    <a:pt x="513" y="26"/>
                  </a:cubicBezTo>
                  <a:cubicBezTo>
                    <a:pt x="487" y="1"/>
                    <a:pt x="487" y="1"/>
                    <a:pt x="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76"/>
            <p:cNvSpPr/>
            <p:nvPr/>
          </p:nvSpPr>
          <p:spPr>
            <a:xfrm>
              <a:off x="538150" y="1377350"/>
              <a:ext cx="39575" cy="11650"/>
            </a:xfrm>
            <a:custGeom>
              <a:avLst/>
              <a:gdLst/>
              <a:ahLst/>
              <a:cxnLst/>
              <a:rect l="l" t="t" r="r" b="b"/>
              <a:pathLst>
                <a:path w="1583" h="466" extrusionOk="0">
                  <a:moveTo>
                    <a:pt x="1199" y="1"/>
                  </a:moveTo>
                  <a:cubicBezTo>
                    <a:pt x="1045" y="1"/>
                    <a:pt x="917" y="26"/>
                    <a:pt x="788" y="52"/>
                  </a:cubicBezTo>
                  <a:cubicBezTo>
                    <a:pt x="532" y="103"/>
                    <a:pt x="276" y="180"/>
                    <a:pt x="71" y="334"/>
                  </a:cubicBezTo>
                  <a:cubicBezTo>
                    <a:pt x="1" y="357"/>
                    <a:pt x="37" y="465"/>
                    <a:pt x="102" y="465"/>
                  </a:cubicBezTo>
                  <a:cubicBezTo>
                    <a:pt x="108" y="465"/>
                    <a:pt x="115" y="464"/>
                    <a:pt x="122" y="462"/>
                  </a:cubicBezTo>
                  <a:cubicBezTo>
                    <a:pt x="353" y="360"/>
                    <a:pt x="583" y="283"/>
                    <a:pt x="840" y="231"/>
                  </a:cubicBezTo>
                  <a:cubicBezTo>
                    <a:pt x="942" y="206"/>
                    <a:pt x="1070" y="180"/>
                    <a:pt x="1199" y="180"/>
                  </a:cubicBezTo>
                  <a:cubicBezTo>
                    <a:pt x="1301" y="154"/>
                    <a:pt x="1429" y="154"/>
                    <a:pt x="1557" y="129"/>
                  </a:cubicBezTo>
                  <a:cubicBezTo>
                    <a:pt x="1583" y="103"/>
                    <a:pt x="1583" y="52"/>
                    <a:pt x="1557" y="52"/>
                  </a:cubicBezTo>
                  <a:cubicBezTo>
                    <a:pt x="1455" y="1"/>
                    <a:pt x="1301" y="1"/>
                    <a:pt x="1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76"/>
            <p:cNvSpPr/>
            <p:nvPr/>
          </p:nvSpPr>
          <p:spPr>
            <a:xfrm>
              <a:off x="560400" y="1386675"/>
              <a:ext cx="16700" cy="6725"/>
            </a:xfrm>
            <a:custGeom>
              <a:avLst/>
              <a:gdLst/>
              <a:ahLst/>
              <a:cxnLst/>
              <a:rect l="l" t="t" r="r" b="b"/>
              <a:pathLst>
                <a:path w="668" h="269" extrusionOk="0">
                  <a:moveTo>
                    <a:pt x="565" y="1"/>
                  </a:moveTo>
                  <a:cubicBezTo>
                    <a:pt x="556" y="1"/>
                    <a:pt x="548" y="4"/>
                    <a:pt x="539" y="12"/>
                  </a:cubicBezTo>
                  <a:lnTo>
                    <a:pt x="462" y="12"/>
                  </a:lnTo>
                  <a:cubicBezTo>
                    <a:pt x="411" y="38"/>
                    <a:pt x="385" y="38"/>
                    <a:pt x="334" y="38"/>
                  </a:cubicBezTo>
                  <a:cubicBezTo>
                    <a:pt x="257" y="63"/>
                    <a:pt x="155" y="115"/>
                    <a:pt x="78" y="140"/>
                  </a:cubicBezTo>
                  <a:cubicBezTo>
                    <a:pt x="27" y="140"/>
                    <a:pt x="1" y="192"/>
                    <a:pt x="27" y="217"/>
                  </a:cubicBezTo>
                  <a:cubicBezTo>
                    <a:pt x="27" y="268"/>
                    <a:pt x="78" y="268"/>
                    <a:pt x="103" y="268"/>
                  </a:cubicBezTo>
                  <a:cubicBezTo>
                    <a:pt x="206" y="243"/>
                    <a:pt x="283" y="243"/>
                    <a:pt x="385" y="217"/>
                  </a:cubicBezTo>
                  <a:cubicBezTo>
                    <a:pt x="411" y="192"/>
                    <a:pt x="462" y="192"/>
                    <a:pt x="488" y="166"/>
                  </a:cubicBezTo>
                  <a:cubicBezTo>
                    <a:pt x="514" y="166"/>
                    <a:pt x="539" y="166"/>
                    <a:pt x="565" y="140"/>
                  </a:cubicBezTo>
                  <a:cubicBezTo>
                    <a:pt x="590" y="140"/>
                    <a:pt x="616" y="115"/>
                    <a:pt x="642" y="115"/>
                  </a:cubicBezTo>
                  <a:cubicBezTo>
                    <a:pt x="667" y="63"/>
                    <a:pt x="642" y="12"/>
                    <a:pt x="616" y="12"/>
                  </a:cubicBezTo>
                  <a:cubicBezTo>
                    <a:pt x="599" y="12"/>
                    <a:pt x="582" y="1"/>
                    <a:pt x="5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76"/>
            <p:cNvSpPr/>
            <p:nvPr/>
          </p:nvSpPr>
          <p:spPr>
            <a:xfrm>
              <a:off x="238125" y="1358525"/>
              <a:ext cx="800300" cy="3023325"/>
            </a:xfrm>
            <a:custGeom>
              <a:avLst/>
              <a:gdLst/>
              <a:ahLst/>
              <a:cxnLst/>
              <a:rect l="l" t="t" r="r" b="b"/>
              <a:pathLst>
                <a:path w="32012" h="120933" extrusionOk="0">
                  <a:moveTo>
                    <a:pt x="14006" y="261"/>
                  </a:moveTo>
                  <a:cubicBezTo>
                    <a:pt x="14536" y="261"/>
                    <a:pt x="15075" y="324"/>
                    <a:pt x="15583" y="472"/>
                  </a:cubicBezTo>
                  <a:cubicBezTo>
                    <a:pt x="15763" y="523"/>
                    <a:pt x="15942" y="677"/>
                    <a:pt x="15814" y="882"/>
                  </a:cubicBezTo>
                  <a:cubicBezTo>
                    <a:pt x="15711" y="1087"/>
                    <a:pt x="15404" y="1113"/>
                    <a:pt x="15199" y="1164"/>
                  </a:cubicBezTo>
                  <a:lnTo>
                    <a:pt x="15173" y="1164"/>
                  </a:lnTo>
                  <a:cubicBezTo>
                    <a:pt x="15122" y="1164"/>
                    <a:pt x="15096" y="1189"/>
                    <a:pt x="15071" y="1189"/>
                  </a:cubicBezTo>
                  <a:cubicBezTo>
                    <a:pt x="15019" y="1215"/>
                    <a:pt x="14968" y="1318"/>
                    <a:pt x="15045" y="1343"/>
                  </a:cubicBezTo>
                  <a:cubicBezTo>
                    <a:pt x="15224" y="1420"/>
                    <a:pt x="15404" y="1420"/>
                    <a:pt x="15557" y="1420"/>
                  </a:cubicBezTo>
                  <a:cubicBezTo>
                    <a:pt x="15763" y="1446"/>
                    <a:pt x="15942" y="1471"/>
                    <a:pt x="16121" y="1497"/>
                  </a:cubicBezTo>
                  <a:cubicBezTo>
                    <a:pt x="16480" y="1574"/>
                    <a:pt x="16839" y="1651"/>
                    <a:pt x="17147" y="1830"/>
                  </a:cubicBezTo>
                  <a:cubicBezTo>
                    <a:pt x="17198" y="1856"/>
                    <a:pt x="17249" y="1907"/>
                    <a:pt x="17300" y="1933"/>
                  </a:cubicBezTo>
                  <a:cubicBezTo>
                    <a:pt x="17326" y="1958"/>
                    <a:pt x="17352" y="2010"/>
                    <a:pt x="17377" y="2061"/>
                  </a:cubicBezTo>
                  <a:cubicBezTo>
                    <a:pt x="17428" y="2138"/>
                    <a:pt x="17454" y="2215"/>
                    <a:pt x="17505" y="2292"/>
                  </a:cubicBezTo>
                  <a:cubicBezTo>
                    <a:pt x="17531" y="2368"/>
                    <a:pt x="17557" y="2471"/>
                    <a:pt x="17608" y="2548"/>
                  </a:cubicBezTo>
                  <a:cubicBezTo>
                    <a:pt x="17618" y="2558"/>
                    <a:pt x="17638" y="2565"/>
                    <a:pt x="17657" y="2565"/>
                  </a:cubicBezTo>
                  <a:cubicBezTo>
                    <a:pt x="17684" y="2565"/>
                    <a:pt x="17710" y="2552"/>
                    <a:pt x="17710" y="2522"/>
                  </a:cubicBezTo>
                  <a:cubicBezTo>
                    <a:pt x="17736" y="2445"/>
                    <a:pt x="17710" y="2368"/>
                    <a:pt x="17685" y="2266"/>
                  </a:cubicBezTo>
                  <a:lnTo>
                    <a:pt x="17685" y="2266"/>
                  </a:lnTo>
                  <a:cubicBezTo>
                    <a:pt x="17915" y="2522"/>
                    <a:pt x="18069" y="2830"/>
                    <a:pt x="18069" y="3163"/>
                  </a:cubicBezTo>
                  <a:cubicBezTo>
                    <a:pt x="18018" y="3137"/>
                    <a:pt x="17941" y="3112"/>
                    <a:pt x="17890" y="3112"/>
                  </a:cubicBezTo>
                  <a:lnTo>
                    <a:pt x="17864" y="3112"/>
                  </a:lnTo>
                  <a:cubicBezTo>
                    <a:pt x="17787" y="3035"/>
                    <a:pt x="17685" y="2958"/>
                    <a:pt x="17582" y="2932"/>
                  </a:cubicBezTo>
                  <a:cubicBezTo>
                    <a:pt x="17572" y="2929"/>
                    <a:pt x="17562" y="2927"/>
                    <a:pt x="17553" y="2927"/>
                  </a:cubicBezTo>
                  <a:cubicBezTo>
                    <a:pt x="17493" y="2927"/>
                    <a:pt x="17458" y="2994"/>
                    <a:pt x="17480" y="3060"/>
                  </a:cubicBezTo>
                  <a:cubicBezTo>
                    <a:pt x="17582" y="3189"/>
                    <a:pt x="17710" y="3291"/>
                    <a:pt x="17839" y="3419"/>
                  </a:cubicBezTo>
                  <a:cubicBezTo>
                    <a:pt x="17967" y="3547"/>
                    <a:pt x="18095" y="3676"/>
                    <a:pt x="18197" y="3829"/>
                  </a:cubicBezTo>
                  <a:cubicBezTo>
                    <a:pt x="18402" y="4111"/>
                    <a:pt x="18556" y="4444"/>
                    <a:pt x="18659" y="4778"/>
                  </a:cubicBezTo>
                  <a:cubicBezTo>
                    <a:pt x="18761" y="5162"/>
                    <a:pt x="18812" y="5547"/>
                    <a:pt x="18787" y="5931"/>
                  </a:cubicBezTo>
                  <a:cubicBezTo>
                    <a:pt x="18761" y="6110"/>
                    <a:pt x="18736" y="6315"/>
                    <a:pt x="18684" y="6495"/>
                  </a:cubicBezTo>
                  <a:cubicBezTo>
                    <a:pt x="18633" y="6649"/>
                    <a:pt x="18582" y="6802"/>
                    <a:pt x="18531" y="6956"/>
                  </a:cubicBezTo>
                  <a:cubicBezTo>
                    <a:pt x="18556" y="6700"/>
                    <a:pt x="18582" y="6392"/>
                    <a:pt x="18454" y="6162"/>
                  </a:cubicBezTo>
                  <a:cubicBezTo>
                    <a:pt x="18454" y="6140"/>
                    <a:pt x="18440" y="6132"/>
                    <a:pt x="18424" y="6132"/>
                  </a:cubicBezTo>
                  <a:cubicBezTo>
                    <a:pt x="18402" y="6132"/>
                    <a:pt x="18377" y="6147"/>
                    <a:pt x="18377" y="6162"/>
                  </a:cubicBezTo>
                  <a:cubicBezTo>
                    <a:pt x="18300" y="6392"/>
                    <a:pt x="18326" y="6674"/>
                    <a:pt x="18326" y="6905"/>
                  </a:cubicBezTo>
                  <a:cubicBezTo>
                    <a:pt x="18326" y="7136"/>
                    <a:pt x="18300" y="7392"/>
                    <a:pt x="18223" y="7648"/>
                  </a:cubicBezTo>
                  <a:cubicBezTo>
                    <a:pt x="18146" y="7828"/>
                    <a:pt x="18069" y="8033"/>
                    <a:pt x="17941" y="8186"/>
                  </a:cubicBezTo>
                  <a:cubicBezTo>
                    <a:pt x="17890" y="8238"/>
                    <a:pt x="17839" y="8289"/>
                    <a:pt x="17787" y="8340"/>
                  </a:cubicBezTo>
                  <a:cubicBezTo>
                    <a:pt x="17839" y="8161"/>
                    <a:pt x="17890" y="8007"/>
                    <a:pt x="17915" y="7828"/>
                  </a:cubicBezTo>
                  <a:cubicBezTo>
                    <a:pt x="17941" y="7520"/>
                    <a:pt x="17967" y="7212"/>
                    <a:pt x="17915" y="6905"/>
                  </a:cubicBezTo>
                  <a:cubicBezTo>
                    <a:pt x="17915" y="6751"/>
                    <a:pt x="17890" y="6597"/>
                    <a:pt x="17839" y="6444"/>
                  </a:cubicBezTo>
                  <a:cubicBezTo>
                    <a:pt x="17813" y="6315"/>
                    <a:pt x="17762" y="6162"/>
                    <a:pt x="17659" y="6033"/>
                  </a:cubicBezTo>
                  <a:cubicBezTo>
                    <a:pt x="17645" y="6019"/>
                    <a:pt x="17629" y="6013"/>
                    <a:pt x="17612" y="6013"/>
                  </a:cubicBezTo>
                  <a:cubicBezTo>
                    <a:pt x="17571" y="6013"/>
                    <a:pt x="17531" y="6055"/>
                    <a:pt x="17531" y="6110"/>
                  </a:cubicBezTo>
                  <a:cubicBezTo>
                    <a:pt x="17505" y="6239"/>
                    <a:pt x="17557" y="6392"/>
                    <a:pt x="17582" y="6520"/>
                  </a:cubicBezTo>
                  <a:cubicBezTo>
                    <a:pt x="17608" y="6674"/>
                    <a:pt x="17634" y="6802"/>
                    <a:pt x="17659" y="6956"/>
                  </a:cubicBezTo>
                  <a:cubicBezTo>
                    <a:pt x="17685" y="7238"/>
                    <a:pt x="17685" y="7520"/>
                    <a:pt x="17634" y="7802"/>
                  </a:cubicBezTo>
                  <a:cubicBezTo>
                    <a:pt x="17582" y="8084"/>
                    <a:pt x="17531" y="8366"/>
                    <a:pt x="17428" y="8622"/>
                  </a:cubicBezTo>
                  <a:cubicBezTo>
                    <a:pt x="17377" y="8750"/>
                    <a:pt x="17300" y="8878"/>
                    <a:pt x="17249" y="9007"/>
                  </a:cubicBezTo>
                  <a:cubicBezTo>
                    <a:pt x="17198" y="9109"/>
                    <a:pt x="17121" y="9212"/>
                    <a:pt x="17070" y="9288"/>
                  </a:cubicBezTo>
                  <a:cubicBezTo>
                    <a:pt x="17018" y="9263"/>
                    <a:pt x="16967" y="9263"/>
                    <a:pt x="16916" y="9237"/>
                  </a:cubicBezTo>
                  <a:lnTo>
                    <a:pt x="16890" y="9237"/>
                  </a:lnTo>
                  <a:cubicBezTo>
                    <a:pt x="16890" y="9186"/>
                    <a:pt x="16916" y="9135"/>
                    <a:pt x="16916" y="9083"/>
                  </a:cubicBezTo>
                  <a:cubicBezTo>
                    <a:pt x="16916" y="9007"/>
                    <a:pt x="16941" y="8930"/>
                    <a:pt x="16941" y="8853"/>
                  </a:cubicBezTo>
                  <a:cubicBezTo>
                    <a:pt x="16941" y="8776"/>
                    <a:pt x="16941" y="8699"/>
                    <a:pt x="16941" y="8622"/>
                  </a:cubicBezTo>
                  <a:cubicBezTo>
                    <a:pt x="16916" y="8571"/>
                    <a:pt x="16916" y="8443"/>
                    <a:pt x="16813" y="8443"/>
                  </a:cubicBezTo>
                  <a:cubicBezTo>
                    <a:pt x="16807" y="8440"/>
                    <a:pt x="16800" y="8439"/>
                    <a:pt x="16795" y="8439"/>
                  </a:cubicBezTo>
                  <a:cubicBezTo>
                    <a:pt x="16736" y="8439"/>
                    <a:pt x="16736" y="8552"/>
                    <a:pt x="16736" y="8622"/>
                  </a:cubicBezTo>
                  <a:cubicBezTo>
                    <a:pt x="16711" y="8699"/>
                    <a:pt x="16736" y="8750"/>
                    <a:pt x="16711" y="8827"/>
                  </a:cubicBezTo>
                  <a:cubicBezTo>
                    <a:pt x="16711" y="8904"/>
                    <a:pt x="16711" y="8981"/>
                    <a:pt x="16711" y="9058"/>
                  </a:cubicBezTo>
                  <a:cubicBezTo>
                    <a:pt x="16711" y="9135"/>
                    <a:pt x="16711" y="9186"/>
                    <a:pt x="16711" y="9237"/>
                  </a:cubicBezTo>
                  <a:cubicBezTo>
                    <a:pt x="16608" y="9263"/>
                    <a:pt x="16480" y="9314"/>
                    <a:pt x="16403" y="9391"/>
                  </a:cubicBezTo>
                  <a:lnTo>
                    <a:pt x="16403" y="9365"/>
                  </a:lnTo>
                  <a:cubicBezTo>
                    <a:pt x="16403" y="9186"/>
                    <a:pt x="16403" y="9007"/>
                    <a:pt x="16378" y="8827"/>
                  </a:cubicBezTo>
                  <a:cubicBezTo>
                    <a:pt x="16352" y="8648"/>
                    <a:pt x="16352" y="8468"/>
                    <a:pt x="16275" y="8315"/>
                  </a:cubicBezTo>
                  <a:cubicBezTo>
                    <a:pt x="16264" y="8280"/>
                    <a:pt x="16236" y="8266"/>
                    <a:pt x="16208" y="8266"/>
                  </a:cubicBezTo>
                  <a:cubicBezTo>
                    <a:pt x="16173" y="8266"/>
                    <a:pt x="16135" y="8286"/>
                    <a:pt x="16121" y="8315"/>
                  </a:cubicBezTo>
                  <a:cubicBezTo>
                    <a:pt x="16096" y="8443"/>
                    <a:pt x="16096" y="8545"/>
                    <a:pt x="16121" y="8673"/>
                  </a:cubicBezTo>
                  <a:cubicBezTo>
                    <a:pt x="15968" y="8596"/>
                    <a:pt x="15839" y="8545"/>
                    <a:pt x="15711" y="8443"/>
                  </a:cubicBezTo>
                  <a:cubicBezTo>
                    <a:pt x="15532" y="8315"/>
                    <a:pt x="15378" y="8186"/>
                    <a:pt x="15224" y="8033"/>
                  </a:cubicBezTo>
                  <a:cubicBezTo>
                    <a:pt x="15096" y="7879"/>
                    <a:pt x="14968" y="7699"/>
                    <a:pt x="14865" y="7520"/>
                  </a:cubicBezTo>
                  <a:cubicBezTo>
                    <a:pt x="14789" y="7418"/>
                    <a:pt x="14763" y="7341"/>
                    <a:pt x="14712" y="7238"/>
                  </a:cubicBezTo>
                  <a:cubicBezTo>
                    <a:pt x="14686" y="7187"/>
                    <a:pt x="14660" y="7136"/>
                    <a:pt x="14635" y="7084"/>
                  </a:cubicBezTo>
                  <a:cubicBezTo>
                    <a:pt x="14660" y="6956"/>
                    <a:pt x="14712" y="6828"/>
                    <a:pt x="14712" y="6700"/>
                  </a:cubicBezTo>
                  <a:cubicBezTo>
                    <a:pt x="14737" y="6546"/>
                    <a:pt x="14763" y="6392"/>
                    <a:pt x="14737" y="6264"/>
                  </a:cubicBezTo>
                  <a:cubicBezTo>
                    <a:pt x="14724" y="6226"/>
                    <a:pt x="14692" y="6206"/>
                    <a:pt x="14660" y="6206"/>
                  </a:cubicBezTo>
                  <a:cubicBezTo>
                    <a:pt x="14628" y="6206"/>
                    <a:pt x="14596" y="6226"/>
                    <a:pt x="14584" y="6264"/>
                  </a:cubicBezTo>
                  <a:cubicBezTo>
                    <a:pt x="14532" y="6392"/>
                    <a:pt x="14532" y="6520"/>
                    <a:pt x="14507" y="6649"/>
                  </a:cubicBezTo>
                  <a:cubicBezTo>
                    <a:pt x="14481" y="6802"/>
                    <a:pt x="14430" y="6931"/>
                    <a:pt x="14404" y="7059"/>
                  </a:cubicBezTo>
                  <a:cubicBezTo>
                    <a:pt x="14327" y="7264"/>
                    <a:pt x="14250" y="7443"/>
                    <a:pt x="14173" y="7623"/>
                  </a:cubicBezTo>
                  <a:cubicBezTo>
                    <a:pt x="14148" y="7571"/>
                    <a:pt x="14097" y="7520"/>
                    <a:pt x="14071" y="7469"/>
                  </a:cubicBezTo>
                  <a:cubicBezTo>
                    <a:pt x="13994" y="7289"/>
                    <a:pt x="13892" y="7136"/>
                    <a:pt x="13763" y="6956"/>
                  </a:cubicBezTo>
                  <a:cubicBezTo>
                    <a:pt x="13558" y="6649"/>
                    <a:pt x="13328" y="6367"/>
                    <a:pt x="13046" y="6110"/>
                  </a:cubicBezTo>
                  <a:cubicBezTo>
                    <a:pt x="13023" y="6088"/>
                    <a:pt x="12998" y="6079"/>
                    <a:pt x="12975" y="6079"/>
                  </a:cubicBezTo>
                  <a:cubicBezTo>
                    <a:pt x="12920" y="6079"/>
                    <a:pt x="12874" y="6133"/>
                    <a:pt x="12892" y="6187"/>
                  </a:cubicBezTo>
                  <a:cubicBezTo>
                    <a:pt x="12841" y="6392"/>
                    <a:pt x="12841" y="6572"/>
                    <a:pt x="12841" y="6751"/>
                  </a:cubicBezTo>
                  <a:cubicBezTo>
                    <a:pt x="12841" y="6854"/>
                    <a:pt x="12841" y="6956"/>
                    <a:pt x="12841" y="7059"/>
                  </a:cubicBezTo>
                  <a:lnTo>
                    <a:pt x="12841" y="7238"/>
                  </a:lnTo>
                  <a:cubicBezTo>
                    <a:pt x="12713" y="7136"/>
                    <a:pt x="12584" y="7033"/>
                    <a:pt x="12456" y="6931"/>
                  </a:cubicBezTo>
                  <a:cubicBezTo>
                    <a:pt x="12354" y="6879"/>
                    <a:pt x="12277" y="6802"/>
                    <a:pt x="12200" y="6751"/>
                  </a:cubicBezTo>
                  <a:cubicBezTo>
                    <a:pt x="12123" y="6700"/>
                    <a:pt x="12046" y="6623"/>
                    <a:pt x="11969" y="6623"/>
                  </a:cubicBezTo>
                  <a:cubicBezTo>
                    <a:pt x="11944" y="6623"/>
                    <a:pt x="11918" y="6597"/>
                    <a:pt x="11918" y="6597"/>
                  </a:cubicBezTo>
                  <a:lnTo>
                    <a:pt x="11892" y="6597"/>
                  </a:lnTo>
                  <a:cubicBezTo>
                    <a:pt x="11892" y="6546"/>
                    <a:pt x="11867" y="6520"/>
                    <a:pt x="11867" y="6469"/>
                  </a:cubicBezTo>
                  <a:cubicBezTo>
                    <a:pt x="11867" y="6341"/>
                    <a:pt x="11867" y="6213"/>
                    <a:pt x="11790" y="6110"/>
                  </a:cubicBezTo>
                  <a:cubicBezTo>
                    <a:pt x="11777" y="6085"/>
                    <a:pt x="11751" y="6072"/>
                    <a:pt x="11726" y="6072"/>
                  </a:cubicBezTo>
                  <a:cubicBezTo>
                    <a:pt x="11700" y="6072"/>
                    <a:pt x="11675" y="6085"/>
                    <a:pt x="11662" y="6110"/>
                  </a:cubicBezTo>
                  <a:cubicBezTo>
                    <a:pt x="11610" y="6213"/>
                    <a:pt x="11636" y="6367"/>
                    <a:pt x="11636" y="6469"/>
                  </a:cubicBezTo>
                  <a:cubicBezTo>
                    <a:pt x="11636" y="6597"/>
                    <a:pt x="11662" y="6700"/>
                    <a:pt x="11662" y="6828"/>
                  </a:cubicBezTo>
                  <a:cubicBezTo>
                    <a:pt x="11687" y="7007"/>
                    <a:pt x="11687" y="7212"/>
                    <a:pt x="11713" y="7392"/>
                  </a:cubicBezTo>
                  <a:lnTo>
                    <a:pt x="11662" y="7341"/>
                  </a:lnTo>
                  <a:cubicBezTo>
                    <a:pt x="11559" y="7264"/>
                    <a:pt x="11457" y="7187"/>
                    <a:pt x="11380" y="7110"/>
                  </a:cubicBezTo>
                  <a:cubicBezTo>
                    <a:pt x="11226" y="6956"/>
                    <a:pt x="11098" y="6802"/>
                    <a:pt x="10970" y="6649"/>
                  </a:cubicBezTo>
                  <a:cubicBezTo>
                    <a:pt x="10970" y="6649"/>
                    <a:pt x="10970" y="6623"/>
                    <a:pt x="10944" y="6623"/>
                  </a:cubicBezTo>
                  <a:cubicBezTo>
                    <a:pt x="10944" y="6623"/>
                    <a:pt x="10918" y="6597"/>
                    <a:pt x="10918" y="6572"/>
                  </a:cubicBezTo>
                  <a:cubicBezTo>
                    <a:pt x="10790" y="6392"/>
                    <a:pt x="10688" y="6187"/>
                    <a:pt x="10611" y="5982"/>
                  </a:cubicBezTo>
                  <a:cubicBezTo>
                    <a:pt x="10508" y="5752"/>
                    <a:pt x="10457" y="5521"/>
                    <a:pt x="10406" y="5316"/>
                  </a:cubicBezTo>
                  <a:cubicBezTo>
                    <a:pt x="10394" y="5268"/>
                    <a:pt x="10354" y="5248"/>
                    <a:pt x="10315" y="5248"/>
                  </a:cubicBezTo>
                  <a:cubicBezTo>
                    <a:pt x="10270" y="5248"/>
                    <a:pt x="10226" y="5275"/>
                    <a:pt x="10226" y="5316"/>
                  </a:cubicBezTo>
                  <a:cubicBezTo>
                    <a:pt x="10226" y="5752"/>
                    <a:pt x="10431" y="6213"/>
                    <a:pt x="10662" y="6572"/>
                  </a:cubicBezTo>
                  <a:cubicBezTo>
                    <a:pt x="10636" y="6572"/>
                    <a:pt x="10611" y="6572"/>
                    <a:pt x="10585" y="6546"/>
                  </a:cubicBezTo>
                  <a:cubicBezTo>
                    <a:pt x="10483" y="6520"/>
                    <a:pt x="10380" y="6495"/>
                    <a:pt x="10278" y="6444"/>
                  </a:cubicBezTo>
                  <a:cubicBezTo>
                    <a:pt x="10201" y="6392"/>
                    <a:pt x="10124" y="6315"/>
                    <a:pt x="10047" y="6264"/>
                  </a:cubicBezTo>
                  <a:cubicBezTo>
                    <a:pt x="10021" y="6213"/>
                    <a:pt x="9970" y="6162"/>
                    <a:pt x="9944" y="6136"/>
                  </a:cubicBezTo>
                  <a:lnTo>
                    <a:pt x="9893" y="6085"/>
                  </a:lnTo>
                  <a:cubicBezTo>
                    <a:pt x="9919" y="5957"/>
                    <a:pt x="9944" y="5854"/>
                    <a:pt x="9970" y="5752"/>
                  </a:cubicBezTo>
                  <a:cubicBezTo>
                    <a:pt x="9970" y="5623"/>
                    <a:pt x="9996" y="5470"/>
                    <a:pt x="9996" y="5341"/>
                  </a:cubicBezTo>
                  <a:cubicBezTo>
                    <a:pt x="9996" y="5239"/>
                    <a:pt x="10021" y="5060"/>
                    <a:pt x="9944" y="4983"/>
                  </a:cubicBezTo>
                  <a:cubicBezTo>
                    <a:pt x="9932" y="4970"/>
                    <a:pt x="9912" y="4963"/>
                    <a:pt x="9896" y="4963"/>
                  </a:cubicBezTo>
                  <a:cubicBezTo>
                    <a:pt x="9880" y="4963"/>
                    <a:pt x="9868" y="4970"/>
                    <a:pt x="9868" y="4983"/>
                  </a:cubicBezTo>
                  <a:cubicBezTo>
                    <a:pt x="9791" y="5034"/>
                    <a:pt x="9791" y="5188"/>
                    <a:pt x="9765" y="5290"/>
                  </a:cubicBezTo>
                  <a:cubicBezTo>
                    <a:pt x="9765" y="5393"/>
                    <a:pt x="9765" y="5521"/>
                    <a:pt x="9739" y="5623"/>
                  </a:cubicBezTo>
                  <a:cubicBezTo>
                    <a:pt x="9714" y="5854"/>
                    <a:pt x="9663" y="6085"/>
                    <a:pt x="9534" y="6315"/>
                  </a:cubicBezTo>
                  <a:cubicBezTo>
                    <a:pt x="9458" y="6469"/>
                    <a:pt x="9304" y="6623"/>
                    <a:pt x="9150" y="6726"/>
                  </a:cubicBezTo>
                  <a:cubicBezTo>
                    <a:pt x="9047" y="6777"/>
                    <a:pt x="8971" y="6828"/>
                    <a:pt x="8868" y="6854"/>
                  </a:cubicBezTo>
                  <a:lnTo>
                    <a:pt x="8765" y="6854"/>
                  </a:lnTo>
                  <a:cubicBezTo>
                    <a:pt x="8791" y="6777"/>
                    <a:pt x="8842" y="6700"/>
                    <a:pt x="8868" y="6597"/>
                  </a:cubicBezTo>
                  <a:cubicBezTo>
                    <a:pt x="8919" y="6495"/>
                    <a:pt x="8971" y="6367"/>
                    <a:pt x="8996" y="6239"/>
                  </a:cubicBezTo>
                  <a:cubicBezTo>
                    <a:pt x="9022" y="6136"/>
                    <a:pt x="9073" y="6008"/>
                    <a:pt x="9047" y="5880"/>
                  </a:cubicBezTo>
                  <a:cubicBezTo>
                    <a:pt x="9035" y="5854"/>
                    <a:pt x="9009" y="5841"/>
                    <a:pt x="8983" y="5841"/>
                  </a:cubicBezTo>
                  <a:cubicBezTo>
                    <a:pt x="8958" y="5841"/>
                    <a:pt x="8932" y="5854"/>
                    <a:pt x="8919" y="5880"/>
                  </a:cubicBezTo>
                  <a:cubicBezTo>
                    <a:pt x="8842" y="5957"/>
                    <a:pt x="8817" y="6085"/>
                    <a:pt x="8791" y="6187"/>
                  </a:cubicBezTo>
                  <a:cubicBezTo>
                    <a:pt x="8740" y="6290"/>
                    <a:pt x="8714" y="6392"/>
                    <a:pt x="8663" y="6520"/>
                  </a:cubicBezTo>
                  <a:cubicBezTo>
                    <a:pt x="8560" y="6726"/>
                    <a:pt x="8458" y="6956"/>
                    <a:pt x="8330" y="7161"/>
                  </a:cubicBezTo>
                  <a:cubicBezTo>
                    <a:pt x="8202" y="7341"/>
                    <a:pt x="8048" y="7546"/>
                    <a:pt x="7894" y="7699"/>
                  </a:cubicBezTo>
                  <a:cubicBezTo>
                    <a:pt x="7766" y="7828"/>
                    <a:pt x="7638" y="7930"/>
                    <a:pt x="7510" y="8058"/>
                  </a:cubicBezTo>
                  <a:cubicBezTo>
                    <a:pt x="7510" y="7956"/>
                    <a:pt x="7510" y="7879"/>
                    <a:pt x="7510" y="7776"/>
                  </a:cubicBezTo>
                  <a:cubicBezTo>
                    <a:pt x="7458" y="7546"/>
                    <a:pt x="7407" y="7289"/>
                    <a:pt x="7279" y="7059"/>
                  </a:cubicBezTo>
                  <a:cubicBezTo>
                    <a:pt x="7270" y="7041"/>
                    <a:pt x="7254" y="7032"/>
                    <a:pt x="7238" y="7032"/>
                  </a:cubicBezTo>
                  <a:cubicBezTo>
                    <a:pt x="7208" y="7032"/>
                    <a:pt x="7176" y="7060"/>
                    <a:pt x="7176" y="7110"/>
                  </a:cubicBezTo>
                  <a:cubicBezTo>
                    <a:pt x="7176" y="7315"/>
                    <a:pt x="7228" y="7520"/>
                    <a:pt x="7253" y="7725"/>
                  </a:cubicBezTo>
                  <a:cubicBezTo>
                    <a:pt x="7279" y="7930"/>
                    <a:pt x="7305" y="8135"/>
                    <a:pt x="7253" y="8340"/>
                  </a:cubicBezTo>
                  <a:cubicBezTo>
                    <a:pt x="7228" y="8520"/>
                    <a:pt x="7151" y="8673"/>
                    <a:pt x="7074" y="8802"/>
                  </a:cubicBezTo>
                  <a:cubicBezTo>
                    <a:pt x="6997" y="8904"/>
                    <a:pt x="6920" y="8981"/>
                    <a:pt x="6843" y="9032"/>
                  </a:cubicBezTo>
                  <a:lnTo>
                    <a:pt x="6818" y="9032"/>
                  </a:lnTo>
                  <a:cubicBezTo>
                    <a:pt x="6792" y="9058"/>
                    <a:pt x="6792" y="9058"/>
                    <a:pt x="6766" y="9083"/>
                  </a:cubicBezTo>
                  <a:cubicBezTo>
                    <a:pt x="6754" y="9071"/>
                    <a:pt x="6741" y="9064"/>
                    <a:pt x="6725" y="9064"/>
                  </a:cubicBezTo>
                  <a:cubicBezTo>
                    <a:pt x="6709" y="9064"/>
                    <a:pt x="6689" y="9071"/>
                    <a:pt x="6664" y="9083"/>
                  </a:cubicBezTo>
                  <a:cubicBezTo>
                    <a:pt x="6638" y="9109"/>
                    <a:pt x="6613" y="9109"/>
                    <a:pt x="6613" y="9160"/>
                  </a:cubicBezTo>
                  <a:cubicBezTo>
                    <a:pt x="6613" y="9186"/>
                    <a:pt x="6613" y="9212"/>
                    <a:pt x="6613" y="9212"/>
                  </a:cubicBezTo>
                  <a:cubicBezTo>
                    <a:pt x="6613" y="9237"/>
                    <a:pt x="6587" y="9263"/>
                    <a:pt x="6587" y="9288"/>
                  </a:cubicBezTo>
                  <a:cubicBezTo>
                    <a:pt x="6587" y="9340"/>
                    <a:pt x="6587" y="9391"/>
                    <a:pt x="6613" y="9442"/>
                  </a:cubicBezTo>
                  <a:cubicBezTo>
                    <a:pt x="6613" y="9468"/>
                    <a:pt x="6613" y="9494"/>
                    <a:pt x="6613" y="9519"/>
                  </a:cubicBezTo>
                  <a:cubicBezTo>
                    <a:pt x="6587" y="9468"/>
                    <a:pt x="6561" y="9442"/>
                    <a:pt x="6536" y="9417"/>
                  </a:cubicBezTo>
                  <a:cubicBezTo>
                    <a:pt x="6408" y="9263"/>
                    <a:pt x="6331" y="9109"/>
                    <a:pt x="6254" y="8930"/>
                  </a:cubicBezTo>
                  <a:cubicBezTo>
                    <a:pt x="6202" y="8776"/>
                    <a:pt x="6151" y="8596"/>
                    <a:pt x="6126" y="8417"/>
                  </a:cubicBezTo>
                  <a:cubicBezTo>
                    <a:pt x="6126" y="8315"/>
                    <a:pt x="6126" y="8238"/>
                    <a:pt x="6126" y="8135"/>
                  </a:cubicBezTo>
                  <a:cubicBezTo>
                    <a:pt x="6100" y="8058"/>
                    <a:pt x="6126" y="7956"/>
                    <a:pt x="6100" y="7879"/>
                  </a:cubicBezTo>
                  <a:cubicBezTo>
                    <a:pt x="6126" y="7648"/>
                    <a:pt x="6177" y="7418"/>
                    <a:pt x="6254" y="7187"/>
                  </a:cubicBezTo>
                  <a:cubicBezTo>
                    <a:pt x="6272" y="7151"/>
                    <a:pt x="6226" y="7114"/>
                    <a:pt x="6188" y="7114"/>
                  </a:cubicBezTo>
                  <a:cubicBezTo>
                    <a:pt x="6173" y="7114"/>
                    <a:pt x="6159" y="7121"/>
                    <a:pt x="6151" y="7136"/>
                  </a:cubicBezTo>
                  <a:cubicBezTo>
                    <a:pt x="5972" y="7443"/>
                    <a:pt x="5869" y="7802"/>
                    <a:pt x="5869" y="8135"/>
                  </a:cubicBezTo>
                  <a:cubicBezTo>
                    <a:pt x="5869" y="8212"/>
                    <a:pt x="5869" y="8289"/>
                    <a:pt x="5869" y="8366"/>
                  </a:cubicBezTo>
                  <a:cubicBezTo>
                    <a:pt x="5844" y="8315"/>
                    <a:pt x="5792" y="8263"/>
                    <a:pt x="5767" y="8212"/>
                  </a:cubicBezTo>
                  <a:cubicBezTo>
                    <a:pt x="5716" y="8084"/>
                    <a:pt x="5690" y="7956"/>
                    <a:pt x="5664" y="7828"/>
                  </a:cubicBezTo>
                  <a:cubicBezTo>
                    <a:pt x="5587" y="7520"/>
                    <a:pt x="5587" y="7212"/>
                    <a:pt x="5587" y="6905"/>
                  </a:cubicBezTo>
                  <a:cubicBezTo>
                    <a:pt x="5613" y="6572"/>
                    <a:pt x="5690" y="6264"/>
                    <a:pt x="5792" y="5982"/>
                  </a:cubicBezTo>
                  <a:cubicBezTo>
                    <a:pt x="5818" y="5828"/>
                    <a:pt x="5895" y="5700"/>
                    <a:pt x="5946" y="5547"/>
                  </a:cubicBezTo>
                  <a:cubicBezTo>
                    <a:pt x="6023" y="5418"/>
                    <a:pt x="6100" y="5290"/>
                    <a:pt x="6151" y="5136"/>
                  </a:cubicBezTo>
                  <a:cubicBezTo>
                    <a:pt x="6151" y="5097"/>
                    <a:pt x="6121" y="5043"/>
                    <a:pt x="6084" y="5043"/>
                  </a:cubicBezTo>
                  <a:cubicBezTo>
                    <a:pt x="6073" y="5043"/>
                    <a:pt x="6061" y="5048"/>
                    <a:pt x="6049" y="5060"/>
                  </a:cubicBezTo>
                  <a:cubicBezTo>
                    <a:pt x="5921" y="5162"/>
                    <a:pt x="5818" y="5316"/>
                    <a:pt x="5767" y="5444"/>
                  </a:cubicBezTo>
                  <a:cubicBezTo>
                    <a:pt x="5690" y="5598"/>
                    <a:pt x="5613" y="5752"/>
                    <a:pt x="5562" y="5905"/>
                  </a:cubicBezTo>
                  <a:cubicBezTo>
                    <a:pt x="5562" y="5854"/>
                    <a:pt x="5562" y="5803"/>
                    <a:pt x="5536" y="5752"/>
                  </a:cubicBezTo>
                  <a:cubicBezTo>
                    <a:pt x="5536" y="5572"/>
                    <a:pt x="5536" y="5367"/>
                    <a:pt x="5536" y="5188"/>
                  </a:cubicBezTo>
                  <a:cubicBezTo>
                    <a:pt x="5587" y="4803"/>
                    <a:pt x="5664" y="4419"/>
                    <a:pt x="5818" y="4060"/>
                  </a:cubicBezTo>
                  <a:cubicBezTo>
                    <a:pt x="6126" y="3419"/>
                    <a:pt x="6613" y="2881"/>
                    <a:pt x="7228" y="2522"/>
                  </a:cubicBezTo>
                  <a:cubicBezTo>
                    <a:pt x="7407" y="2420"/>
                    <a:pt x="7587" y="2317"/>
                    <a:pt x="7766" y="2266"/>
                  </a:cubicBezTo>
                  <a:cubicBezTo>
                    <a:pt x="7945" y="2189"/>
                    <a:pt x="8150" y="2138"/>
                    <a:pt x="8304" y="2061"/>
                  </a:cubicBezTo>
                  <a:cubicBezTo>
                    <a:pt x="8381" y="2035"/>
                    <a:pt x="8355" y="1933"/>
                    <a:pt x="8279" y="1907"/>
                  </a:cubicBezTo>
                  <a:cubicBezTo>
                    <a:pt x="8176" y="1907"/>
                    <a:pt x="8073" y="1933"/>
                    <a:pt x="7971" y="1958"/>
                  </a:cubicBezTo>
                  <a:cubicBezTo>
                    <a:pt x="7971" y="1958"/>
                    <a:pt x="7971" y="1933"/>
                    <a:pt x="7945" y="1933"/>
                  </a:cubicBezTo>
                  <a:cubicBezTo>
                    <a:pt x="7766" y="1907"/>
                    <a:pt x="7587" y="1907"/>
                    <a:pt x="7407" y="1881"/>
                  </a:cubicBezTo>
                  <a:cubicBezTo>
                    <a:pt x="7612" y="1702"/>
                    <a:pt x="7843" y="1548"/>
                    <a:pt x="8099" y="1420"/>
                  </a:cubicBezTo>
                  <a:cubicBezTo>
                    <a:pt x="8253" y="1369"/>
                    <a:pt x="8407" y="1318"/>
                    <a:pt x="8560" y="1266"/>
                  </a:cubicBezTo>
                  <a:cubicBezTo>
                    <a:pt x="8663" y="1266"/>
                    <a:pt x="8740" y="1241"/>
                    <a:pt x="8817" y="1241"/>
                  </a:cubicBezTo>
                  <a:cubicBezTo>
                    <a:pt x="8894" y="1215"/>
                    <a:pt x="8996" y="1215"/>
                    <a:pt x="9073" y="1189"/>
                  </a:cubicBezTo>
                  <a:cubicBezTo>
                    <a:pt x="9099" y="1164"/>
                    <a:pt x="9099" y="1087"/>
                    <a:pt x="9073" y="1087"/>
                  </a:cubicBezTo>
                  <a:cubicBezTo>
                    <a:pt x="9009" y="1048"/>
                    <a:pt x="8932" y="1036"/>
                    <a:pt x="8855" y="1036"/>
                  </a:cubicBezTo>
                  <a:cubicBezTo>
                    <a:pt x="8778" y="1036"/>
                    <a:pt x="8701" y="1048"/>
                    <a:pt x="8637" y="1061"/>
                  </a:cubicBezTo>
                  <a:cubicBezTo>
                    <a:pt x="8945" y="882"/>
                    <a:pt x="9304" y="779"/>
                    <a:pt x="9663" y="728"/>
                  </a:cubicBezTo>
                  <a:cubicBezTo>
                    <a:pt x="9791" y="715"/>
                    <a:pt x="9912" y="709"/>
                    <a:pt x="10034" y="709"/>
                  </a:cubicBezTo>
                  <a:cubicBezTo>
                    <a:pt x="10156" y="709"/>
                    <a:pt x="10278" y="715"/>
                    <a:pt x="10406" y="728"/>
                  </a:cubicBezTo>
                  <a:cubicBezTo>
                    <a:pt x="10534" y="754"/>
                    <a:pt x="10662" y="779"/>
                    <a:pt x="10765" y="805"/>
                  </a:cubicBezTo>
                  <a:cubicBezTo>
                    <a:pt x="10790" y="805"/>
                    <a:pt x="10816" y="805"/>
                    <a:pt x="10842" y="831"/>
                  </a:cubicBezTo>
                  <a:cubicBezTo>
                    <a:pt x="10790" y="856"/>
                    <a:pt x="10739" y="907"/>
                    <a:pt x="10688" y="933"/>
                  </a:cubicBezTo>
                  <a:cubicBezTo>
                    <a:pt x="10643" y="977"/>
                    <a:pt x="10676" y="1041"/>
                    <a:pt x="10718" y="1041"/>
                  </a:cubicBezTo>
                  <a:cubicBezTo>
                    <a:pt x="10725" y="1041"/>
                    <a:pt x="10732" y="1039"/>
                    <a:pt x="10739" y="1036"/>
                  </a:cubicBezTo>
                  <a:cubicBezTo>
                    <a:pt x="10944" y="984"/>
                    <a:pt x="11123" y="882"/>
                    <a:pt x="11329" y="805"/>
                  </a:cubicBezTo>
                  <a:cubicBezTo>
                    <a:pt x="11508" y="728"/>
                    <a:pt x="11713" y="651"/>
                    <a:pt x="11918" y="600"/>
                  </a:cubicBezTo>
                  <a:cubicBezTo>
                    <a:pt x="12302" y="472"/>
                    <a:pt x="12713" y="369"/>
                    <a:pt x="13123" y="318"/>
                  </a:cubicBezTo>
                  <a:cubicBezTo>
                    <a:pt x="13409" y="281"/>
                    <a:pt x="13706" y="261"/>
                    <a:pt x="14006" y="261"/>
                  </a:cubicBezTo>
                  <a:close/>
                  <a:moveTo>
                    <a:pt x="16767" y="9458"/>
                  </a:moveTo>
                  <a:cubicBezTo>
                    <a:pt x="16841" y="9458"/>
                    <a:pt x="16911" y="9482"/>
                    <a:pt x="16967" y="9519"/>
                  </a:cubicBezTo>
                  <a:cubicBezTo>
                    <a:pt x="17172" y="9673"/>
                    <a:pt x="17172" y="9955"/>
                    <a:pt x="17121" y="10186"/>
                  </a:cubicBezTo>
                  <a:cubicBezTo>
                    <a:pt x="17044" y="10416"/>
                    <a:pt x="16941" y="10647"/>
                    <a:pt x="16788" y="10852"/>
                  </a:cubicBezTo>
                  <a:cubicBezTo>
                    <a:pt x="16711" y="10929"/>
                    <a:pt x="16634" y="11006"/>
                    <a:pt x="16531" y="11083"/>
                  </a:cubicBezTo>
                  <a:cubicBezTo>
                    <a:pt x="16506" y="11083"/>
                    <a:pt x="16480" y="11108"/>
                    <a:pt x="16455" y="11108"/>
                  </a:cubicBezTo>
                  <a:cubicBezTo>
                    <a:pt x="16455" y="10878"/>
                    <a:pt x="16455" y="10647"/>
                    <a:pt x="16455" y="10416"/>
                  </a:cubicBezTo>
                  <a:cubicBezTo>
                    <a:pt x="16455" y="10186"/>
                    <a:pt x="16429" y="9981"/>
                    <a:pt x="16429" y="9775"/>
                  </a:cubicBezTo>
                  <a:cubicBezTo>
                    <a:pt x="16480" y="9775"/>
                    <a:pt x="16506" y="9750"/>
                    <a:pt x="16506" y="9699"/>
                  </a:cubicBezTo>
                  <a:cubicBezTo>
                    <a:pt x="16557" y="9596"/>
                    <a:pt x="16583" y="9519"/>
                    <a:pt x="16685" y="9468"/>
                  </a:cubicBezTo>
                  <a:cubicBezTo>
                    <a:pt x="16713" y="9461"/>
                    <a:pt x="16740" y="9458"/>
                    <a:pt x="16767" y="9458"/>
                  </a:cubicBezTo>
                  <a:close/>
                  <a:moveTo>
                    <a:pt x="9791" y="6290"/>
                  </a:moveTo>
                  <a:cubicBezTo>
                    <a:pt x="9816" y="6341"/>
                    <a:pt x="9868" y="6367"/>
                    <a:pt x="9893" y="6392"/>
                  </a:cubicBezTo>
                  <a:cubicBezTo>
                    <a:pt x="9970" y="6469"/>
                    <a:pt x="10073" y="6546"/>
                    <a:pt x="10175" y="6623"/>
                  </a:cubicBezTo>
                  <a:cubicBezTo>
                    <a:pt x="10278" y="6674"/>
                    <a:pt x="10380" y="6726"/>
                    <a:pt x="10508" y="6777"/>
                  </a:cubicBezTo>
                  <a:cubicBezTo>
                    <a:pt x="10581" y="6795"/>
                    <a:pt x="10653" y="6813"/>
                    <a:pt x="10726" y="6813"/>
                  </a:cubicBezTo>
                  <a:cubicBezTo>
                    <a:pt x="10756" y="6813"/>
                    <a:pt x="10786" y="6810"/>
                    <a:pt x="10816" y="6802"/>
                  </a:cubicBezTo>
                  <a:cubicBezTo>
                    <a:pt x="10944" y="6982"/>
                    <a:pt x="11072" y="7110"/>
                    <a:pt x="11226" y="7264"/>
                  </a:cubicBezTo>
                  <a:cubicBezTo>
                    <a:pt x="11303" y="7341"/>
                    <a:pt x="11405" y="7418"/>
                    <a:pt x="11508" y="7494"/>
                  </a:cubicBezTo>
                  <a:cubicBezTo>
                    <a:pt x="11585" y="7546"/>
                    <a:pt x="11687" y="7623"/>
                    <a:pt x="11815" y="7623"/>
                  </a:cubicBezTo>
                  <a:lnTo>
                    <a:pt x="11867" y="7623"/>
                  </a:lnTo>
                  <a:cubicBezTo>
                    <a:pt x="11918" y="7597"/>
                    <a:pt x="11944" y="7571"/>
                    <a:pt x="11944" y="7520"/>
                  </a:cubicBezTo>
                  <a:cubicBezTo>
                    <a:pt x="11944" y="7289"/>
                    <a:pt x="11918" y="7033"/>
                    <a:pt x="11892" y="6802"/>
                  </a:cubicBezTo>
                  <a:lnTo>
                    <a:pt x="11892" y="6802"/>
                  </a:lnTo>
                  <a:cubicBezTo>
                    <a:pt x="11944" y="6854"/>
                    <a:pt x="11969" y="6879"/>
                    <a:pt x="12021" y="6905"/>
                  </a:cubicBezTo>
                  <a:cubicBezTo>
                    <a:pt x="12097" y="6956"/>
                    <a:pt x="12174" y="7007"/>
                    <a:pt x="12251" y="7059"/>
                  </a:cubicBezTo>
                  <a:cubicBezTo>
                    <a:pt x="12405" y="7187"/>
                    <a:pt x="12533" y="7289"/>
                    <a:pt x="12687" y="7392"/>
                  </a:cubicBezTo>
                  <a:cubicBezTo>
                    <a:pt x="12749" y="7433"/>
                    <a:pt x="12828" y="7508"/>
                    <a:pt x="12910" y="7508"/>
                  </a:cubicBezTo>
                  <a:cubicBezTo>
                    <a:pt x="12930" y="7508"/>
                    <a:pt x="12949" y="7504"/>
                    <a:pt x="12969" y="7494"/>
                  </a:cubicBezTo>
                  <a:cubicBezTo>
                    <a:pt x="12994" y="7469"/>
                    <a:pt x="13020" y="7443"/>
                    <a:pt x="12994" y="7392"/>
                  </a:cubicBezTo>
                  <a:cubicBezTo>
                    <a:pt x="13020" y="7392"/>
                    <a:pt x="13020" y="7366"/>
                    <a:pt x="13020" y="7366"/>
                  </a:cubicBezTo>
                  <a:cubicBezTo>
                    <a:pt x="13046" y="7264"/>
                    <a:pt x="13046" y="7161"/>
                    <a:pt x="13046" y="7059"/>
                  </a:cubicBezTo>
                  <a:cubicBezTo>
                    <a:pt x="13046" y="6956"/>
                    <a:pt x="13046" y="6854"/>
                    <a:pt x="13046" y="6751"/>
                  </a:cubicBezTo>
                  <a:cubicBezTo>
                    <a:pt x="13046" y="6623"/>
                    <a:pt x="13046" y="6520"/>
                    <a:pt x="13046" y="6392"/>
                  </a:cubicBezTo>
                  <a:cubicBezTo>
                    <a:pt x="13225" y="6623"/>
                    <a:pt x="13405" y="6828"/>
                    <a:pt x="13584" y="7084"/>
                  </a:cubicBezTo>
                  <a:cubicBezTo>
                    <a:pt x="13661" y="7238"/>
                    <a:pt x="13763" y="7392"/>
                    <a:pt x="13840" y="7546"/>
                  </a:cubicBezTo>
                  <a:cubicBezTo>
                    <a:pt x="13892" y="7648"/>
                    <a:pt x="13943" y="7776"/>
                    <a:pt x="14020" y="7879"/>
                  </a:cubicBezTo>
                  <a:cubicBezTo>
                    <a:pt x="14045" y="7904"/>
                    <a:pt x="14045" y="7930"/>
                    <a:pt x="14071" y="7930"/>
                  </a:cubicBezTo>
                  <a:cubicBezTo>
                    <a:pt x="14097" y="7956"/>
                    <a:pt x="14122" y="7956"/>
                    <a:pt x="14148" y="7981"/>
                  </a:cubicBezTo>
                  <a:cubicBezTo>
                    <a:pt x="14155" y="7989"/>
                    <a:pt x="14165" y="7992"/>
                    <a:pt x="14175" y="7992"/>
                  </a:cubicBezTo>
                  <a:cubicBezTo>
                    <a:pt x="14199" y="7992"/>
                    <a:pt x="14225" y="7974"/>
                    <a:pt x="14225" y="7956"/>
                  </a:cubicBezTo>
                  <a:cubicBezTo>
                    <a:pt x="14225" y="7904"/>
                    <a:pt x="14225" y="7879"/>
                    <a:pt x="14225" y="7853"/>
                  </a:cubicBezTo>
                  <a:cubicBezTo>
                    <a:pt x="14327" y="7699"/>
                    <a:pt x="14430" y="7546"/>
                    <a:pt x="14481" y="7366"/>
                  </a:cubicBezTo>
                  <a:cubicBezTo>
                    <a:pt x="14532" y="7469"/>
                    <a:pt x="14584" y="7546"/>
                    <a:pt x="14635" y="7648"/>
                  </a:cubicBezTo>
                  <a:cubicBezTo>
                    <a:pt x="14737" y="7828"/>
                    <a:pt x="14891" y="8033"/>
                    <a:pt x="15019" y="8186"/>
                  </a:cubicBezTo>
                  <a:cubicBezTo>
                    <a:pt x="15173" y="8366"/>
                    <a:pt x="15352" y="8494"/>
                    <a:pt x="15532" y="8648"/>
                  </a:cubicBezTo>
                  <a:cubicBezTo>
                    <a:pt x="15711" y="8776"/>
                    <a:pt x="15916" y="8878"/>
                    <a:pt x="16121" y="8955"/>
                  </a:cubicBezTo>
                  <a:lnTo>
                    <a:pt x="16147" y="9340"/>
                  </a:lnTo>
                  <a:cubicBezTo>
                    <a:pt x="16147" y="9699"/>
                    <a:pt x="16173" y="10083"/>
                    <a:pt x="16173" y="10442"/>
                  </a:cubicBezTo>
                  <a:cubicBezTo>
                    <a:pt x="16173" y="10801"/>
                    <a:pt x="16173" y="11134"/>
                    <a:pt x="16147" y="11493"/>
                  </a:cubicBezTo>
                  <a:cubicBezTo>
                    <a:pt x="16147" y="11672"/>
                    <a:pt x="16147" y="11852"/>
                    <a:pt x="16147" y="12031"/>
                  </a:cubicBezTo>
                  <a:cubicBezTo>
                    <a:pt x="16121" y="12159"/>
                    <a:pt x="16121" y="12287"/>
                    <a:pt x="16121" y="12441"/>
                  </a:cubicBezTo>
                  <a:cubicBezTo>
                    <a:pt x="16044" y="12620"/>
                    <a:pt x="16019" y="12825"/>
                    <a:pt x="15968" y="13005"/>
                  </a:cubicBezTo>
                  <a:cubicBezTo>
                    <a:pt x="15916" y="13210"/>
                    <a:pt x="15814" y="13441"/>
                    <a:pt x="15711" y="13620"/>
                  </a:cubicBezTo>
                  <a:cubicBezTo>
                    <a:pt x="15481" y="14030"/>
                    <a:pt x="15199" y="14415"/>
                    <a:pt x="14891" y="14748"/>
                  </a:cubicBezTo>
                  <a:cubicBezTo>
                    <a:pt x="14584" y="15107"/>
                    <a:pt x="14276" y="15465"/>
                    <a:pt x="13943" y="15773"/>
                  </a:cubicBezTo>
                  <a:cubicBezTo>
                    <a:pt x="13584" y="16080"/>
                    <a:pt x="13200" y="16311"/>
                    <a:pt x="12789" y="16516"/>
                  </a:cubicBezTo>
                  <a:cubicBezTo>
                    <a:pt x="12559" y="16619"/>
                    <a:pt x="12328" y="16696"/>
                    <a:pt x="12097" y="16798"/>
                  </a:cubicBezTo>
                  <a:cubicBezTo>
                    <a:pt x="11995" y="16824"/>
                    <a:pt x="11867" y="16875"/>
                    <a:pt x="11739" y="16926"/>
                  </a:cubicBezTo>
                  <a:cubicBezTo>
                    <a:pt x="11687" y="16952"/>
                    <a:pt x="11585" y="16952"/>
                    <a:pt x="11534" y="17003"/>
                  </a:cubicBezTo>
                  <a:lnTo>
                    <a:pt x="11508" y="17003"/>
                  </a:lnTo>
                  <a:cubicBezTo>
                    <a:pt x="11457" y="16978"/>
                    <a:pt x="11405" y="16978"/>
                    <a:pt x="11354" y="16952"/>
                  </a:cubicBezTo>
                  <a:lnTo>
                    <a:pt x="11226" y="16952"/>
                  </a:lnTo>
                  <a:cubicBezTo>
                    <a:pt x="11123" y="16926"/>
                    <a:pt x="11021" y="16901"/>
                    <a:pt x="10918" y="16875"/>
                  </a:cubicBezTo>
                  <a:cubicBezTo>
                    <a:pt x="10739" y="16798"/>
                    <a:pt x="10560" y="16721"/>
                    <a:pt x="10406" y="16619"/>
                  </a:cubicBezTo>
                  <a:lnTo>
                    <a:pt x="10406" y="16593"/>
                  </a:lnTo>
                  <a:cubicBezTo>
                    <a:pt x="10073" y="16388"/>
                    <a:pt x="9765" y="16157"/>
                    <a:pt x="9483" y="15901"/>
                  </a:cubicBezTo>
                  <a:cubicBezTo>
                    <a:pt x="8894" y="15388"/>
                    <a:pt x="8458" y="14825"/>
                    <a:pt x="7997" y="14235"/>
                  </a:cubicBezTo>
                  <a:cubicBezTo>
                    <a:pt x="7971" y="14030"/>
                    <a:pt x="7894" y="13851"/>
                    <a:pt x="7817" y="13671"/>
                  </a:cubicBezTo>
                  <a:cubicBezTo>
                    <a:pt x="7740" y="13441"/>
                    <a:pt x="7689" y="13236"/>
                    <a:pt x="7612" y="13030"/>
                  </a:cubicBezTo>
                  <a:cubicBezTo>
                    <a:pt x="7484" y="12595"/>
                    <a:pt x="7381" y="12159"/>
                    <a:pt x="7279" y="11723"/>
                  </a:cubicBezTo>
                  <a:cubicBezTo>
                    <a:pt x="7176" y="11288"/>
                    <a:pt x="7100" y="10826"/>
                    <a:pt x="7048" y="10391"/>
                  </a:cubicBezTo>
                  <a:cubicBezTo>
                    <a:pt x="6997" y="10160"/>
                    <a:pt x="6971" y="9929"/>
                    <a:pt x="6971" y="9699"/>
                  </a:cubicBezTo>
                  <a:lnTo>
                    <a:pt x="6920" y="9365"/>
                  </a:lnTo>
                  <a:cubicBezTo>
                    <a:pt x="6920" y="9314"/>
                    <a:pt x="6920" y="9288"/>
                    <a:pt x="6920" y="9263"/>
                  </a:cubicBezTo>
                  <a:cubicBezTo>
                    <a:pt x="7228" y="9109"/>
                    <a:pt x="7407" y="8750"/>
                    <a:pt x="7484" y="8443"/>
                  </a:cubicBezTo>
                  <a:cubicBezTo>
                    <a:pt x="7484" y="8391"/>
                    <a:pt x="7510" y="8340"/>
                    <a:pt x="7510" y="8289"/>
                  </a:cubicBezTo>
                  <a:cubicBezTo>
                    <a:pt x="7715" y="8186"/>
                    <a:pt x="7894" y="8007"/>
                    <a:pt x="8048" y="7853"/>
                  </a:cubicBezTo>
                  <a:cubicBezTo>
                    <a:pt x="8227" y="7674"/>
                    <a:pt x="8381" y="7469"/>
                    <a:pt x="8509" y="7264"/>
                  </a:cubicBezTo>
                  <a:cubicBezTo>
                    <a:pt x="8560" y="7187"/>
                    <a:pt x="8612" y="7110"/>
                    <a:pt x="8663" y="7033"/>
                  </a:cubicBezTo>
                  <a:cubicBezTo>
                    <a:pt x="8706" y="7047"/>
                    <a:pt x="8753" y="7054"/>
                    <a:pt x="8802" y="7054"/>
                  </a:cubicBezTo>
                  <a:cubicBezTo>
                    <a:pt x="8927" y="7054"/>
                    <a:pt x="9065" y="7012"/>
                    <a:pt x="9176" y="6956"/>
                  </a:cubicBezTo>
                  <a:cubicBezTo>
                    <a:pt x="9381" y="6854"/>
                    <a:pt x="9560" y="6674"/>
                    <a:pt x="9688" y="6495"/>
                  </a:cubicBezTo>
                  <a:cubicBezTo>
                    <a:pt x="9739" y="6418"/>
                    <a:pt x="9765" y="6367"/>
                    <a:pt x="9791" y="6290"/>
                  </a:cubicBezTo>
                  <a:close/>
                  <a:moveTo>
                    <a:pt x="16326" y="12569"/>
                  </a:moveTo>
                  <a:cubicBezTo>
                    <a:pt x="16352" y="12928"/>
                    <a:pt x="16378" y="13261"/>
                    <a:pt x="16403" y="13594"/>
                  </a:cubicBezTo>
                  <a:cubicBezTo>
                    <a:pt x="16506" y="14415"/>
                    <a:pt x="16711" y="15209"/>
                    <a:pt x="17018" y="15978"/>
                  </a:cubicBezTo>
                  <a:cubicBezTo>
                    <a:pt x="17095" y="16183"/>
                    <a:pt x="17172" y="16388"/>
                    <a:pt x="17275" y="16593"/>
                  </a:cubicBezTo>
                  <a:cubicBezTo>
                    <a:pt x="17352" y="16721"/>
                    <a:pt x="17403" y="16849"/>
                    <a:pt x="17480" y="16978"/>
                  </a:cubicBezTo>
                  <a:cubicBezTo>
                    <a:pt x="17454" y="17029"/>
                    <a:pt x="17428" y="17080"/>
                    <a:pt x="17428" y="17131"/>
                  </a:cubicBezTo>
                  <a:cubicBezTo>
                    <a:pt x="17326" y="17413"/>
                    <a:pt x="17223" y="17644"/>
                    <a:pt x="17070" y="17900"/>
                  </a:cubicBezTo>
                  <a:cubicBezTo>
                    <a:pt x="16788" y="18387"/>
                    <a:pt x="16403" y="18797"/>
                    <a:pt x="15968" y="19156"/>
                  </a:cubicBezTo>
                  <a:cubicBezTo>
                    <a:pt x="15019" y="19925"/>
                    <a:pt x="13815" y="20335"/>
                    <a:pt x="12610" y="20540"/>
                  </a:cubicBezTo>
                  <a:cubicBezTo>
                    <a:pt x="12251" y="20591"/>
                    <a:pt x="11892" y="20643"/>
                    <a:pt x="11534" y="20643"/>
                  </a:cubicBezTo>
                  <a:cubicBezTo>
                    <a:pt x="11457" y="20643"/>
                    <a:pt x="11380" y="20617"/>
                    <a:pt x="11329" y="20617"/>
                  </a:cubicBezTo>
                  <a:cubicBezTo>
                    <a:pt x="11329" y="20489"/>
                    <a:pt x="11329" y="20335"/>
                    <a:pt x="11329" y="20233"/>
                  </a:cubicBezTo>
                  <a:cubicBezTo>
                    <a:pt x="11329" y="20053"/>
                    <a:pt x="11303" y="19874"/>
                    <a:pt x="11277" y="19720"/>
                  </a:cubicBezTo>
                  <a:cubicBezTo>
                    <a:pt x="11252" y="19361"/>
                    <a:pt x="11200" y="19028"/>
                    <a:pt x="11149" y="18695"/>
                  </a:cubicBezTo>
                  <a:cubicBezTo>
                    <a:pt x="11098" y="18362"/>
                    <a:pt x="11021" y="18003"/>
                    <a:pt x="10918" y="17670"/>
                  </a:cubicBezTo>
                  <a:cubicBezTo>
                    <a:pt x="10867" y="17516"/>
                    <a:pt x="10816" y="17362"/>
                    <a:pt x="10765" y="17183"/>
                  </a:cubicBezTo>
                  <a:cubicBezTo>
                    <a:pt x="10739" y="17157"/>
                    <a:pt x="10739" y="17131"/>
                    <a:pt x="10739" y="17080"/>
                  </a:cubicBezTo>
                  <a:lnTo>
                    <a:pt x="10739" y="17080"/>
                  </a:lnTo>
                  <a:cubicBezTo>
                    <a:pt x="10816" y="17106"/>
                    <a:pt x="10893" y="17157"/>
                    <a:pt x="10970" y="17157"/>
                  </a:cubicBezTo>
                  <a:cubicBezTo>
                    <a:pt x="11047" y="17183"/>
                    <a:pt x="11149" y="17208"/>
                    <a:pt x="11226" y="17234"/>
                  </a:cubicBezTo>
                  <a:cubicBezTo>
                    <a:pt x="11354" y="17234"/>
                    <a:pt x="11405" y="17234"/>
                    <a:pt x="11508" y="17183"/>
                  </a:cubicBezTo>
                  <a:cubicBezTo>
                    <a:pt x="11534" y="17183"/>
                    <a:pt x="11534" y="17157"/>
                    <a:pt x="11559" y="17157"/>
                  </a:cubicBezTo>
                  <a:cubicBezTo>
                    <a:pt x="11574" y="17164"/>
                    <a:pt x="11594" y="17168"/>
                    <a:pt x="11615" y="17168"/>
                  </a:cubicBezTo>
                  <a:cubicBezTo>
                    <a:pt x="11668" y="17168"/>
                    <a:pt x="11735" y="17149"/>
                    <a:pt x="11790" y="17131"/>
                  </a:cubicBezTo>
                  <a:cubicBezTo>
                    <a:pt x="11892" y="17106"/>
                    <a:pt x="11995" y="17080"/>
                    <a:pt x="12123" y="17054"/>
                  </a:cubicBezTo>
                  <a:cubicBezTo>
                    <a:pt x="12328" y="16978"/>
                    <a:pt x="12559" y="16875"/>
                    <a:pt x="12764" y="16798"/>
                  </a:cubicBezTo>
                  <a:cubicBezTo>
                    <a:pt x="13200" y="16619"/>
                    <a:pt x="13610" y="16388"/>
                    <a:pt x="13968" y="16080"/>
                  </a:cubicBezTo>
                  <a:cubicBezTo>
                    <a:pt x="14353" y="15799"/>
                    <a:pt x="14686" y="15440"/>
                    <a:pt x="15019" y="15081"/>
                  </a:cubicBezTo>
                  <a:cubicBezTo>
                    <a:pt x="15327" y="14696"/>
                    <a:pt x="15660" y="14338"/>
                    <a:pt x="15916" y="13902"/>
                  </a:cubicBezTo>
                  <a:cubicBezTo>
                    <a:pt x="16044" y="13671"/>
                    <a:pt x="16147" y="13441"/>
                    <a:pt x="16224" y="13184"/>
                  </a:cubicBezTo>
                  <a:cubicBezTo>
                    <a:pt x="16301" y="13005"/>
                    <a:pt x="16352" y="12800"/>
                    <a:pt x="16326" y="12595"/>
                  </a:cubicBezTo>
                  <a:cubicBezTo>
                    <a:pt x="16326" y="12595"/>
                    <a:pt x="16326" y="12595"/>
                    <a:pt x="16326" y="12569"/>
                  </a:cubicBezTo>
                  <a:close/>
                  <a:moveTo>
                    <a:pt x="10508" y="18387"/>
                  </a:moveTo>
                  <a:cubicBezTo>
                    <a:pt x="10457" y="19079"/>
                    <a:pt x="10483" y="19771"/>
                    <a:pt x="10534" y="20463"/>
                  </a:cubicBezTo>
                  <a:cubicBezTo>
                    <a:pt x="10555" y="20548"/>
                    <a:pt x="10612" y="20598"/>
                    <a:pt x="10659" y="20598"/>
                  </a:cubicBezTo>
                  <a:cubicBezTo>
                    <a:pt x="10669" y="20598"/>
                    <a:pt x="10679" y="20596"/>
                    <a:pt x="10688" y="20591"/>
                  </a:cubicBezTo>
                  <a:lnTo>
                    <a:pt x="10688" y="20591"/>
                  </a:lnTo>
                  <a:cubicBezTo>
                    <a:pt x="10585" y="21206"/>
                    <a:pt x="10534" y="21822"/>
                    <a:pt x="10457" y="22437"/>
                  </a:cubicBezTo>
                  <a:cubicBezTo>
                    <a:pt x="10380" y="23077"/>
                    <a:pt x="10329" y="23693"/>
                    <a:pt x="10278" y="24333"/>
                  </a:cubicBezTo>
                  <a:cubicBezTo>
                    <a:pt x="10150" y="25615"/>
                    <a:pt x="10047" y="26896"/>
                    <a:pt x="9970" y="28203"/>
                  </a:cubicBezTo>
                  <a:cubicBezTo>
                    <a:pt x="9791" y="30741"/>
                    <a:pt x="9637" y="33304"/>
                    <a:pt x="9406" y="35841"/>
                  </a:cubicBezTo>
                  <a:cubicBezTo>
                    <a:pt x="9329" y="36482"/>
                    <a:pt x="9278" y="37123"/>
                    <a:pt x="9201" y="37763"/>
                  </a:cubicBezTo>
                  <a:cubicBezTo>
                    <a:pt x="9150" y="36610"/>
                    <a:pt x="8971" y="35457"/>
                    <a:pt x="8791" y="34303"/>
                  </a:cubicBezTo>
                  <a:cubicBezTo>
                    <a:pt x="8612" y="33355"/>
                    <a:pt x="8432" y="32381"/>
                    <a:pt x="8227" y="31407"/>
                  </a:cubicBezTo>
                  <a:cubicBezTo>
                    <a:pt x="8048" y="30485"/>
                    <a:pt x="7843" y="29587"/>
                    <a:pt x="7458" y="28716"/>
                  </a:cubicBezTo>
                  <a:cubicBezTo>
                    <a:pt x="7100" y="27947"/>
                    <a:pt x="6613" y="27229"/>
                    <a:pt x="5946" y="26691"/>
                  </a:cubicBezTo>
                  <a:cubicBezTo>
                    <a:pt x="5972" y="26666"/>
                    <a:pt x="5972" y="26640"/>
                    <a:pt x="5997" y="26614"/>
                  </a:cubicBezTo>
                  <a:cubicBezTo>
                    <a:pt x="6049" y="26563"/>
                    <a:pt x="6100" y="26512"/>
                    <a:pt x="6126" y="26435"/>
                  </a:cubicBezTo>
                  <a:cubicBezTo>
                    <a:pt x="6228" y="26332"/>
                    <a:pt x="6331" y="26204"/>
                    <a:pt x="6433" y="26102"/>
                  </a:cubicBezTo>
                  <a:cubicBezTo>
                    <a:pt x="6664" y="25871"/>
                    <a:pt x="6869" y="25666"/>
                    <a:pt x="7100" y="25487"/>
                  </a:cubicBezTo>
                  <a:cubicBezTo>
                    <a:pt x="7330" y="25282"/>
                    <a:pt x="7587" y="25102"/>
                    <a:pt x="7843" y="24948"/>
                  </a:cubicBezTo>
                  <a:cubicBezTo>
                    <a:pt x="7971" y="24872"/>
                    <a:pt x="8099" y="24795"/>
                    <a:pt x="8227" y="24718"/>
                  </a:cubicBezTo>
                  <a:cubicBezTo>
                    <a:pt x="8304" y="24641"/>
                    <a:pt x="8407" y="24615"/>
                    <a:pt x="8484" y="24538"/>
                  </a:cubicBezTo>
                  <a:cubicBezTo>
                    <a:pt x="8672" y="24491"/>
                    <a:pt x="8623" y="24250"/>
                    <a:pt x="8455" y="24250"/>
                  </a:cubicBezTo>
                  <a:cubicBezTo>
                    <a:pt x="8440" y="24250"/>
                    <a:pt x="8424" y="24252"/>
                    <a:pt x="8407" y="24256"/>
                  </a:cubicBezTo>
                  <a:cubicBezTo>
                    <a:pt x="8048" y="24333"/>
                    <a:pt x="7689" y="24410"/>
                    <a:pt x="7330" y="24487"/>
                  </a:cubicBezTo>
                  <a:cubicBezTo>
                    <a:pt x="6971" y="24564"/>
                    <a:pt x="6613" y="24666"/>
                    <a:pt x="6254" y="24743"/>
                  </a:cubicBezTo>
                  <a:cubicBezTo>
                    <a:pt x="6225" y="24749"/>
                    <a:pt x="6197" y="24752"/>
                    <a:pt x="6171" y="24752"/>
                  </a:cubicBezTo>
                  <a:cubicBezTo>
                    <a:pt x="6081" y="24752"/>
                    <a:pt x="6006" y="24715"/>
                    <a:pt x="5946" y="24615"/>
                  </a:cubicBezTo>
                  <a:cubicBezTo>
                    <a:pt x="5895" y="24487"/>
                    <a:pt x="5946" y="24359"/>
                    <a:pt x="5997" y="24231"/>
                  </a:cubicBezTo>
                  <a:cubicBezTo>
                    <a:pt x="6074" y="24103"/>
                    <a:pt x="6177" y="23974"/>
                    <a:pt x="6279" y="23846"/>
                  </a:cubicBezTo>
                  <a:cubicBezTo>
                    <a:pt x="6382" y="23693"/>
                    <a:pt x="6510" y="23539"/>
                    <a:pt x="6638" y="23385"/>
                  </a:cubicBezTo>
                  <a:cubicBezTo>
                    <a:pt x="7535" y="22206"/>
                    <a:pt x="8432" y="21053"/>
                    <a:pt x="9355" y="19874"/>
                  </a:cubicBezTo>
                  <a:cubicBezTo>
                    <a:pt x="9611" y="19541"/>
                    <a:pt x="9868" y="19207"/>
                    <a:pt x="10124" y="18874"/>
                  </a:cubicBezTo>
                  <a:cubicBezTo>
                    <a:pt x="10252" y="18720"/>
                    <a:pt x="10380" y="18567"/>
                    <a:pt x="10508" y="18387"/>
                  </a:cubicBezTo>
                  <a:close/>
                  <a:moveTo>
                    <a:pt x="17762" y="15132"/>
                  </a:moveTo>
                  <a:cubicBezTo>
                    <a:pt x="17915" y="15260"/>
                    <a:pt x="18095" y="15414"/>
                    <a:pt x="18249" y="15542"/>
                  </a:cubicBezTo>
                  <a:cubicBezTo>
                    <a:pt x="18710" y="15901"/>
                    <a:pt x="19146" y="16234"/>
                    <a:pt x="19633" y="16567"/>
                  </a:cubicBezTo>
                  <a:cubicBezTo>
                    <a:pt x="20555" y="17234"/>
                    <a:pt x="21555" y="17823"/>
                    <a:pt x="22580" y="18336"/>
                  </a:cubicBezTo>
                  <a:cubicBezTo>
                    <a:pt x="23093" y="18618"/>
                    <a:pt x="23631" y="18848"/>
                    <a:pt x="24144" y="19079"/>
                  </a:cubicBezTo>
                  <a:cubicBezTo>
                    <a:pt x="23041" y="20258"/>
                    <a:pt x="21657" y="21130"/>
                    <a:pt x="20120" y="21591"/>
                  </a:cubicBezTo>
                  <a:cubicBezTo>
                    <a:pt x="19658" y="21745"/>
                    <a:pt x="19171" y="21847"/>
                    <a:pt x="18710" y="21898"/>
                  </a:cubicBezTo>
                  <a:cubicBezTo>
                    <a:pt x="18633" y="21924"/>
                    <a:pt x="18582" y="22001"/>
                    <a:pt x="18582" y="22078"/>
                  </a:cubicBezTo>
                  <a:cubicBezTo>
                    <a:pt x="18582" y="22103"/>
                    <a:pt x="18582" y="22155"/>
                    <a:pt x="18607" y="22180"/>
                  </a:cubicBezTo>
                  <a:lnTo>
                    <a:pt x="18633" y="22180"/>
                  </a:lnTo>
                  <a:cubicBezTo>
                    <a:pt x="18659" y="22206"/>
                    <a:pt x="18710" y="22232"/>
                    <a:pt x="18761" y="22232"/>
                  </a:cubicBezTo>
                  <a:cubicBezTo>
                    <a:pt x="18941" y="22283"/>
                    <a:pt x="19120" y="22309"/>
                    <a:pt x="19299" y="22360"/>
                  </a:cubicBezTo>
                  <a:cubicBezTo>
                    <a:pt x="19530" y="22411"/>
                    <a:pt x="19761" y="22488"/>
                    <a:pt x="19991" y="22565"/>
                  </a:cubicBezTo>
                  <a:cubicBezTo>
                    <a:pt x="20222" y="22642"/>
                    <a:pt x="20453" y="22744"/>
                    <a:pt x="20658" y="22847"/>
                  </a:cubicBezTo>
                  <a:cubicBezTo>
                    <a:pt x="20812" y="22924"/>
                    <a:pt x="20965" y="23026"/>
                    <a:pt x="21119" y="23103"/>
                  </a:cubicBezTo>
                  <a:cubicBezTo>
                    <a:pt x="19402" y="24436"/>
                    <a:pt x="18223" y="26358"/>
                    <a:pt x="17326" y="28332"/>
                  </a:cubicBezTo>
                  <a:cubicBezTo>
                    <a:pt x="16326" y="30561"/>
                    <a:pt x="15634" y="32894"/>
                    <a:pt x="14558" y="35098"/>
                  </a:cubicBezTo>
                  <a:cubicBezTo>
                    <a:pt x="14045" y="36174"/>
                    <a:pt x="13405" y="37174"/>
                    <a:pt x="12661" y="38122"/>
                  </a:cubicBezTo>
                  <a:cubicBezTo>
                    <a:pt x="12687" y="37917"/>
                    <a:pt x="12713" y="37738"/>
                    <a:pt x="12738" y="37533"/>
                  </a:cubicBezTo>
                  <a:lnTo>
                    <a:pt x="12841" y="36482"/>
                  </a:lnTo>
                  <a:cubicBezTo>
                    <a:pt x="12918" y="35790"/>
                    <a:pt x="12969" y="35098"/>
                    <a:pt x="13046" y="34406"/>
                  </a:cubicBezTo>
                  <a:cubicBezTo>
                    <a:pt x="13174" y="33022"/>
                    <a:pt x="13328" y="31612"/>
                    <a:pt x="13507" y="30228"/>
                  </a:cubicBezTo>
                  <a:cubicBezTo>
                    <a:pt x="13866" y="27640"/>
                    <a:pt x="14378" y="25051"/>
                    <a:pt x="15224" y="22565"/>
                  </a:cubicBezTo>
                  <a:cubicBezTo>
                    <a:pt x="15455" y="21873"/>
                    <a:pt x="15711" y="21206"/>
                    <a:pt x="15993" y="20540"/>
                  </a:cubicBezTo>
                  <a:cubicBezTo>
                    <a:pt x="16096" y="20284"/>
                    <a:pt x="16224" y="20053"/>
                    <a:pt x="16326" y="19797"/>
                  </a:cubicBezTo>
                  <a:cubicBezTo>
                    <a:pt x="16378" y="19746"/>
                    <a:pt x="16429" y="19669"/>
                    <a:pt x="16455" y="19592"/>
                  </a:cubicBezTo>
                  <a:lnTo>
                    <a:pt x="16455" y="19566"/>
                  </a:lnTo>
                  <a:cubicBezTo>
                    <a:pt x="16608" y="19259"/>
                    <a:pt x="16762" y="18925"/>
                    <a:pt x="16941" y="18592"/>
                  </a:cubicBezTo>
                  <a:cubicBezTo>
                    <a:pt x="16941" y="18592"/>
                    <a:pt x="16941" y="18567"/>
                    <a:pt x="16941" y="18567"/>
                  </a:cubicBezTo>
                  <a:cubicBezTo>
                    <a:pt x="17018" y="18464"/>
                    <a:pt x="17095" y="18336"/>
                    <a:pt x="17172" y="18233"/>
                  </a:cubicBezTo>
                  <a:cubicBezTo>
                    <a:pt x="17352" y="17977"/>
                    <a:pt x="17505" y="17695"/>
                    <a:pt x="17634" y="17388"/>
                  </a:cubicBezTo>
                  <a:cubicBezTo>
                    <a:pt x="17659" y="17336"/>
                    <a:pt x="17710" y="17259"/>
                    <a:pt x="17736" y="17208"/>
                  </a:cubicBezTo>
                  <a:cubicBezTo>
                    <a:pt x="17787" y="17208"/>
                    <a:pt x="17813" y="17157"/>
                    <a:pt x="17787" y="17106"/>
                  </a:cubicBezTo>
                  <a:cubicBezTo>
                    <a:pt x="18044" y="16619"/>
                    <a:pt x="18069" y="15978"/>
                    <a:pt x="17915" y="15491"/>
                  </a:cubicBezTo>
                  <a:cubicBezTo>
                    <a:pt x="17864" y="15363"/>
                    <a:pt x="17813" y="15235"/>
                    <a:pt x="17762" y="15132"/>
                  </a:cubicBezTo>
                  <a:close/>
                  <a:moveTo>
                    <a:pt x="16506" y="19054"/>
                  </a:moveTo>
                  <a:cubicBezTo>
                    <a:pt x="16403" y="19233"/>
                    <a:pt x="16301" y="19412"/>
                    <a:pt x="16198" y="19592"/>
                  </a:cubicBezTo>
                  <a:cubicBezTo>
                    <a:pt x="16173" y="19643"/>
                    <a:pt x="16147" y="19669"/>
                    <a:pt x="16121" y="19694"/>
                  </a:cubicBezTo>
                  <a:cubicBezTo>
                    <a:pt x="16044" y="19771"/>
                    <a:pt x="15968" y="19874"/>
                    <a:pt x="15891" y="19951"/>
                  </a:cubicBezTo>
                  <a:cubicBezTo>
                    <a:pt x="15711" y="20104"/>
                    <a:pt x="15532" y="20233"/>
                    <a:pt x="15352" y="20361"/>
                  </a:cubicBezTo>
                  <a:cubicBezTo>
                    <a:pt x="14968" y="20617"/>
                    <a:pt x="14558" y="20822"/>
                    <a:pt x="14148" y="20976"/>
                  </a:cubicBezTo>
                  <a:cubicBezTo>
                    <a:pt x="14054" y="21022"/>
                    <a:pt x="14067" y="21133"/>
                    <a:pt x="14148" y="21133"/>
                  </a:cubicBezTo>
                  <a:cubicBezTo>
                    <a:pt x="14156" y="21133"/>
                    <a:pt x="14164" y="21132"/>
                    <a:pt x="14173" y="21130"/>
                  </a:cubicBezTo>
                  <a:cubicBezTo>
                    <a:pt x="14660" y="21053"/>
                    <a:pt x="15096" y="20848"/>
                    <a:pt x="15481" y="20566"/>
                  </a:cubicBezTo>
                  <a:cubicBezTo>
                    <a:pt x="15634" y="20463"/>
                    <a:pt x="15763" y="20361"/>
                    <a:pt x="15891" y="20258"/>
                  </a:cubicBezTo>
                  <a:lnTo>
                    <a:pt x="15891" y="20258"/>
                  </a:lnTo>
                  <a:cubicBezTo>
                    <a:pt x="15634" y="20848"/>
                    <a:pt x="15378" y="21437"/>
                    <a:pt x="15147" y="22052"/>
                  </a:cubicBezTo>
                  <a:cubicBezTo>
                    <a:pt x="14712" y="23257"/>
                    <a:pt x="14353" y="24487"/>
                    <a:pt x="14045" y="25743"/>
                  </a:cubicBezTo>
                  <a:cubicBezTo>
                    <a:pt x="13430" y="28408"/>
                    <a:pt x="13097" y="31125"/>
                    <a:pt x="12815" y="33842"/>
                  </a:cubicBezTo>
                  <a:cubicBezTo>
                    <a:pt x="12687" y="35354"/>
                    <a:pt x="12507" y="36892"/>
                    <a:pt x="12405" y="38404"/>
                  </a:cubicBezTo>
                  <a:cubicBezTo>
                    <a:pt x="12405" y="38430"/>
                    <a:pt x="12405" y="38455"/>
                    <a:pt x="12405" y="38455"/>
                  </a:cubicBezTo>
                  <a:cubicBezTo>
                    <a:pt x="12405" y="38558"/>
                    <a:pt x="12200" y="46478"/>
                    <a:pt x="12149" y="54346"/>
                  </a:cubicBezTo>
                  <a:cubicBezTo>
                    <a:pt x="12149" y="55269"/>
                    <a:pt x="12149" y="56140"/>
                    <a:pt x="12149" y="56960"/>
                  </a:cubicBezTo>
                  <a:cubicBezTo>
                    <a:pt x="12021" y="56960"/>
                    <a:pt x="11892" y="56986"/>
                    <a:pt x="11790" y="57012"/>
                  </a:cubicBezTo>
                  <a:cubicBezTo>
                    <a:pt x="11636" y="57012"/>
                    <a:pt x="11482" y="57037"/>
                    <a:pt x="11354" y="57037"/>
                  </a:cubicBezTo>
                  <a:cubicBezTo>
                    <a:pt x="11380" y="57037"/>
                    <a:pt x="11431" y="57012"/>
                    <a:pt x="11405" y="56935"/>
                  </a:cubicBezTo>
                  <a:cubicBezTo>
                    <a:pt x="11303" y="56678"/>
                    <a:pt x="11200" y="56396"/>
                    <a:pt x="11149" y="56115"/>
                  </a:cubicBezTo>
                  <a:cubicBezTo>
                    <a:pt x="11123" y="55986"/>
                    <a:pt x="11123" y="55833"/>
                    <a:pt x="11123" y="55679"/>
                  </a:cubicBezTo>
                  <a:cubicBezTo>
                    <a:pt x="11123" y="55551"/>
                    <a:pt x="11123" y="55397"/>
                    <a:pt x="11072" y="55269"/>
                  </a:cubicBezTo>
                  <a:cubicBezTo>
                    <a:pt x="11072" y="55239"/>
                    <a:pt x="11055" y="55226"/>
                    <a:pt x="11035" y="55226"/>
                  </a:cubicBezTo>
                  <a:cubicBezTo>
                    <a:pt x="11021" y="55226"/>
                    <a:pt x="11006" y="55232"/>
                    <a:pt x="10995" y="55243"/>
                  </a:cubicBezTo>
                  <a:cubicBezTo>
                    <a:pt x="10893" y="55371"/>
                    <a:pt x="10893" y="55551"/>
                    <a:pt x="10893" y="55679"/>
                  </a:cubicBezTo>
                  <a:cubicBezTo>
                    <a:pt x="10893" y="55833"/>
                    <a:pt x="10918" y="55986"/>
                    <a:pt x="10944" y="56140"/>
                  </a:cubicBezTo>
                  <a:cubicBezTo>
                    <a:pt x="10995" y="56448"/>
                    <a:pt x="11098" y="56755"/>
                    <a:pt x="11252" y="57012"/>
                  </a:cubicBezTo>
                  <a:cubicBezTo>
                    <a:pt x="11277" y="57037"/>
                    <a:pt x="11303" y="57037"/>
                    <a:pt x="11329" y="57037"/>
                  </a:cubicBezTo>
                  <a:lnTo>
                    <a:pt x="11252" y="57037"/>
                  </a:lnTo>
                  <a:cubicBezTo>
                    <a:pt x="11072" y="57050"/>
                    <a:pt x="10893" y="57056"/>
                    <a:pt x="10713" y="57056"/>
                  </a:cubicBezTo>
                  <a:cubicBezTo>
                    <a:pt x="10534" y="57056"/>
                    <a:pt x="10355" y="57050"/>
                    <a:pt x="10175" y="57037"/>
                  </a:cubicBezTo>
                  <a:cubicBezTo>
                    <a:pt x="9816" y="57012"/>
                    <a:pt x="9483" y="56986"/>
                    <a:pt x="9124" y="56909"/>
                  </a:cubicBezTo>
                  <a:cubicBezTo>
                    <a:pt x="8945" y="56883"/>
                    <a:pt x="8765" y="56858"/>
                    <a:pt x="8586" y="56807"/>
                  </a:cubicBezTo>
                  <a:cubicBezTo>
                    <a:pt x="8458" y="56781"/>
                    <a:pt x="8355" y="56755"/>
                    <a:pt x="8227" y="56730"/>
                  </a:cubicBezTo>
                  <a:cubicBezTo>
                    <a:pt x="8253" y="56063"/>
                    <a:pt x="8304" y="55371"/>
                    <a:pt x="8355" y="54628"/>
                  </a:cubicBezTo>
                  <a:cubicBezTo>
                    <a:pt x="8740" y="47528"/>
                    <a:pt x="9073" y="40429"/>
                    <a:pt x="9073" y="40352"/>
                  </a:cubicBezTo>
                  <a:cubicBezTo>
                    <a:pt x="9073" y="40326"/>
                    <a:pt x="9073" y="40326"/>
                    <a:pt x="9073" y="40301"/>
                  </a:cubicBezTo>
                  <a:cubicBezTo>
                    <a:pt x="9099" y="40301"/>
                    <a:pt x="9124" y="40275"/>
                    <a:pt x="9124" y="40224"/>
                  </a:cubicBezTo>
                  <a:cubicBezTo>
                    <a:pt x="9483" y="37687"/>
                    <a:pt x="9688" y="35124"/>
                    <a:pt x="9868" y="32561"/>
                  </a:cubicBezTo>
                  <a:cubicBezTo>
                    <a:pt x="10073" y="29998"/>
                    <a:pt x="10201" y="27409"/>
                    <a:pt x="10431" y="24846"/>
                  </a:cubicBezTo>
                  <a:cubicBezTo>
                    <a:pt x="10483" y="24128"/>
                    <a:pt x="10560" y="23411"/>
                    <a:pt x="10636" y="22693"/>
                  </a:cubicBezTo>
                  <a:cubicBezTo>
                    <a:pt x="10662" y="22257"/>
                    <a:pt x="10739" y="21822"/>
                    <a:pt x="10765" y="21386"/>
                  </a:cubicBezTo>
                  <a:cubicBezTo>
                    <a:pt x="10970" y="21488"/>
                    <a:pt x="11200" y="21514"/>
                    <a:pt x="11405" y="21540"/>
                  </a:cubicBezTo>
                  <a:lnTo>
                    <a:pt x="11764" y="21540"/>
                  </a:lnTo>
                  <a:cubicBezTo>
                    <a:pt x="11867" y="21540"/>
                    <a:pt x="11995" y="21540"/>
                    <a:pt x="12097" y="21488"/>
                  </a:cubicBezTo>
                  <a:cubicBezTo>
                    <a:pt x="12149" y="21463"/>
                    <a:pt x="12123" y="21386"/>
                    <a:pt x="12072" y="21386"/>
                  </a:cubicBezTo>
                  <a:cubicBezTo>
                    <a:pt x="12021" y="21360"/>
                    <a:pt x="11969" y="21360"/>
                    <a:pt x="11918" y="21360"/>
                  </a:cubicBezTo>
                  <a:lnTo>
                    <a:pt x="11739" y="21360"/>
                  </a:lnTo>
                  <a:cubicBezTo>
                    <a:pt x="11636" y="21360"/>
                    <a:pt x="11534" y="21335"/>
                    <a:pt x="11431" y="21335"/>
                  </a:cubicBezTo>
                  <a:cubicBezTo>
                    <a:pt x="11200" y="21309"/>
                    <a:pt x="10995" y="21283"/>
                    <a:pt x="10790" y="21283"/>
                  </a:cubicBezTo>
                  <a:cubicBezTo>
                    <a:pt x="10816" y="21078"/>
                    <a:pt x="10816" y="20899"/>
                    <a:pt x="10842" y="20694"/>
                  </a:cubicBezTo>
                  <a:cubicBezTo>
                    <a:pt x="10944" y="20771"/>
                    <a:pt x="11047" y="20822"/>
                    <a:pt x="11175" y="20873"/>
                  </a:cubicBezTo>
                  <a:cubicBezTo>
                    <a:pt x="11325" y="20908"/>
                    <a:pt x="11481" y="20922"/>
                    <a:pt x="11639" y="20922"/>
                  </a:cubicBezTo>
                  <a:cubicBezTo>
                    <a:pt x="11832" y="20922"/>
                    <a:pt x="12029" y="20901"/>
                    <a:pt x="12226" y="20873"/>
                  </a:cubicBezTo>
                  <a:cubicBezTo>
                    <a:pt x="12892" y="20796"/>
                    <a:pt x="13533" y="20668"/>
                    <a:pt x="14173" y="20438"/>
                  </a:cubicBezTo>
                  <a:cubicBezTo>
                    <a:pt x="15045" y="20156"/>
                    <a:pt x="15839" y="19694"/>
                    <a:pt x="16506" y="19054"/>
                  </a:cubicBezTo>
                  <a:close/>
                  <a:moveTo>
                    <a:pt x="8202" y="56986"/>
                  </a:moveTo>
                  <a:cubicBezTo>
                    <a:pt x="8304" y="57012"/>
                    <a:pt x="8407" y="57037"/>
                    <a:pt x="8484" y="57063"/>
                  </a:cubicBezTo>
                  <a:cubicBezTo>
                    <a:pt x="8689" y="57114"/>
                    <a:pt x="8868" y="57140"/>
                    <a:pt x="9047" y="57191"/>
                  </a:cubicBezTo>
                  <a:cubicBezTo>
                    <a:pt x="9406" y="57242"/>
                    <a:pt x="9765" y="57293"/>
                    <a:pt x="10124" y="57319"/>
                  </a:cubicBezTo>
                  <a:cubicBezTo>
                    <a:pt x="10316" y="57332"/>
                    <a:pt x="10502" y="57338"/>
                    <a:pt x="10685" y="57338"/>
                  </a:cubicBezTo>
                  <a:cubicBezTo>
                    <a:pt x="10867" y="57338"/>
                    <a:pt x="11047" y="57332"/>
                    <a:pt x="11226" y="57319"/>
                  </a:cubicBezTo>
                  <a:cubicBezTo>
                    <a:pt x="11405" y="57319"/>
                    <a:pt x="11585" y="57293"/>
                    <a:pt x="11790" y="57293"/>
                  </a:cubicBezTo>
                  <a:cubicBezTo>
                    <a:pt x="11892" y="57268"/>
                    <a:pt x="12021" y="57268"/>
                    <a:pt x="12149" y="57242"/>
                  </a:cubicBezTo>
                  <a:lnTo>
                    <a:pt x="12149" y="57473"/>
                  </a:lnTo>
                  <a:cubicBezTo>
                    <a:pt x="12072" y="57473"/>
                    <a:pt x="11969" y="57499"/>
                    <a:pt x="11867" y="57499"/>
                  </a:cubicBezTo>
                  <a:cubicBezTo>
                    <a:pt x="11687" y="57524"/>
                    <a:pt x="11508" y="57524"/>
                    <a:pt x="11329" y="57550"/>
                  </a:cubicBezTo>
                  <a:cubicBezTo>
                    <a:pt x="10970" y="57575"/>
                    <a:pt x="10611" y="57601"/>
                    <a:pt x="10226" y="57601"/>
                  </a:cubicBezTo>
                  <a:cubicBezTo>
                    <a:pt x="9868" y="57627"/>
                    <a:pt x="9509" y="57627"/>
                    <a:pt x="9124" y="57627"/>
                  </a:cubicBezTo>
                  <a:cubicBezTo>
                    <a:pt x="8945" y="57627"/>
                    <a:pt x="8791" y="57601"/>
                    <a:pt x="8612" y="57601"/>
                  </a:cubicBezTo>
                  <a:cubicBezTo>
                    <a:pt x="8458" y="57601"/>
                    <a:pt x="8330" y="57575"/>
                    <a:pt x="8176" y="57575"/>
                  </a:cubicBezTo>
                  <a:cubicBezTo>
                    <a:pt x="8176" y="57396"/>
                    <a:pt x="8202" y="57191"/>
                    <a:pt x="8202" y="56986"/>
                  </a:cubicBezTo>
                  <a:close/>
                  <a:moveTo>
                    <a:pt x="3793" y="50681"/>
                  </a:moveTo>
                  <a:cubicBezTo>
                    <a:pt x="3845" y="51399"/>
                    <a:pt x="3870" y="52321"/>
                    <a:pt x="3588" y="53526"/>
                  </a:cubicBezTo>
                  <a:cubicBezTo>
                    <a:pt x="3358" y="54654"/>
                    <a:pt x="3024" y="58216"/>
                    <a:pt x="2742" y="61804"/>
                  </a:cubicBezTo>
                  <a:cubicBezTo>
                    <a:pt x="2076" y="61702"/>
                    <a:pt x="1256" y="61522"/>
                    <a:pt x="948" y="60830"/>
                  </a:cubicBezTo>
                  <a:cubicBezTo>
                    <a:pt x="769" y="60446"/>
                    <a:pt x="923" y="60036"/>
                    <a:pt x="1025" y="59651"/>
                  </a:cubicBezTo>
                  <a:cubicBezTo>
                    <a:pt x="1153" y="59216"/>
                    <a:pt x="1282" y="58780"/>
                    <a:pt x="1410" y="58344"/>
                  </a:cubicBezTo>
                  <a:cubicBezTo>
                    <a:pt x="1948" y="56576"/>
                    <a:pt x="2460" y="54833"/>
                    <a:pt x="3024" y="53116"/>
                  </a:cubicBezTo>
                  <a:cubicBezTo>
                    <a:pt x="3178" y="52603"/>
                    <a:pt x="3332" y="52142"/>
                    <a:pt x="3486" y="51629"/>
                  </a:cubicBezTo>
                  <a:cubicBezTo>
                    <a:pt x="3588" y="51322"/>
                    <a:pt x="3691" y="51014"/>
                    <a:pt x="3793" y="50681"/>
                  </a:cubicBezTo>
                  <a:close/>
                  <a:moveTo>
                    <a:pt x="18197" y="64393"/>
                  </a:moveTo>
                  <a:cubicBezTo>
                    <a:pt x="18326" y="64444"/>
                    <a:pt x="18479" y="64496"/>
                    <a:pt x="18607" y="64547"/>
                  </a:cubicBezTo>
                  <a:cubicBezTo>
                    <a:pt x="18787" y="64598"/>
                    <a:pt x="18966" y="64649"/>
                    <a:pt x="19146" y="64701"/>
                  </a:cubicBezTo>
                  <a:cubicBezTo>
                    <a:pt x="19505" y="64829"/>
                    <a:pt x="19863" y="64931"/>
                    <a:pt x="20222" y="65034"/>
                  </a:cubicBezTo>
                  <a:cubicBezTo>
                    <a:pt x="20940" y="65239"/>
                    <a:pt x="21683" y="65418"/>
                    <a:pt x="22401" y="65598"/>
                  </a:cubicBezTo>
                  <a:lnTo>
                    <a:pt x="23016" y="65751"/>
                  </a:lnTo>
                  <a:cubicBezTo>
                    <a:pt x="23193" y="65796"/>
                    <a:pt x="23389" y="65859"/>
                    <a:pt x="23555" y="65859"/>
                  </a:cubicBezTo>
                  <a:cubicBezTo>
                    <a:pt x="23581" y="65859"/>
                    <a:pt x="23606" y="65857"/>
                    <a:pt x="23631" y="65854"/>
                  </a:cubicBezTo>
                  <a:cubicBezTo>
                    <a:pt x="23657" y="65854"/>
                    <a:pt x="23657" y="65854"/>
                    <a:pt x="23682" y="65828"/>
                  </a:cubicBezTo>
                  <a:cubicBezTo>
                    <a:pt x="23682" y="65905"/>
                    <a:pt x="23733" y="65982"/>
                    <a:pt x="23733" y="66033"/>
                  </a:cubicBezTo>
                  <a:cubicBezTo>
                    <a:pt x="23785" y="66161"/>
                    <a:pt x="23810" y="66290"/>
                    <a:pt x="23836" y="66418"/>
                  </a:cubicBezTo>
                  <a:cubicBezTo>
                    <a:pt x="23836" y="66478"/>
                    <a:pt x="23880" y="66503"/>
                    <a:pt x="23932" y="66503"/>
                  </a:cubicBezTo>
                  <a:cubicBezTo>
                    <a:pt x="23969" y="66503"/>
                    <a:pt x="24009" y="66490"/>
                    <a:pt x="24041" y="66469"/>
                  </a:cubicBezTo>
                  <a:cubicBezTo>
                    <a:pt x="24144" y="66367"/>
                    <a:pt x="24144" y="66213"/>
                    <a:pt x="24220" y="66059"/>
                  </a:cubicBezTo>
                  <a:cubicBezTo>
                    <a:pt x="24256" y="65987"/>
                    <a:pt x="24331" y="65966"/>
                    <a:pt x="24414" y="65966"/>
                  </a:cubicBezTo>
                  <a:cubicBezTo>
                    <a:pt x="24508" y="65966"/>
                    <a:pt x="24613" y="65994"/>
                    <a:pt x="24682" y="66008"/>
                  </a:cubicBezTo>
                  <a:cubicBezTo>
                    <a:pt x="24970" y="66065"/>
                    <a:pt x="25273" y="66094"/>
                    <a:pt x="25568" y="66094"/>
                  </a:cubicBezTo>
                  <a:cubicBezTo>
                    <a:pt x="25667" y="66094"/>
                    <a:pt x="25765" y="66091"/>
                    <a:pt x="25861" y="66085"/>
                  </a:cubicBezTo>
                  <a:lnTo>
                    <a:pt x="25861" y="66085"/>
                  </a:lnTo>
                  <a:cubicBezTo>
                    <a:pt x="25604" y="66777"/>
                    <a:pt x="25425" y="67264"/>
                    <a:pt x="25348" y="67417"/>
                  </a:cubicBezTo>
                  <a:cubicBezTo>
                    <a:pt x="25324" y="67453"/>
                    <a:pt x="25222" y="67550"/>
                    <a:pt x="24796" y="67550"/>
                  </a:cubicBezTo>
                  <a:cubicBezTo>
                    <a:pt x="24308" y="67550"/>
                    <a:pt x="23393" y="67423"/>
                    <a:pt x="21683" y="66930"/>
                  </a:cubicBezTo>
                  <a:cubicBezTo>
                    <a:pt x="20017" y="66443"/>
                    <a:pt x="18300" y="65828"/>
                    <a:pt x="17941" y="65674"/>
                  </a:cubicBezTo>
                  <a:cubicBezTo>
                    <a:pt x="17915" y="65521"/>
                    <a:pt x="18018" y="65059"/>
                    <a:pt x="18197" y="64393"/>
                  </a:cubicBezTo>
                  <a:close/>
                  <a:moveTo>
                    <a:pt x="1282" y="61599"/>
                  </a:moveTo>
                  <a:cubicBezTo>
                    <a:pt x="1692" y="61881"/>
                    <a:pt x="2230" y="61984"/>
                    <a:pt x="2742" y="62061"/>
                  </a:cubicBezTo>
                  <a:cubicBezTo>
                    <a:pt x="2589" y="63727"/>
                    <a:pt x="2486" y="65393"/>
                    <a:pt x="2409" y="66777"/>
                  </a:cubicBezTo>
                  <a:cubicBezTo>
                    <a:pt x="2255" y="66546"/>
                    <a:pt x="2127" y="66290"/>
                    <a:pt x="1974" y="66033"/>
                  </a:cubicBezTo>
                  <a:cubicBezTo>
                    <a:pt x="1959" y="66011"/>
                    <a:pt x="1937" y="66001"/>
                    <a:pt x="1915" y="66001"/>
                  </a:cubicBezTo>
                  <a:cubicBezTo>
                    <a:pt x="1863" y="66001"/>
                    <a:pt x="1809" y="66056"/>
                    <a:pt x="1845" y="66110"/>
                  </a:cubicBezTo>
                  <a:cubicBezTo>
                    <a:pt x="1999" y="66495"/>
                    <a:pt x="2204" y="66853"/>
                    <a:pt x="2384" y="67212"/>
                  </a:cubicBezTo>
                  <a:cubicBezTo>
                    <a:pt x="2358" y="67494"/>
                    <a:pt x="2358" y="67751"/>
                    <a:pt x="2332" y="68007"/>
                  </a:cubicBezTo>
                  <a:cubicBezTo>
                    <a:pt x="2281" y="67904"/>
                    <a:pt x="2179" y="67802"/>
                    <a:pt x="2127" y="67751"/>
                  </a:cubicBezTo>
                  <a:cubicBezTo>
                    <a:pt x="2025" y="67622"/>
                    <a:pt x="1922" y="67469"/>
                    <a:pt x="1820" y="67315"/>
                  </a:cubicBezTo>
                  <a:cubicBezTo>
                    <a:pt x="1589" y="67033"/>
                    <a:pt x="1410" y="66751"/>
                    <a:pt x="1230" y="66418"/>
                  </a:cubicBezTo>
                  <a:cubicBezTo>
                    <a:pt x="1076" y="66136"/>
                    <a:pt x="974" y="65803"/>
                    <a:pt x="923" y="65469"/>
                  </a:cubicBezTo>
                  <a:cubicBezTo>
                    <a:pt x="897" y="65290"/>
                    <a:pt x="871" y="65136"/>
                    <a:pt x="897" y="64957"/>
                  </a:cubicBezTo>
                  <a:cubicBezTo>
                    <a:pt x="897" y="64803"/>
                    <a:pt x="948" y="64624"/>
                    <a:pt x="974" y="64470"/>
                  </a:cubicBezTo>
                  <a:cubicBezTo>
                    <a:pt x="1102" y="64290"/>
                    <a:pt x="1230" y="64085"/>
                    <a:pt x="1358" y="63906"/>
                  </a:cubicBezTo>
                  <a:cubicBezTo>
                    <a:pt x="1512" y="63701"/>
                    <a:pt x="1692" y="63470"/>
                    <a:pt x="1768" y="63240"/>
                  </a:cubicBezTo>
                  <a:cubicBezTo>
                    <a:pt x="1787" y="63184"/>
                    <a:pt x="1739" y="63142"/>
                    <a:pt x="1691" y="63142"/>
                  </a:cubicBezTo>
                  <a:cubicBezTo>
                    <a:pt x="1673" y="63142"/>
                    <a:pt x="1655" y="63148"/>
                    <a:pt x="1640" y="63163"/>
                  </a:cubicBezTo>
                  <a:cubicBezTo>
                    <a:pt x="1487" y="63291"/>
                    <a:pt x="1384" y="63470"/>
                    <a:pt x="1256" y="63624"/>
                  </a:cubicBezTo>
                  <a:cubicBezTo>
                    <a:pt x="1153" y="63804"/>
                    <a:pt x="1025" y="63957"/>
                    <a:pt x="923" y="64137"/>
                  </a:cubicBezTo>
                  <a:cubicBezTo>
                    <a:pt x="820" y="64290"/>
                    <a:pt x="718" y="64470"/>
                    <a:pt x="589" y="64598"/>
                  </a:cubicBezTo>
                  <a:cubicBezTo>
                    <a:pt x="533" y="64669"/>
                    <a:pt x="452" y="64725"/>
                    <a:pt x="378" y="64725"/>
                  </a:cubicBezTo>
                  <a:cubicBezTo>
                    <a:pt x="319" y="64725"/>
                    <a:pt x="265" y="64689"/>
                    <a:pt x="231" y="64598"/>
                  </a:cubicBezTo>
                  <a:cubicBezTo>
                    <a:pt x="179" y="64444"/>
                    <a:pt x="282" y="64214"/>
                    <a:pt x="333" y="64060"/>
                  </a:cubicBezTo>
                  <a:cubicBezTo>
                    <a:pt x="384" y="63880"/>
                    <a:pt x="436" y="63701"/>
                    <a:pt x="513" y="63496"/>
                  </a:cubicBezTo>
                  <a:cubicBezTo>
                    <a:pt x="641" y="63137"/>
                    <a:pt x="769" y="62778"/>
                    <a:pt x="923" y="62419"/>
                  </a:cubicBezTo>
                  <a:cubicBezTo>
                    <a:pt x="1000" y="62214"/>
                    <a:pt x="1102" y="62009"/>
                    <a:pt x="1179" y="61804"/>
                  </a:cubicBezTo>
                  <a:cubicBezTo>
                    <a:pt x="1179" y="61804"/>
                    <a:pt x="1230" y="61702"/>
                    <a:pt x="1282" y="61599"/>
                  </a:cubicBezTo>
                  <a:close/>
                  <a:moveTo>
                    <a:pt x="6074" y="27204"/>
                  </a:moveTo>
                  <a:cubicBezTo>
                    <a:pt x="7151" y="28255"/>
                    <a:pt x="7612" y="29818"/>
                    <a:pt x="7920" y="31253"/>
                  </a:cubicBezTo>
                  <a:cubicBezTo>
                    <a:pt x="8125" y="32202"/>
                    <a:pt x="8304" y="33150"/>
                    <a:pt x="8484" y="34098"/>
                  </a:cubicBezTo>
                  <a:cubicBezTo>
                    <a:pt x="8637" y="35047"/>
                    <a:pt x="8791" y="35995"/>
                    <a:pt x="8868" y="36969"/>
                  </a:cubicBezTo>
                  <a:cubicBezTo>
                    <a:pt x="8971" y="37917"/>
                    <a:pt x="8996" y="38840"/>
                    <a:pt x="8945" y="39763"/>
                  </a:cubicBezTo>
                  <a:cubicBezTo>
                    <a:pt x="8919" y="39891"/>
                    <a:pt x="8919" y="40019"/>
                    <a:pt x="8894" y="40173"/>
                  </a:cubicBezTo>
                  <a:cubicBezTo>
                    <a:pt x="8894" y="40198"/>
                    <a:pt x="8894" y="40198"/>
                    <a:pt x="8894" y="40224"/>
                  </a:cubicBezTo>
                  <a:cubicBezTo>
                    <a:pt x="8842" y="40250"/>
                    <a:pt x="8817" y="40301"/>
                    <a:pt x="8791" y="40352"/>
                  </a:cubicBezTo>
                  <a:cubicBezTo>
                    <a:pt x="8279" y="51629"/>
                    <a:pt x="7356" y="68648"/>
                    <a:pt x="7023" y="69288"/>
                  </a:cubicBezTo>
                  <a:cubicBezTo>
                    <a:pt x="6997" y="69314"/>
                    <a:pt x="6920" y="69391"/>
                    <a:pt x="6689" y="69519"/>
                  </a:cubicBezTo>
                  <a:cubicBezTo>
                    <a:pt x="5869" y="69929"/>
                    <a:pt x="4229" y="70288"/>
                    <a:pt x="3255" y="70365"/>
                  </a:cubicBezTo>
                  <a:cubicBezTo>
                    <a:pt x="3306" y="70185"/>
                    <a:pt x="3306" y="69980"/>
                    <a:pt x="3306" y="69801"/>
                  </a:cubicBezTo>
                  <a:lnTo>
                    <a:pt x="3358" y="69160"/>
                  </a:lnTo>
                  <a:lnTo>
                    <a:pt x="3383" y="68545"/>
                  </a:lnTo>
                  <a:cubicBezTo>
                    <a:pt x="3409" y="68443"/>
                    <a:pt x="3409" y="68340"/>
                    <a:pt x="3409" y="68237"/>
                  </a:cubicBezTo>
                  <a:cubicBezTo>
                    <a:pt x="3409" y="68135"/>
                    <a:pt x="3409" y="68058"/>
                    <a:pt x="3358" y="67981"/>
                  </a:cubicBezTo>
                  <a:cubicBezTo>
                    <a:pt x="3343" y="67951"/>
                    <a:pt x="3319" y="67939"/>
                    <a:pt x="3296" y="67939"/>
                  </a:cubicBezTo>
                  <a:cubicBezTo>
                    <a:pt x="3281" y="67939"/>
                    <a:pt x="3266" y="67945"/>
                    <a:pt x="3255" y="67956"/>
                  </a:cubicBezTo>
                  <a:cubicBezTo>
                    <a:pt x="3153" y="68084"/>
                    <a:pt x="3153" y="68340"/>
                    <a:pt x="3153" y="68494"/>
                  </a:cubicBezTo>
                  <a:cubicBezTo>
                    <a:pt x="3153" y="68724"/>
                    <a:pt x="3127" y="68930"/>
                    <a:pt x="3127" y="69135"/>
                  </a:cubicBezTo>
                  <a:cubicBezTo>
                    <a:pt x="3101" y="69365"/>
                    <a:pt x="3101" y="69570"/>
                    <a:pt x="3101" y="69775"/>
                  </a:cubicBezTo>
                  <a:cubicBezTo>
                    <a:pt x="3076" y="69955"/>
                    <a:pt x="3050" y="70185"/>
                    <a:pt x="3076" y="70365"/>
                  </a:cubicBezTo>
                  <a:cubicBezTo>
                    <a:pt x="3000" y="70372"/>
                    <a:pt x="2930" y="70375"/>
                    <a:pt x="2867" y="70375"/>
                  </a:cubicBezTo>
                  <a:cubicBezTo>
                    <a:pt x="2693" y="70375"/>
                    <a:pt x="2568" y="70351"/>
                    <a:pt x="2512" y="70314"/>
                  </a:cubicBezTo>
                  <a:cubicBezTo>
                    <a:pt x="2512" y="70160"/>
                    <a:pt x="2563" y="69006"/>
                    <a:pt x="2666" y="67340"/>
                  </a:cubicBezTo>
                  <a:cubicBezTo>
                    <a:pt x="2666" y="67315"/>
                    <a:pt x="2666" y="67289"/>
                    <a:pt x="2666" y="67264"/>
                  </a:cubicBezTo>
                  <a:cubicBezTo>
                    <a:pt x="2922" y="62958"/>
                    <a:pt x="3460" y="55499"/>
                    <a:pt x="3870" y="53577"/>
                  </a:cubicBezTo>
                  <a:cubicBezTo>
                    <a:pt x="4178" y="52065"/>
                    <a:pt x="4101" y="50989"/>
                    <a:pt x="4024" y="50194"/>
                  </a:cubicBezTo>
                  <a:cubicBezTo>
                    <a:pt x="3973" y="49681"/>
                    <a:pt x="3947" y="49323"/>
                    <a:pt x="4050" y="49015"/>
                  </a:cubicBezTo>
                  <a:cubicBezTo>
                    <a:pt x="4203" y="48477"/>
                    <a:pt x="4511" y="46836"/>
                    <a:pt x="4742" y="45504"/>
                  </a:cubicBezTo>
                  <a:cubicBezTo>
                    <a:pt x="4870" y="44786"/>
                    <a:pt x="4972" y="44171"/>
                    <a:pt x="5024" y="43889"/>
                  </a:cubicBezTo>
                  <a:cubicBezTo>
                    <a:pt x="5152" y="43351"/>
                    <a:pt x="5510" y="37174"/>
                    <a:pt x="5639" y="35303"/>
                  </a:cubicBezTo>
                  <a:cubicBezTo>
                    <a:pt x="5844" y="31817"/>
                    <a:pt x="6049" y="27973"/>
                    <a:pt x="6074" y="27204"/>
                  </a:cubicBezTo>
                  <a:close/>
                  <a:moveTo>
                    <a:pt x="29321" y="55679"/>
                  </a:moveTo>
                  <a:cubicBezTo>
                    <a:pt x="29244" y="58472"/>
                    <a:pt x="29013" y="65931"/>
                    <a:pt x="29013" y="67648"/>
                  </a:cubicBezTo>
                  <a:cubicBezTo>
                    <a:pt x="29013" y="69186"/>
                    <a:pt x="27962" y="69416"/>
                    <a:pt x="27270" y="69545"/>
                  </a:cubicBezTo>
                  <a:cubicBezTo>
                    <a:pt x="27014" y="69596"/>
                    <a:pt x="26835" y="69622"/>
                    <a:pt x="26732" y="69698"/>
                  </a:cubicBezTo>
                  <a:cubicBezTo>
                    <a:pt x="26502" y="69878"/>
                    <a:pt x="24554" y="70211"/>
                    <a:pt x="23298" y="70390"/>
                  </a:cubicBezTo>
                  <a:cubicBezTo>
                    <a:pt x="23349" y="70314"/>
                    <a:pt x="23375" y="70237"/>
                    <a:pt x="23375" y="70185"/>
                  </a:cubicBezTo>
                  <a:lnTo>
                    <a:pt x="23400" y="70185"/>
                  </a:lnTo>
                  <a:cubicBezTo>
                    <a:pt x="24349" y="69852"/>
                    <a:pt x="24528" y="68699"/>
                    <a:pt x="24631" y="67802"/>
                  </a:cubicBezTo>
                  <a:cubicBezTo>
                    <a:pt x="24682" y="67802"/>
                    <a:pt x="24733" y="67827"/>
                    <a:pt x="24784" y="67827"/>
                  </a:cubicBezTo>
                  <a:cubicBezTo>
                    <a:pt x="25323" y="67827"/>
                    <a:pt x="25502" y="67674"/>
                    <a:pt x="25579" y="67545"/>
                  </a:cubicBezTo>
                  <a:cubicBezTo>
                    <a:pt x="25938" y="66956"/>
                    <a:pt x="27886" y="60625"/>
                    <a:pt x="29321" y="55679"/>
                  </a:cubicBezTo>
                  <a:close/>
                  <a:moveTo>
                    <a:pt x="17839" y="14850"/>
                  </a:moveTo>
                  <a:lnTo>
                    <a:pt x="17839" y="14850"/>
                  </a:lnTo>
                  <a:cubicBezTo>
                    <a:pt x="18326" y="14901"/>
                    <a:pt x="19710" y="15337"/>
                    <a:pt x="23682" y="17157"/>
                  </a:cubicBezTo>
                  <a:cubicBezTo>
                    <a:pt x="26502" y="18438"/>
                    <a:pt x="29244" y="19797"/>
                    <a:pt x="29270" y="19822"/>
                  </a:cubicBezTo>
                  <a:lnTo>
                    <a:pt x="29321" y="19822"/>
                  </a:lnTo>
                  <a:cubicBezTo>
                    <a:pt x="30449" y="20002"/>
                    <a:pt x="31781" y="22616"/>
                    <a:pt x="31730" y="34047"/>
                  </a:cubicBezTo>
                  <a:cubicBezTo>
                    <a:pt x="31704" y="40916"/>
                    <a:pt x="31166" y="47810"/>
                    <a:pt x="31166" y="47887"/>
                  </a:cubicBezTo>
                  <a:lnTo>
                    <a:pt x="31166" y="47913"/>
                  </a:lnTo>
                  <a:lnTo>
                    <a:pt x="31166" y="47939"/>
                  </a:lnTo>
                  <a:cubicBezTo>
                    <a:pt x="31217" y="48118"/>
                    <a:pt x="31346" y="48605"/>
                    <a:pt x="31346" y="48810"/>
                  </a:cubicBezTo>
                  <a:cubicBezTo>
                    <a:pt x="31346" y="48964"/>
                    <a:pt x="31115" y="49169"/>
                    <a:pt x="31038" y="49220"/>
                  </a:cubicBezTo>
                  <a:lnTo>
                    <a:pt x="31012" y="49246"/>
                  </a:lnTo>
                  <a:lnTo>
                    <a:pt x="31012" y="49271"/>
                  </a:lnTo>
                  <a:cubicBezTo>
                    <a:pt x="30936" y="49374"/>
                    <a:pt x="30833" y="49656"/>
                    <a:pt x="31012" y="49861"/>
                  </a:cubicBezTo>
                  <a:cubicBezTo>
                    <a:pt x="30936" y="49912"/>
                    <a:pt x="30782" y="49963"/>
                    <a:pt x="30628" y="50015"/>
                  </a:cubicBezTo>
                  <a:lnTo>
                    <a:pt x="30551" y="50040"/>
                  </a:lnTo>
                  <a:lnTo>
                    <a:pt x="30551" y="50117"/>
                  </a:lnTo>
                  <a:cubicBezTo>
                    <a:pt x="30115" y="52296"/>
                    <a:pt x="27270" y="61907"/>
                    <a:pt x="25938" y="65803"/>
                  </a:cubicBezTo>
                  <a:cubicBezTo>
                    <a:pt x="25733" y="65828"/>
                    <a:pt x="25502" y="65828"/>
                    <a:pt x="25271" y="65828"/>
                  </a:cubicBezTo>
                  <a:cubicBezTo>
                    <a:pt x="25015" y="65803"/>
                    <a:pt x="24784" y="65751"/>
                    <a:pt x="24554" y="65726"/>
                  </a:cubicBezTo>
                  <a:cubicBezTo>
                    <a:pt x="24502" y="65718"/>
                    <a:pt x="24447" y="65713"/>
                    <a:pt x="24394" y="65713"/>
                  </a:cubicBezTo>
                  <a:cubicBezTo>
                    <a:pt x="24262" y="65713"/>
                    <a:pt x="24132" y="65745"/>
                    <a:pt x="24041" y="65854"/>
                  </a:cubicBezTo>
                  <a:cubicBezTo>
                    <a:pt x="24015" y="65905"/>
                    <a:pt x="23990" y="65956"/>
                    <a:pt x="23990" y="66008"/>
                  </a:cubicBezTo>
                  <a:cubicBezTo>
                    <a:pt x="23964" y="65982"/>
                    <a:pt x="23964" y="65982"/>
                    <a:pt x="23964" y="65956"/>
                  </a:cubicBezTo>
                  <a:cubicBezTo>
                    <a:pt x="23939" y="65854"/>
                    <a:pt x="23887" y="65726"/>
                    <a:pt x="23785" y="65649"/>
                  </a:cubicBezTo>
                  <a:cubicBezTo>
                    <a:pt x="23777" y="65641"/>
                    <a:pt x="23768" y="65638"/>
                    <a:pt x="23757" y="65638"/>
                  </a:cubicBezTo>
                  <a:cubicBezTo>
                    <a:pt x="23731" y="65638"/>
                    <a:pt x="23700" y="65656"/>
                    <a:pt x="23682" y="65674"/>
                  </a:cubicBezTo>
                  <a:cubicBezTo>
                    <a:pt x="23528" y="65598"/>
                    <a:pt x="23349" y="65572"/>
                    <a:pt x="23170" y="65521"/>
                  </a:cubicBezTo>
                  <a:cubicBezTo>
                    <a:pt x="22990" y="65495"/>
                    <a:pt x="22811" y="65444"/>
                    <a:pt x="22631" y="65393"/>
                  </a:cubicBezTo>
                  <a:cubicBezTo>
                    <a:pt x="22247" y="65316"/>
                    <a:pt x="21888" y="65213"/>
                    <a:pt x="21529" y="65136"/>
                  </a:cubicBezTo>
                  <a:cubicBezTo>
                    <a:pt x="20812" y="64931"/>
                    <a:pt x="20094" y="64726"/>
                    <a:pt x="19376" y="64521"/>
                  </a:cubicBezTo>
                  <a:cubicBezTo>
                    <a:pt x="19171" y="64444"/>
                    <a:pt x="18966" y="64393"/>
                    <a:pt x="18761" y="64342"/>
                  </a:cubicBezTo>
                  <a:cubicBezTo>
                    <a:pt x="18659" y="64316"/>
                    <a:pt x="18582" y="64265"/>
                    <a:pt x="18479" y="64239"/>
                  </a:cubicBezTo>
                  <a:cubicBezTo>
                    <a:pt x="18402" y="64214"/>
                    <a:pt x="18326" y="64188"/>
                    <a:pt x="18249" y="64188"/>
                  </a:cubicBezTo>
                  <a:cubicBezTo>
                    <a:pt x="18838" y="62035"/>
                    <a:pt x="20145" y="58037"/>
                    <a:pt x="21170" y="54884"/>
                  </a:cubicBezTo>
                  <a:cubicBezTo>
                    <a:pt x="22888" y="49604"/>
                    <a:pt x="23349" y="48144"/>
                    <a:pt x="23272" y="47939"/>
                  </a:cubicBezTo>
                  <a:cubicBezTo>
                    <a:pt x="23144" y="47631"/>
                    <a:pt x="23528" y="47067"/>
                    <a:pt x="23682" y="46913"/>
                  </a:cubicBezTo>
                  <a:lnTo>
                    <a:pt x="23759" y="46811"/>
                  </a:lnTo>
                  <a:lnTo>
                    <a:pt x="23682" y="46734"/>
                  </a:lnTo>
                  <a:cubicBezTo>
                    <a:pt x="23452" y="46452"/>
                    <a:pt x="24015" y="45786"/>
                    <a:pt x="24220" y="45581"/>
                  </a:cubicBezTo>
                  <a:lnTo>
                    <a:pt x="24272" y="45529"/>
                  </a:lnTo>
                  <a:lnTo>
                    <a:pt x="24272" y="45478"/>
                  </a:lnTo>
                  <a:cubicBezTo>
                    <a:pt x="24272" y="45350"/>
                    <a:pt x="24810" y="32432"/>
                    <a:pt x="24707" y="29844"/>
                  </a:cubicBezTo>
                  <a:cubicBezTo>
                    <a:pt x="24631" y="27306"/>
                    <a:pt x="27194" y="21975"/>
                    <a:pt x="27219" y="21924"/>
                  </a:cubicBezTo>
                  <a:cubicBezTo>
                    <a:pt x="27245" y="21847"/>
                    <a:pt x="27219" y="21770"/>
                    <a:pt x="27142" y="21745"/>
                  </a:cubicBezTo>
                  <a:cubicBezTo>
                    <a:pt x="27127" y="21730"/>
                    <a:pt x="27110" y="21723"/>
                    <a:pt x="27092" y="21723"/>
                  </a:cubicBezTo>
                  <a:cubicBezTo>
                    <a:pt x="27048" y="21723"/>
                    <a:pt x="26999" y="21760"/>
                    <a:pt x="26963" y="21796"/>
                  </a:cubicBezTo>
                  <a:cubicBezTo>
                    <a:pt x="26860" y="22027"/>
                    <a:pt x="24349" y="27255"/>
                    <a:pt x="24451" y="29844"/>
                  </a:cubicBezTo>
                  <a:cubicBezTo>
                    <a:pt x="24528" y="32330"/>
                    <a:pt x="24041" y="44530"/>
                    <a:pt x="23990" y="45427"/>
                  </a:cubicBezTo>
                  <a:cubicBezTo>
                    <a:pt x="23810" y="45606"/>
                    <a:pt x="23195" y="46324"/>
                    <a:pt x="23426" y="46811"/>
                  </a:cubicBezTo>
                  <a:cubicBezTo>
                    <a:pt x="23247" y="47016"/>
                    <a:pt x="22862" y="47605"/>
                    <a:pt x="23016" y="48015"/>
                  </a:cubicBezTo>
                  <a:cubicBezTo>
                    <a:pt x="23016" y="48374"/>
                    <a:pt x="21939" y="51629"/>
                    <a:pt x="20914" y="54807"/>
                  </a:cubicBezTo>
                  <a:cubicBezTo>
                    <a:pt x="20120" y="57217"/>
                    <a:pt x="19223" y="59959"/>
                    <a:pt x="18582" y="62061"/>
                  </a:cubicBezTo>
                  <a:cubicBezTo>
                    <a:pt x="17480" y="65726"/>
                    <a:pt x="17634" y="65803"/>
                    <a:pt x="17787" y="65880"/>
                  </a:cubicBezTo>
                  <a:cubicBezTo>
                    <a:pt x="17915" y="65956"/>
                    <a:pt x="18300" y="66110"/>
                    <a:pt x="18864" y="66290"/>
                  </a:cubicBezTo>
                  <a:cubicBezTo>
                    <a:pt x="18710" y="66546"/>
                    <a:pt x="18607" y="66828"/>
                    <a:pt x="18531" y="67110"/>
                  </a:cubicBezTo>
                  <a:cubicBezTo>
                    <a:pt x="18454" y="67417"/>
                    <a:pt x="18377" y="67751"/>
                    <a:pt x="18402" y="68058"/>
                  </a:cubicBezTo>
                  <a:cubicBezTo>
                    <a:pt x="18402" y="68314"/>
                    <a:pt x="18505" y="68596"/>
                    <a:pt x="18787" y="68622"/>
                  </a:cubicBezTo>
                  <a:cubicBezTo>
                    <a:pt x="19094" y="68622"/>
                    <a:pt x="19274" y="68314"/>
                    <a:pt x="19428" y="68058"/>
                  </a:cubicBezTo>
                  <a:cubicBezTo>
                    <a:pt x="19479" y="67981"/>
                    <a:pt x="19505" y="67904"/>
                    <a:pt x="19556" y="67827"/>
                  </a:cubicBezTo>
                  <a:lnTo>
                    <a:pt x="19556" y="67827"/>
                  </a:lnTo>
                  <a:cubicBezTo>
                    <a:pt x="19530" y="67879"/>
                    <a:pt x="19530" y="67956"/>
                    <a:pt x="19530" y="68032"/>
                  </a:cubicBezTo>
                  <a:cubicBezTo>
                    <a:pt x="19505" y="68314"/>
                    <a:pt x="19479" y="68622"/>
                    <a:pt x="19453" y="68930"/>
                  </a:cubicBezTo>
                  <a:cubicBezTo>
                    <a:pt x="19428" y="69493"/>
                    <a:pt x="19428" y="70083"/>
                    <a:pt x="19453" y="70672"/>
                  </a:cubicBezTo>
                  <a:cubicBezTo>
                    <a:pt x="19183" y="70682"/>
                    <a:pt x="18390" y="70703"/>
                    <a:pt x="17442" y="70703"/>
                  </a:cubicBezTo>
                  <a:cubicBezTo>
                    <a:pt x="15871" y="70703"/>
                    <a:pt x="13874" y="70646"/>
                    <a:pt x="13123" y="70390"/>
                  </a:cubicBezTo>
                  <a:cubicBezTo>
                    <a:pt x="13046" y="70339"/>
                    <a:pt x="12738" y="69801"/>
                    <a:pt x="12559" y="65162"/>
                  </a:cubicBezTo>
                  <a:cubicBezTo>
                    <a:pt x="12482" y="63188"/>
                    <a:pt x="12456" y="60702"/>
                    <a:pt x="12431" y="57704"/>
                  </a:cubicBezTo>
                  <a:lnTo>
                    <a:pt x="12482" y="57704"/>
                  </a:lnTo>
                  <a:cubicBezTo>
                    <a:pt x="12636" y="57652"/>
                    <a:pt x="12610" y="57447"/>
                    <a:pt x="12456" y="57447"/>
                  </a:cubicBezTo>
                  <a:lnTo>
                    <a:pt x="12431" y="57447"/>
                  </a:lnTo>
                  <a:cubicBezTo>
                    <a:pt x="12431" y="56422"/>
                    <a:pt x="12431" y="55320"/>
                    <a:pt x="12456" y="54192"/>
                  </a:cubicBezTo>
                  <a:cubicBezTo>
                    <a:pt x="12482" y="46375"/>
                    <a:pt x="12687" y="38558"/>
                    <a:pt x="12687" y="38481"/>
                  </a:cubicBezTo>
                  <a:lnTo>
                    <a:pt x="12687" y="38455"/>
                  </a:lnTo>
                  <a:cubicBezTo>
                    <a:pt x="13456" y="37635"/>
                    <a:pt x="14071" y="36661"/>
                    <a:pt x="14609" y="35687"/>
                  </a:cubicBezTo>
                  <a:cubicBezTo>
                    <a:pt x="15147" y="34662"/>
                    <a:pt x="15583" y="33586"/>
                    <a:pt x="15993" y="32484"/>
                  </a:cubicBezTo>
                  <a:cubicBezTo>
                    <a:pt x="16865" y="30254"/>
                    <a:pt x="17634" y="27973"/>
                    <a:pt x="18941" y="25974"/>
                  </a:cubicBezTo>
                  <a:cubicBezTo>
                    <a:pt x="19607" y="24974"/>
                    <a:pt x="20402" y="24026"/>
                    <a:pt x="21376" y="23282"/>
                  </a:cubicBezTo>
                  <a:cubicBezTo>
                    <a:pt x="21427" y="23231"/>
                    <a:pt x="21478" y="23154"/>
                    <a:pt x="21427" y="23077"/>
                  </a:cubicBezTo>
                  <a:lnTo>
                    <a:pt x="21401" y="23077"/>
                  </a:lnTo>
                  <a:cubicBezTo>
                    <a:pt x="21401" y="23052"/>
                    <a:pt x="21401" y="23026"/>
                    <a:pt x="21401" y="23026"/>
                  </a:cubicBezTo>
                  <a:cubicBezTo>
                    <a:pt x="21273" y="22821"/>
                    <a:pt x="21017" y="22693"/>
                    <a:pt x="20812" y="22590"/>
                  </a:cubicBezTo>
                  <a:cubicBezTo>
                    <a:pt x="20581" y="22488"/>
                    <a:pt x="20350" y="22385"/>
                    <a:pt x="20120" y="22309"/>
                  </a:cubicBezTo>
                  <a:cubicBezTo>
                    <a:pt x="19889" y="22232"/>
                    <a:pt x="19684" y="22155"/>
                    <a:pt x="19453" y="22103"/>
                  </a:cubicBezTo>
                  <a:cubicBezTo>
                    <a:pt x="20914" y="21796"/>
                    <a:pt x="22324" y="21104"/>
                    <a:pt x="23477" y="20156"/>
                  </a:cubicBezTo>
                  <a:cubicBezTo>
                    <a:pt x="23862" y="19848"/>
                    <a:pt x="24220" y="19515"/>
                    <a:pt x="24528" y="19130"/>
                  </a:cubicBezTo>
                  <a:cubicBezTo>
                    <a:pt x="24605" y="19079"/>
                    <a:pt x="24605" y="18951"/>
                    <a:pt x="24502" y="18900"/>
                  </a:cubicBezTo>
                  <a:cubicBezTo>
                    <a:pt x="22401" y="18003"/>
                    <a:pt x="20427" y="16849"/>
                    <a:pt x="18607" y="15465"/>
                  </a:cubicBezTo>
                  <a:cubicBezTo>
                    <a:pt x="18351" y="15260"/>
                    <a:pt x="18095" y="15055"/>
                    <a:pt x="17839" y="14850"/>
                  </a:cubicBezTo>
                  <a:close/>
                  <a:moveTo>
                    <a:pt x="19043" y="66367"/>
                  </a:moveTo>
                  <a:cubicBezTo>
                    <a:pt x="19761" y="66623"/>
                    <a:pt x="20683" y="66905"/>
                    <a:pt x="21606" y="67187"/>
                  </a:cubicBezTo>
                  <a:cubicBezTo>
                    <a:pt x="22913" y="67571"/>
                    <a:pt x="23785" y="67725"/>
                    <a:pt x="24349" y="67802"/>
                  </a:cubicBezTo>
                  <a:cubicBezTo>
                    <a:pt x="24297" y="68596"/>
                    <a:pt x="24169" y="69468"/>
                    <a:pt x="23452" y="69955"/>
                  </a:cubicBezTo>
                  <a:cubicBezTo>
                    <a:pt x="23503" y="69750"/>
                    <a:pt x="23554" y="69545"/>
                    <a:pt x="23580" y="69365"/>
                  </a:cubicBezTo>
                  <a:cubicBezTo>
                    <a:pt x="23631" y="69160"/>
                    <a:pt x="23657" y="68981"/>
                    <a:pt x="23682" y="68776"/>
                  </a:cubicBezTo>
                  <a:cubicBezTo>
                    <a:pt x="23708" y="68571"/>
                    <a:pt x="23733" y="68366"/>
                    <a:pt x="23682" y="68161"/>
                  </a:cubicBezTo>
                  <a:cubicBezTo>
                    <a:pt x="23666" y="68129"/>
                    <a:pt x="23621" y="68107"/>
                    <a:pt x="23583" y="68107"/>
                  </a:cubicBezTo>
                  <a:cubicBezTo>
                    <a:pt x="23559" y="68107"/>
                    <a:pt x="23538" y="68115"/>
                    <a:pt x="23528" y="68135"/>
                  </a:cubicBezTo>
                  <a:cubicBezTo>
                    <a:pt x="23452" y="68289"/>
                    <a:pt x="23452" y="68443"/>
                    <a:pt x="23426" y="68596"/>
                  </a:cubicBezTo>
                  <a:cubicBezTo>
                    <a:pt x="23426" y="68750"/>
                    <a:pt x="23400" y="68904"/>
                    <a:pt x="23375" y="69083"/>
                  </a:cubicBezTo>
                  <a:cubicBezTo>
                    <a:pt x="23323" y="69391"/>
                    <a:pt x="23247" y="69724"/>
                    <a:pt x="23144" y="70032"/>
                  </a:cubicBezTo>
                  <a:cubicBezTo>
                    <a:pt x="23067" y="70288"/>
                    <a:pt x="22965" y="70621"/>
                    <a:pt x="22708" y="70775"/>
                  </a:cubicBezTo>
                  <a:cubicBezTo>
                    <a:pt x="22644" y="70804"/>
                    <a:pt x="22573" y="70818"/>
                    <a:pt x="22505" y="70818"/>
                  </a:cubicBezTo>
                  <a:cubicBezTo>
                    <a:pt x="22329" y="70818"/>
                    <a:pt x="22170" y="70722"/>
                    <a:pt x="22170" y="70519"/>
                  </a:cubicBezTo>
                  <a:cubicBezTo>
                    <a:pt x="22170" y="70493"/>
                    <a:pt x="22144" y="70467"/>
                    <a:pt x="22144" y="70442"/>
                  </a:cubicBezTo>
                  <a:cubicBezTo>
                    <a:pt x="22196" y="70185"/>
                    <a:pt x="22247" y="69929"/>
                    <a:pt x="22298" y="69647"/>
                  </a:cubicBezTo>
                  <a:cubicBezTo>
                    <a:pt x="22324" y="69442"/>
                    <a:pt x="22349" y="69237"/>
                    <a:pt x="22375" y="69058"/>
                  </a:cubicBezTo>
                  <a:cubicBezTo>
                    <a:pt x="22401" y="68853"/>
                    <a:pt x="22426" y="68622"/>
                    <a:pt x="22426" y="68417"/>
                  </a:cubicBezTo>
                  <a:cubicBezTo>
                    <a:pt x="22426" y="68385"/>
                    <a:pt x="22387" y="68363"/>
                    <a:pt x="22351" y="68363"/>
                  </a:cubicBezTo>
                  <a:cubicBezTo>
                    <a:pt x="22329" y="68363"/>
                    <a:pt x="22308" y="68372"/>
                    <a:pt x="22298" y="68391"/>
                  </a:cubicBezTo>
                  <a:cubicBezTo>
                    <a:pt x="22119" y="68750"/>
                    <a:pt x="22119" y="69160"/>
                    <a:pt x="22042" y="69545"/>
                  </a:cubicBezTo>
                  <a:cubicBezTo>
                    <a:pt x="21991" y="69929"/>
                    <a:pt x="21914" y="70314"/>
                    <a:pt x="21786" y="70672"/>
                  </a:cubicBezTo>
                  <a:cubicBezTo>
                    <a:pt x="21713" y="70891"/>
                    <a:pt x="21548" y="71317"/>
                    <a:pt x="21247" y="71317"/>
                  </a:cubicBezTo>
                  <a:cubicBezTo>
                    <a:pt x="21230" y="71317"/>
                    <a:pt x="21213" y="71316"/>
                    <a:pt x="21196" y="71313"/>
                  </a:cubicBezTo>
                  <a:cubicBezTo>
                    <a:pt x="21042" y="71287"/>
                    <a:pt x="20940" y="71159"/>
                    <a:pt x="20889" y="71006"/>
                  </a:cubicBezTo>
                  <a:cubicBezTo>
                    <a:pt x="20812" y="70826"/>
                    <a:pt x="20863" y="70595"/>
                    <a:pt x="20837" y="70390"/>
                  </a:cubicBezTo>
                  <a:cubicBezTo>
                    <a:pt x="20837" y="70365"/>
                    <a:pt x="20812" y="70339"/>
                    <a:pt x="20786" y="70314"/>
                  </a:cubicBezTo>
                  <a:cubicBezTo>
                    <a:pt x="20812" y="70262"/>
                    <a:pt x="20812" y="70185"/>
                    <a:pt x="20837" y="70108"/>
                  </a:cubicBezTo>
                  <a:cubicBezTo>
                    <a:pt x="20991" y="69519"/>
                    <a:pt x="21094" y="68878"/>
                    <a:pt x="21094" y="68263"/>
                  </a:cubicBezTo>
                  <a:cubicBezTo>
                    <a:pt x="21094" y="68188"/>
                    <a:pt x="21033" y="68149"/>
                    <a:pt x="20977" y="68149"/>
                  </a:cubicBezTo>
                  <a:cubicBezTo>
                    <a:pt x="20937" y="68149"/>
                    <a:pt x="20899" y="68169"/>
                    <a:pt x="20889" y="68212"/>
                  </a:cubicBezTo>
                  <a:cubicBezTo>
                    <a:pt x="20786" y="68699"/>
                    <a:pt x="20760" y="69186"/>
                    <a:pt x="20658" y="69673"/>
                  </a:cubicBezTo>
                  <a:cubicBezTo>
                    <a:pt x="20607" y="69929"/>
                    <a:pt x="20555" y="70160"/>
                    <a:pt x="20478" y="70390"/>
                  </a:cubicBezTo>
                  <a:cubicBezTo>
                    <a:pt x="20402" y="70621"/>
                    <a:pt x="20325" y="70852"/>
                    <a:pt x="20197" y="71057"/>
                  </a:cubicBezTo>
                  <a:cubicBezTo>
                    <a:pt x="20150" y="71150"/>
                    <a:pt x="20047" y="71234"/>
                    <a:pt x="19950" y="71234"/>
                  </a:cubicBezTo>
                  <a:cubicBezTo>
                    <a:pt x="19887" y="71234"/>
                    <a:pt x="19827" y="71199"/>
                    <a:pt x="19786" y="71108"/>
                  </a:cubicBezTo>
                  <a:cubicBezTo>
                    <a:pt x="19684" y="70929"/>
                    <a:pt x="19710" y="70698"/>
                    <a:pt x="19684" y="70519"/>
                  </a:cubicBezTo>
                  <a:cubicBezTo>
                    <a:pt x="19658" y="70006"/>
                    <a:pt x="19658" y="69468"/>
                    <a:pt x="19684" y="68930"/>
                  </a:cubicBezTo>
                  <a:cubicBezTo>
                    <a:pt x="19684" y="68648"/>
                    <a:pt x="19710" y="68340"/>
                    <a:pt x="19735" y="68058"/>
                  </a:cubicBezTo>
                  <a:cubicBezTo>
                    <a:pt x="19761" y="67776"/>
                    <a:pt x="19786" y="67494"/>
                    <a:pt x="19786" y="67212"/>
                  </a:cubicBezTo>
                  <a:cubicBezTo>
                    <a:pt x="19812" y="67161"/>
                    <a:pt x="19812" y="67110"/>
                    <a:pt x="19786" y="67059"/>
                  </a:cubicBezTo>
                  <a:cubicBezTo>
                    <a:pt x="19786" y="67010"/>
                    <a:pt x="19756" y="66992"/>
                    <a:pt x="19720" y="66992"/>
                  </a:cubicBezTo>
                  <a:cubicBezTo>
                    <a:pt x="19699" y="66992"/>
                    <a:pt x="19677" y="66998"/>
                    <a:pt x="19658" y="67007"/>
                  </a:cubicBezTo>
                  <a:cubicBezTo>
                    <a:pt x="19556" y="67110"/>
                    <a:pt x="19505" y="67315"/>
                    <a:pt x="19453" y="67469"/>
                  </a:cubicBezTo>
                  <a:cubicBezTo>
                    <a:pt x="19376" y="67622"/>
                    <a:pt x="19299" y="67776"/>
                    <a:pt x="19223" y="67930"/>
                  </a:cubicBezTo>
                  <a:cubicBezTo>
                    <a:pt x="19146" y="68058"/>
                    <a:pt x="19069" y="68237"/>
                    <a:pt x="18941" y="68314"/>
                  </a:cubicBezTo>
                  <a:cubicBezTo>
                    <a:pt x="18886" y="68351"/>
                    <a:pt x="18838" y="68368"/>
                    <a:pt x="18797" y="68368"/>
                  </a:cubicBezTo>
                  <a:cubicBezTo>
                    <a:pt x="18721" y="68368"/>
                    <a:pt x="18666" y="68311"/>
                    <a:pt x="18633" y="68212"/>
                  </a:cubicBezTo>
                  <a:cubicBezTo>
                    <a:pt x="18582" y="68084"/>
                    <a:pt x="18607" y="67930"/>
                    <a:pt x="18607" y="67802"/>
                  </a:cubicBezTo>
                  <a:cubicBezTo>
                    <a:pt x="18633" y="67622"/>
                    <a:pt x="18659" y="67443"/>
                    <a:pt x="18710" y="67264"/>
                  </a:cubicBezTo>
                  <a:cubicBezTo>
                    <a:pt x="18761" y="66956"/>
                    <a:pt x="18889" y="66648"/>
                    <a:pt x="19043" y="66367"/>
                  </a:cubicBezTo>
                  <a:close/>
                  <a:moveTo>
                    <a:pt x="12149" y="57755"/>
                  </a:moveTo>
                  <a:cubicBezTo>
                    <a:pt x="12200" y="70390"/>
                    <a:pt x="12764" y="70570"/>
                    <a:pt x="13020" y="70672"/>
                  </a:cubicBezTo>
                  <a:cubicBezTo>
                    <a:pt x="13789" y="70929"/>
                    <a:pt x="15711" y="70980"/>
                    <a:pt x="17275" y="70980"/>
                  </a:cubicBezTo>
                  <a:cubicBezTo>
                    <a:pt x="18300" y="70980"/>
                    <a:pt x="19171" y="70954"/>
                    <a:pt x="19453" y="70954"/>
                  </a:cubicBezTo>
                  <a:cubicBezTo>
                    <a:pt x="19453" y="71082"/>
                    <a:pt x="19505" y="71211"/>
                    <a:pt x="19581" y="71339"/>
                  </a:cubicBezTo>
                  <a:cubicBezTo>
                    <a:pt x="19666" y="71457"/>
                    <a:pt x="19794" y="71519"/>
                    <a:pt x="19930" y="71519"/>
                  </a:cubicBezTo>
                  <a:cubicBezTo>
                    <a:pt x="20002" y="71519"/>
                    <a:pt x="20075" y="71502"/>
                    <a:pt x="20145" y="71467"/>
                  </a:cubicBezTo>
                  <a:cubicBezTo>
                    <a:pt x="20376" y="71364"/>
                    <a:pt x="20478" y="71134"/>
                    <a:pt x="20581" y="70903"/>
                  </a:cubicBezTo>
                  <a:cubicBezTo>
                    <a:pt x="20581" y="70903"/>
                    <a:pt x="20581" y="70877"/>
                    <a:pt x="20581" y="70877"/>
                  </a:cubicBezTo>
                  <a:cubicBezTo>
                    <a:pt x="20607" y="71057"/>
                    <a:pt x="20658" y="71236"/>
                    <a:pt x="20760" y="71364"/>
                  </a:cubicBezTo>
                  <a:cubicBezTo>
                    <a:pt x="20893" y="71514"/>
                    <a:pt x="21069" y="71609"/>
                    <a:pt x="21246" y="71609"/>
                  </a:cubicBezTo>
                  <a:cubicBezTo>
                    <a:pt x="21343" y="71609"/>
                    <a:pt x="21439" y="71581"/>
                    <a:pt x="21529" y="71518"/>
                  </a:cubicBezTo>
                  <a:cubicBezTo>
                    <a:pt x="21786" y="71364"/>
                    <a:pt x="21914" y="71082"/>
                    <a:pt x="22016" y="70826"/>
                  </a:cubicBezTo>
                  <a:cubicBezTo>
                    <a:pt x="22093" y="70980"/>
                    <a:pt x="22298" y="71082"/>
                    <a:pt x="22478" y="71108"/>
                  </a:cubicBezTo>
                  <a:cubicBezTo>
                    <a:pt x="22785" y="71108"/>
                    <a:pt x="23016" y="70903"/>
                    <a:pt x="23170" y="70672"/>
                  </a:cubicBezTo>
                  <a:lnTo>
                    <a:pt x="23247" y="70672"/>
                  </a:lnTo>
                  <a:cubicBezTo>
                    <a:pt x="23605" y="70621"/>
                    <a:pt x="24989" y="70442"/>
                    <a:pt x="25963" y="70211"/>
                  </a:cubicBezTo>
                  <a:lnTo>
                    <a:pt x="27578" y="105760"/>
                  </a:lnTo>
                  <a:lnTo>
                    <a:pt x="27578" y="105785"/>
                  </a:lnTo>
                  <a:lnTo>
                    <a:pt x="27604" y="105811"/>
                  </a:lnTo>
                  <a:cubicBezTo>
                    <a:pt x="27629" y="105837"/>
                    <a:pt x="27886" y="106196"/>
                    <a:pt x="27604" y="106964"/>
                  </a:cubicBezTo>
                  <a:cubicBezTo>
                    <a:pt x="27578" y="106990"/>
                    <a:pt x="27578" y="107016"/>
                    <a:pt x="27578" y="107067"/>
                  </a:cubicBezTo>
                  <a:cubicBezTo>
                    <a:pt x="27527" y="107118"/>
                    <a:pt x="27424" y="107195"/>
                    <a:pt x="27168" y="107298"/>
                  </a:cubicBezTo>
                  <a:cubicBezTo>
                    <a:pt x="26450" y="107528"/>
                    <a:pt x="25169" y="107605"/>
                    <a:pt x="24015" y="107605"/>
                  </a:cubicBezTo>
                  <a:cubicBezTo>
                    <a:pt x="22862" y="107605"/>
                    <a:pt x="21837" y="107528"/>
                    <a:pt x="21632" y="107451"/>
                  </a:cubicBezTo>
                  <a:cubicBezTo>
                    <a:pt x="21555" y="107195"/>
                    <a:pt x="21555" y="106708"/>
                    <a:pt x="21632" y="106401"/>
                  </a:cubicBezTo>
                  <a:cubicBezTo>
                    <a:pt x="21657" y="106349"/>
                    <a:pt x="21657" y="106324"/>
                    <a:pt x="21683" y="106272"/>
                  </a:cubicBezTo>
                  <a:cubicBezTo>
                    <a:pt x="21760" y="105914"/>
                    <a:pt x="21888" y="105427"/>
                    <a:pt x="21632" y="105119"/>
                  </a:cubicBezTo>
                  <a:cubicBezTo>
                    <a:pt x="21273" y="104145"/>
                    <a:pt x="16813" y="75234"/>
                    <a:pt x="16762" y="74824"/>
                  </a:cubicBezTo>
                  <a:cubicBezTo>
                    <a:pt x="16685" y="73748"/>
                    <a:pt x="16634" y="73030"/>
                    <a:pt x="16608" y="72851"/>
                  </a:cubicBezTo>
                  <a:cubicBezTo>
                    <a:pt x="16608" y="72774"/>
                    <a:pt x="16557" y="72723"/>
                    <a:pt x="16480" y="72723"/>
                  </a:cubicBezTo>
                  <a:cubicBezTo>
                    <a:pt x="16403" y="72748"/>
                    <a:pt x="16352" y="72800"/>
                    <a:pt x="16352" y="72877"/>
                  </a:cubicBezTo>
                  <a:cubicBezTo>
                    <a:pt x="16403" y="73492"/>
                    <a:pt x="16455" y="74158"/>
                    <a:pt x="16506" y="74850"/>
                  </a:cubicBezTo>
                  <a:cubicBezTo>
                    <a:pt x="17377" y="86589"/>
                    <a:pt x="18787" y="105965"/>
                    <a:pt x="18607" y="106682"/>
                  </a:cubicBezTo>
                  <a:cubicBezTo>
                    <a:pt x="18556" y="106836"/>
                    <a:pt x="18402" y="106964"/>
                    <a:pt x="18120" y="107067"/>
                  </a:cubicBezTo>
                  <a:cubicBezTo>
                    <a:pt x="17502" y="107328"/>
                    <a:pt x="16455" y="107427"/>
                    <a:pt x="15547" y="107427"/>
                  </a:cubicBezTo>
                  <a:cubicBezTo>
                    <a:pt x="14762" y="107427"/>
                    <a:pt x="14080" y="107353"/>
                    <a:pt x="13866" y="107246"/>
                  </a:cubicBezTo>
                  <a:cubicBezTo>
                    <a:pt x="13481" y="106785"/>
                    <a:pt x="12123" y="99352"/>
                    <a:pt x="11200" y="94431"/>
                  </a:cubicBezTo>
                  <a:cubicBezTo>
                    <a:pt x="10073" y="88331"/>
                    <a:pt x="9944" y="87742"/>
                    <a:pt x="9816" y="87665"/>
                  </a:cubicBezTo>
                  <a:cubicBezTo>
                    <a:pt x="9714" y="87537"/>
                    <a:pt x="9739" y="86717"/>
                    <a:pt x="9893" y="85820"/>
                  </a:cubicBezTo>
                  <a:lnTo>
                    <a:pt x="9893" y="85768"/>
                  </a:lnTo>
                  <a:lnTo>
                    <a:pt x="9868" y="85743"/>
                  </a:lnTo>
                  <a:cubicBezTo>
                    <a:pt x="9739" y="85486"/>
                    <a:pt x="9304" y="84718"/>
                    <a:pt x="8996" y="84589"/>
                  </a:cubicBezTo>
                  <a:cubicBezTo>
                    <a:pt x="8971" y="84487"/>
                    <a:pt x="9124" y="84077"/>
                    <a:pt x="9329" y="83718"/>
                  </a:cubicBezTo>
                  <a:lnTo>
                    <a:pt x="9355" y="83667"/>
                  </a:lnTo>
                  <a:lnTo>
                    <a:pt x="6920" y="69698"/>
                  </a:lnTo>
                  <a:cubicBezTo>
                    <a:pt x="7074" y="69622"/>
                    <a:pt x="7202" y="69519"/>
                    <a:pt x="7253" y="69442"/>
                  </a:cubicBezTo>
                  <a:cubicBezTo>
                    <a:pt x="7330" y="69340"/>
                    <a:pt x="7510" y="69058"/>
                    <a:pt x="8150" y="57857"/>
                  </a:cubicBezTo>
                  <a:cubicBezTo>
                    <a:pt x="8304" y="57857"/>
                    <a:pt x="8432" y="57857"/>
                    <a:pt x="8560" y="57883"/>
                  </a:cubicBezTo>
                  <a:lnTo>
                    <a:pt x="9099" y="57883"/>
                  </a:lnTo>
                  <a:cubicBezTo>
                    <a:pt x="9291" y="57896"/>
                    <a:pt x="9483" y="57902"/>
                    <a:pt x="9672" y="57902"/>
                  </a:cubicBezTo>
                  <a:cubicBezTo>
                    <a:pt x="9861" y="57902"/>
                    <a:pt x="10047" y="57896"/>
                    <a:pt x="10226" y="57883"/>
                  </a:cubicBezTo>
                  <a:cubicBezTo>
                    <a:pt x="10611" y="57883"/>
                    <a:pt x="10970" y="57857"/>
                    <a:pt x="11329" y="57832"/>
                  </a:cubicBezTo>
                  <a:cubicBezTo>
                    <a:pt x="11534" y="57806"/>
                    <a:pt x="11713" y="57806"/>
                    <a:pt x="11918" y="57780"/>
                  </a:cubicBezTo>
                  <a:cubicBezTo>
                    <a:pt x="11995" y="57780"/>
                    <a:pt x="12072" y="57755"/>
                    <a:pt x="12149" y="57755"/>
                  </a:cubicBezTo>
                  <a:close/>
                  <a:moveTo>
                    <a:pt x="18772" y="106960"/>
                  </a:moveTo>
                  <a:lnTo>
                    <a:pt x="18772" y="106960"/>
                  </a:lnTo>
                  <a:cubicBezTo>
                    <a:pt x="18794" y="107004"/>
                    <a:pt x="18816" y="107045"/>
                    <a:pt x="18838" y="107067"/>
                  </a:cubicBezTo>
                  <a:cubicBezTo>
                    <a:pt x="18889" y="107169"/>
                    <a:pt x="18915" y="107272"/>
                    <a:pt x="18915" y="107375"/>
                  </a:cubicBezTo>
                  <a:cubicBezTo>
                    <a:pt x="18941" y="107477"/>
                    <a:pt x="18941" y="107580"/>
                    <a:pt x="18915" y="107682"/>
                  </a:cubicBezTo>
                  <a:cubicBezTo>
                    <a:pt x="18915" y="107733"/>
                    <a:pt x="18889" y="107785"/>
                    <a:pt x="18864" y="107836"/>
                  </a:cubicBezTo>
                  <a:cubicBezTo>
                    <a:pt x="18864" y="107887"/>
                    <a:pt x="18812" y="107964"/>
                    <a:pt x="18812" y="108015"/>
                  </a:cubicBezTo>
                  <a:cubicBezTo>
                    <a:pt x="18835" y="108082"/>
                    <a:pt x="18876" y="108148"/>
                    <a:pt x="18937" y="108148"/>
                  </a:cubicBezTo>
                  <a:cubicBezTo>
                    <a:pt x="18946" y="108148"/>
                    <a:pt x="18956" y="108147"/>
                    <a:pt x="18966" y="108143"/>
                  </a:cubicBezTo>
                  <a:cubicBezTo>
                    <a:pt x="19069" y="108528"/>
                    <a:pt x="19223" y="108887"/>
                    <a:pt x="19325" y="109271"/>
                  </a:cubicBezTo>
                  <a:cubicBezTo>
                    <a:pt x="19351" y="109322"/>
                    <a:pt x="19351" y="109399"/>
                    <a:pt x="19376" y="109451"/>
                  </a:cubicBezTo>
                  <a:cubicBezTo>
                    <a:pt x="19351" y="109502"/>
                    <a:pt x="19351" y="109527"/>
                    <a:pt x="19376" y="109579"/>
                  </a:cubicBezTo>
                  <a:cubicBezTo>
                    <a:pt x="19402" y="109604"/>
                    <a:pt x="19402" y="109630"/>
                    <a:pt x="19428" y="109630"/>
                  </a:cubicBezTo>
                  <a:cubicBezTo>
                    <a:pt x="19428" y="109707"/>
                    <a:pt x="19428" y="109784"/>
                    <a:pt x="19453" y="109835"/>
                  </a:cubicBezTo>
                  <a:cubicBezTo>
                    <a:pt x="19453" y="109938"/>
                    <a:pt x="19453" y="110014"/>
                    <a:pt x="19428" y="110117"/>
                  </a:cubicBezTo>
                  <a:cubicBezTo>
                    <a:pt x="19428" y="110219"/>
                    <a:pt x="19376" y="110322"/>
                    <a:pt x="19376" y="110424"/>
                  </a:cubicBezTo>
                  <a:cubicBezTo>
                    <a:pt x="19376" y="110493"/>
                    <a:pt x="19433" y="110538"/>
                    <a:pt x="19494" y="110538"/>
                  </a:cubicBezTo>
                  <a:cubicBezTo>
                    <a:pt x="19524" y="110538"/>
                    <a:pt x="19556" y="110527"/>
                    <a:pt x="19581" y="110501"/>
                  </a:cubicBezTo>
                  <a:cubicBezTo>
                    <a:pt x="19658" y="110424"/>
                    <a:pt x="19684" y="110322"/>
                    <a:pt x="19710" y="110194"/>
                  </a:cubicBezTo>
                  <a:cubicBezTo>
                    <a:pt x="20043" y="110860"/>
                    <a:pt x="20350" y="111552"/>
                    <a:pt x="20350" y="112321"/>
                  </a:cubicBezTo>
                  <a:cubicBezTo>
                    <a:pt x="20376" y="113090"/>
                    <a:pt x="20120" y="113936"/>
                    <a:pt x="19479" y="114397"/>
                  </a:cubicBezTo>
                  <a:cubicBezTo>
                    <a:pt x="19094" y="114679"/>
                    <a:pt x="18633" y="114807"/>
                    <a:pt x="18172" y="114858"/>
                  </a:cubicBezTo>
                  <a:cubicBezTo>
                    <a:pt x="17685" y="114910"/>
                    <a:pt x="17172" y="114935"/>
                    <a:pt x="16660" y="114987"/>
                  </a:cubicBezTo>
                  <a:cubicBezTo>
                    <a:pt x="15583" y="115089"/>
                    <a:pt x="14507" y="115243"/>
                    <a:pt x="13456" y="115448"/>
                  </a:cubicBezTo>
                  <a:cubicBezTo>
                    <a:pt x="12866" y="115576"/>
                    <a:pt x="12251" y="115704"/>
                    <a:pt x="11662" y="115832"/>
                  </a:cubicBezTo>
                  <a:lnTo>
                    <a:pt x="11585" y="115858"/>
                  </a:lnTo>
                  <a:cubicBezTo>
                    <a:pt x="11534" y="115858"/>
                    <a:pt x="11457" y="115884"/>
                    <a:pt x="11380" y="115909"/>
                  </a:cubicBezTo>
                  <a:cubicBezTo>
                    <a:pt x="11200" y="115961"/>
                    <a:pt x="10995" y="116012"/>
                    <a:pt x="10816" y="116063"/>
                  </a:cubicBezTo>
                  <a:cubicBezTo>
                    <a:pt x="10611" y="116114"/>
                    <a:pt x="10431" y="116166"/>
                    <a:pt x="10252" y="116242"/>
                  </a:cubicBezTo>
                  <a:cubicBezTo>
                    <a:pt x="10201" y="116242"/>
                    <a:pt x="10124" y="116268"/>
                    <a:pt x="10073" y="116268"/>
                  </a:cubicBezTo>
                  <a:cubicBezTo>
                    <a:pt x="9970" y="116294"/>
                    <a:pt x="9893" y="116319"/>
                    <a:pt x="9791" y="116345"/>
                  </a:cubicBezTo>
                  <a:cubicBezTo>
                    <a:pt x="9765" y="116345"/>
                    <a:pt x="9765" y="116371"/>
                    <a:pt x="9765" y="116371"/>
                  </a:cubicBezTo>
                  <a:cubicBezTo>
                    <a:pt x="9483" y="116396"/>
                    <a:pt x="9227" y="116448"/>
                    <a:pt x="8945" y="116448"/>
                  </a:cubicBezTo>
                  <a:cubicBezTo>
                    <a:pt x="8663" y="116448"/>
                    <a:pt x="8381" y="116422"/>
                    <a:pt x="8099" y="116371"/>
                  </a:cubicBezTo>
                  <a:cubicBezTo>
                    <a:pt x="7535" y="116294"/>
                    <a:pt x="6971" y="116140"/>
                    <a:pt x="6408" y="115961"/>
                  </a:cubicBezTo>
                  <a:cubicBezTo>
                    <a:pt x="5946" y="115832"/>
                    <a:pt x="5434" y="115653"/>
                    <a:pt x="5126" y="115217"/>
                  </a:cubicBezTo>
                  <a:cubicBezTo>
                    <a:pt x="4844" y="114807"/>
                    <a:pt x="4895" y="114346"/>
                    <a:pt x="5177" y="113936"/>
                  </a:cubicBezTo>
                  <a:cubicBezTo>
                    <a:pt x="5485" y="113526"/>
                    <a:pt x="5946" y="113295"/>
                    <a:pt x="6433" y="113167"/>
                  </a:cubicBezTo>
                  <a:cubicBezTo>
                    <a:pt x="6920" y="113013"/>
                    <a:pt x="7433" y="112911"/>
                    <a:pt x="7945" y="112757"/>
                  </a:cubicBezTo>
                  <a:cubicBezTo>
                    <a:pt x="8484" y="112577"/>
                    <a:pt x="9022" y="112372"/>
                    <a:pt x="9534" y="112116"/>
                  </a:cubicBezTo>
                  <a:cubicBezTo>
                    <a:pt x="9688" y="112142"/>
                    <a:pt x="9868" y="112142"/>
                    <a:pt x="10021" y="112193"/>
                  </a:cubicBezTo>
                  <a:cubicBezTo>
                    <a:pt x="10150" y="112193"/>
                    <a:pt x="10226" y="112244"/>
                    <a:pt x="10329" y="112270"/>
                  </a:cubicBezTo>
                  <a:cubicBezTo>
                    <a:pt x="10380" y="112295"/>
                    <a:pt x="10431" y="112295"/>
                    <a:pt x="10483" y="112321"/>
                  </a:cubicBezTo>
                  <a:cubicBezTo>
                    <a:pt x="10517" y="112321"/>
                    <a:pt x="10551" y="112332"/>
                    <a:pt x="10585" y="112332"/>
                  </a:cubicBezTo>
                  <a:cubicBezTo>
                    <a:pt x="10602" y="112332"/>
                    <a:pt x="10619" y="112330"/>
                    <a:pt x="10636" y="112321"/>
                  </a:cubicBezTo>
                  <a:cubicBezTo>
                    <a:pt x="10662" y="112321"/>
                    <a:pt x="10662" y="112295"/>
                    <a:pt x="10662" y="112270"/>
                  </a:cubicBezTo>
                  <a:cubicBezTo>
                    <a:pt x="10636" y="112167"/>
                    <a:pt x="10483" y="112142"/>
                    <a:pt x="10406" y="112090"/>
                  </a:cubicBezTo>
                  <a:cubicBezTo>
                    <a:pt x="10303" y="112065"/>
                    <a:pt x="10201" y="112014"/>
                    <a:pt x="10073" y="112014"/>
                  </a:cubicBezTo>
                  <a:cubicBezTo>
                    <a:pt x="9996" y="111988"/>
                    <a:pt x="9919" y="111962"/>
                    <a:pt x="9842" y="111962"/>
                  </a:cubicBezTo>
                  <a:cubicBezTo>
                    <a:pt x="10150" y="111808"/>
                    <a:pt x="10431" y="111655"/>
                    <a:pt x="10713" y="111501"/>
                  </a:cubicBezTo>
                  <a:cubicBezTo>
                    <a:pt x="11021" y="111322"/>
                    <a:pt x="11303" y="111142"/>
                    <a:pt x="11585" y="110937"/>
                  </a:cubicBezTo>
                  <a:cubicBezTo>
                    <a:pt x="11662" y="110937"/>
                    <a:pt x="11713" y="110937"/>
                    <a:pt x="11790" y="110911"/>
                  </a:cubicBezTo>
                  <a:lnTo>
                    <a:pt x="12456" y="110911"/>
                  </a:lnTo>
                  <a:cubicBezTo>
                    <a:pt x="12610" y="110911"/>
                    <a:pt x="12764" y="110937"/>
                    <a:pt x="12918" y="110963"/>
                  </a:cubicBezTo>
                  <a:cubicBezTo>
                    <a:pt x="12994" y="110963"/>
                    <a:pt x="13046" y="110988"/>
                    <a:pt x="13123" y="111014"/>
                  </a:cubicBezTo>
                  <a:cubicBezTo>
                    <a:pt x="13174" y="111014"/>
                    <a:pt x="13225" y="111025"/>
                    <a:pt x="13269" y="111025"/>
                  </a:cubicBezTo>
                  <a:cubicBezTo>
                    <a:pt x="13291" y="111025"/>
                    <a:pt x="13311" y="111023"/>
                    <a:pt x="13328" y="111014"/>
                  </a:cubicBezTo>
                  <a:cubicBezTo>
                    <a:pt x="13379" y="111014"/>
                    <a:pt x="13405" y="110937"/>
                    <a:pt x="13353" y="110911"/>
                  </a:cubicBezTo>
                  <a:cubicBezTo>
                    <a:pt x="13251" y="110809"/>
                    <a:pt x="13071" y="110809"/>
                    <a:pt x="12918" y="110783"/>
                  </a:cubicBezTo>
                  <a:cubicBezTo>
                    <a:pt x="12764" y="110758"/>
                    <a:pt x="12610" y="110732"/>
                    <a:pt x="12456" y="110732"/>
                  </a:cubicBezTo>
                  <a:cubicBezTo>
                    <a:pt x="12379" y="110719"/>
                    <a:pt x="12302" y="110713"/>
                    <a:pt x="12226" y="110713"/>
                  </a:cubicBezTo>
                  <a:cubicBezTo>
                    <a:pt x="12149" y="110713"/>
                    <a:pt x="12072" y="110719"/>
                    <a:pt x="11995" y="110732"/>
                  </a:cubicBezTo>
                  <a:lnTo>
                    <a:pt x="11892" y="110732"/>
                  </a:lnTo>
                  <a:cubicBezTo>
                    <a:pt x="11969" y="110655"/>
                    <a:pt x="12072" y="110604"/>
                    <a:pt x="12149" y="110527"/>
                  </a:cubicBezTo>
                  <a:cubicBezTo>
                    <a:pt x="12507" y="110245"/>
                    <a:pt x="12892" y="109938"/>
                    <a:pt x="13225" y="109604"/>
                  </a:cubicBezTo>
                  <a:lnTo>
                    <a:pt x="13225" y="109630"/>
                  </a:lnTo>
                  <a:cubicBezTo>
                    <a:pt x="13225" y="109707"/>
                    <a:pt x="13174" y="109784"/>
                    <a:pt x="13174" y="109886"/>
                  </a:cubicBezTo>
                  <a:cubicBezTo>
                    <a:pt x="13190" y="109967"/>
                    <a:pt x="13258" y="110018"/>
                    <a:pt x="13325" y="110018"/>
                  </a:cubicBezTo>
                  <a:cubicBezTo>
                    <a:pt x="13363" y="110018"/>
                    <a:pt x="13402" y="110001"/>
                    <a:pt x="13430" y="109963"/>
                  </a:cubicBezTo>
                  <a:cubicBezTo>
                    <a:pt x="13507" y="109835"/>
                    <a:pt x="13507" y="109656"/>
                    <a:pt x="13533" y="109527"/>
                  </a:cubicBezTo>
                  <a:cubicBezTo>
                    <a:pt x="13558" y="109374"/>
                    <a:pt x="13558" y="109245"/>
                    <a:pt x="13533" y="109092"/>
                  </a:cubicBezTo>
                  <a:cubicBezTo>
                    <a:pt x="13507" y="108784"/>
                    <a:pt x="13405" y="108528"/>
                    <a:pt x="13276" y="108246"/>
                  </a:cubicBezTo>
                  <a:cubicBezTo>
                    <a:pt x="13148" y="108041"/>
                    <a:pt x="12969" y="107759"/>
                    <a:pt x="13097" y="107503"/>
                  </a:cubicBezTo>
                  <a:cubicBezTo>
                    <a:pt x="13200" y="107298"/>
                    <a:pt x="13379" y="107221"/>
                    <a:pt x="13558" y="107195"/>
                  </a:cubicBezTo>
                  <a:cubicBezTo>
                    <a:pt x="13635" y="107426"/>
                    <a:pt x="13686" y="107451"/>
                    <a:pt x="13738" y="107477"/>
                  </a:cubicBezTo>
                  <a:cubicBezTo>
                    <a:pt x="13892" y="107554"/>
                    <a:pt x="14173" y="107605"/>
                    <a:pt x="14558" y="107656"/>
                  </a:cubicBezTo>
                  <a:cubicBezTo>
                    <a:pt x="14404" y="107785"/>
                    <a:pt x="14353" y="107990"/>
                    <a:pt x="14404" y="108195"/>
                  </a:cubicBezTo>
                  <a:cubicBezTo>
                    <a:pt x="14430" y="108323"/>
                    <a:pt x="14481" y="108425"/>
                    <a:pt x="14507" y="108553"/>
                  </a:cubicBezTo>
                  <a:cubicBezTo>
                    <a:pt x="14558" y="108682"/>
                    <a:pt x="14584" y="108835"/>
                    <a:pt x="14584" y="108964"/>
                  </a:cubicBezTo>
                  <a:cubicBezTo>
                    <a:pt x="14609" y="109092"/>
                    <a:pt x="14609" y="109245"/>
                    <a:pt x="14584" y="109374"/>
                  </a:cubicBezTo>
                  <a:cubicBezTo>
                    <a:pt x="14584" y="109502"/>
                    <a:pt x="14532" y="109656"/>
                    <a:pt x="14558" y="109784"/>
                  </a:cubicBezTo>
                  <a:cubicBezTo>
                    <a:pt x="14558" y="109833"/>
                    <a:pt x="14601" y="109862"/>
                    <a:pt x="14638" y="109862"/>
                  </a:cubicBezTo>
                  <a:cubicBezTo>
                    <a:pt x="14658" y="109862"/>
                    <a:pt x="14677" y="109853"/>
                    <a:pt x="14686" y="109835"/>
                  </a:cubicBezTo>
                  <a:cubicBezTo>
                    <a:pt x="14814" y="109656"/>
                    <a:pt x="14840" y="109374"/>
                    <a:pt x="14840" y="109143"/>
                  </a:cubicBezTo>
                  <a:cubicBezTo>
                    <a:pt x="14840" y="108912"/>
                    <a:pt x="14814" y="108656"/>
                    <a:pt x="14737" y="108425"/>
                  </a:cubicBezTo>
                  <a:cubicBezTo>
                    <a:pt x="14686" y="108272"/>
                    <a:pt x="14558" y="107990"/>
                    <a:pt x="14737" y="107836"/>
                  </a:cubicBezTo>
                  <a:cubicBezTo>
                    <a:pt x="14789" y="107785"/>
                    <a:pt x="14865" y="107785"/>
                    <a:pt x="14968" y="107759"/>
                  </a:cubicBezTo>
                  <a:cubicBezTo>
                    <a:pt x="15045" y="107759"/>
                    <a:pt x="15147" y="107759"/>
                    <a:pt x="15224" y="107708"/>
                  </a:cubicBezTo>
                  <a:lnTo>
                    <a:pt x="15583" y="107708"/>
                  </a:lnTo>
                  <a:cubicBezTo>
                    <a:pt x="16301" y="107708"/>
                    <a:pt x="17095" y="107631"/>
                    <a:pt x="17710" y="107477"/>
                  </a:cubicBezTo>
                  <a:cubicBezTo>
                    <a:pt x="17710" y="107503"/>
                    <a:pt x="17710" y="107554"/>
                    <a:pt x="17736" y="107580"/>
                  </a:cubicBezTo>
                  <a:cubicBezTo>
                    <a:pt x="17736" y="107656"/>
                    <a:pt x="17736" y="107733"/>
                    <a:pt x="17762" y="107810"/>
                  </a:cubicBezTo>
                  <a:cubicBezTo>
                    <a:pt x="17787" y="107887"/>
                    <a:pt x="17787" y="107964"/>
                    <a:pt x="17813" y="108041"/>
                  </a:cubicBezTo>
                  <a:cubicBezTo>
                    <a:pt x="17813" y="108092"/>
                    <a:pt x="17813" y="108118"/>
                    <a:pt x="17839" y="108169"/>
                  </a:cubicBezTo>
                  <a:cubicBezTo>
                    <a:pt x="17839" y="108169"/>
                    <a:pt x="17839" y="108195"/>
                    <a:pt x="17839" y="108220"/>
                  </a:cubicBezTo>
                  <a:cubicBezTo>
                    <a:pt x="17864" y="108246"/>
                    <a:pt x="17864" y="108246"/>
                    <a:pt x="17890" y="108272"/>
                  </a:cubicBezTo>
                  <a:cubicBezTo>
                    <a:pt x="17900" y="108282"/>
                    <a:pt x="17915" y="108288"/>
                    <a:pt x="17931" y="108288"/>
                  </a:cubicBezTo>
                  <a:cubicBezTo>
                    <a:pt x="17954" y="108288"/>
                    <a:pt x="17977" y="108276"/>
                    <a:pt x="17992" y="108246"/>
                  </a:cubicBezTo>
                  <a:cubicBezTo>
                    <a:pt x="17992" y="108220"/>
                    <a:pt x="18018" y="108220"/>
                    <a:pt x="18018" y="108195"/>
                  </a:cubicBezTo>
                  <a:cubicBezTo>
                    <a:pt x="18018" y="108169"/>
                    <a:pt x="18018" y="108169"/>
                    <a:pt x="17992" y="108143"/>
                  </a:cubicBezTo>
                  <a:cubicBezTo>
                    <a:pt x="17992" y="108118"/>
                    <a:pt x="17992" y="108067"/>
                    <a:pt x="17992" y="108041"/>
                  </a:cubicBezTo>
                  <a:cubicBezTo>
                    <a:pt x="17992" y="107938"/>
                    <a:pt x="17967" y="107861"/>
                    <a:pt x="17941" y="107785"/>
                  </a:cubicBezTo>
                  <a:cubicBezTo>
                    <a:pt x="17941" y="107708"/>
                    <a:pt x="17915" y="107631"/>
                    <a:pt x="17915" y="107554"/>
                  </a:cubicBezTo>
                  <a:cubicBezTo>
                    <a:pt x="17890" y="107528"/>
                    <a:pt x="17890" y="107477"/>
                    <a:pt x="17890" y="107451"/>
                  </a:cubicBezTo>
                  <a:cubicBezTo>
                    <a:pt x="18018" y="107400"/>
                    <a:pt x="18120" y="107375"/>
                    <a:pt x="18249" y="107323"/>
                  </a:cubicBezTo>
                  <a:cubicBezTo>
                    <a:pt x="18493" y="107226"/>
                    <a:pt x="18667" y="107105"/>
                    <a:pt x="18772" y="106960"/>
                  </a:cubicBezTo>
                  <a:close/>
                  <a:moveTo>
                    <a:pt x="27809" y="107169"/>
                  </a:moveTo>
                  <a:cubicBezTo>
                    <a:pt x="27962" y="107169"/>
                    <a:pt x="28091" y="107195"/>
                    <a:pt x="28167" y="107323"/>
                  </a:cubicBezTo>
                  <a:cubicBezTo>
                    <a:pt x="28219" y="107426"/>
                    <a:pt x="28219" y="107528"/>
                    <a:pt x="28193" y="107631"/>
                  </a:cubicBezTo>
                  <a:cubicBezTo>
                    <a:pt x="28193" y="107759"/>
                    <a:pt x="28167" y="107887"/>
                    <a:pt x="28142" y="108015"/>
                  </a:cubicBezTo>
                  <a:cubicBezTo>
                    <a:pt x="28091" y="108272"/>
                    <a:pt x="28065" y="108528"/>
                    <a:pt x="28014" y="108784"/>
                  </a:cubicBezTo>
                  <a:cubicBezTo>
                    <a:pt x="28014" y="108912"/>
                    <a:pt x="27988" y="109040"/>
                    <a:pt x="27988" y="109169"/>
                  </a:cubicBezTo>
                  <a:cubicBezTo>
                    <a:pt x="27962" y="109194"/>
                    <a:pt x="27962" y="109220"/>
                    <a:pt x="27962" y="109245"/>
                  </a:cubicBezTo>
                  <a:cubicBezTo>
                    <a:pt x="27809" y="109322"/>
                    <a:pt x="27681" y="109374"/>
                    <a:pt x="27552" y="109451"/>
                  </a:cubicBezTo>
                  <a:cubicBezTo>
                    <a:pt x="27475" y="109502"/>
                    <a:pt x="27373" y="109527"/>
                    <a:pt x="27322" y="109553"/>
                  </a:cubicBezTo>
                  <a:cubicBezTo>
                    <a:pt x="27245" y="109604"/>
                    <a:pt x="27142" y="109630"/>
                    <a:pt x="27091" y="109707"/>
                  </a:cubicBezTo>
                  <a:cubicBezTo>
                    <a:pt x="27091" y="109732"/>
                    <a:pt x="27091" y="109784"/>
                    <a:pt x="27117" y="109809"/>
                  </a:cubicBezTo>
                  <a:cubicBezTo>
                    <a:pt x="27147" y="109817"/>
                    <a:pt x="27177" y="109820"/>
                    <a:pt x="27206" y="109820"/>
                  </a:cubicBezTo>
                  <a:cubicBezTo>
                    <a:pt x="27277" y="109820"/>
                    <a:pt x="27344" y="109802"/>
                    <a:pt x="27399" y="109784"/>
                  </a:cubicBezTo>
                  <a:cubicBezTo>
                    <a:pt x="27475" y="109732"/>
                    <a:pt x="27578" y="109707"/>
                    <a:pt x="27655" y="109656"/>
                  </a:cubicBezTo>
                  <a:cubicBezTo>
                    <a:pt x="27757" y="109604"/>
                    <a:pt x="27860" y="109553"/>
                    <a:pt x="27962" y="109476"/>
                  </a:cubicBezTo>
                  <a:cubicBezTo>
                    <a:pt x="27962" y="109502"/>
                    <a:pt x="27988" y="109502"/>
                    <a:pt x="27988" y="109527"/>
                  </a:cubicBezTo>
                  <a:cubicBezTo>
                    <a:pt x="28003" y="109557"/>
                    <a:pt x="28027" y="109570"/>
                    <a:pt x="28054" y="109570"/>
                  </a:cubicBezTo>
                  <a:cubicBezTo>
                    <a:pt x="28074" y="109570"/>
                    <a:pt x="28095" y="109564"/>
                    <a:pt x="28116" y="109553"/>
                  </a:cubicBezTo>
                  <a:lnTo>
                    <a:pt x="28116" y="109656"/>
                  </a:lnTo>
                  <a:cubicBezTo>
                    <a:pt x="28116" y="109809"/>
                    <a:pt x="28116" y="109989"/>
                    <a:pt x="28116" y="110168"/>
                  </a:cubicBezTo>
                  <a:lnTo>
                    <a:pt x="28116" y="110527"/>
                  </a:lnTo>
                  <a:lnTo>
                    <a:pt x="28039" y="110527"/>
                  </a:lnTo>
                  <a:cubicBezTo>
                    <a:pt x="27962" y="110553"/>
                    <a:pt x="27886" y="110630"/>
                    <a:pt x="27834" y="110655"/>
                  </a:cubicBezTo>
                  <a:cubicBezTo>
                    <a:pt x="27757" y="110706"/>
                    <a:pt x="27706" y="110758"/>
                    <a:pt x="27629" y="110809"/>
                  </a:cubicBezTo>
                  <a:cubicBezTo>
                    <a:pt x="27552" y="110835"/>
                    <a:pt x="27475" y="110886"/>
                    <a:pt x="27399" y="110911"/>
                  </a:cubicBezTo>
                  <a:cubicBezTo>
                    <a:pt x="27322" y="110963"/>
                    <a:pt x="27270" y="110988"/>
                    <a:pt x="27194" y="111040"/>
                  </a:cubicBezTo>
                  <a:cubicBezTo>
                    <a:pt x="27100" y="111086"/>
                    <a:pt x="27156" y="111197"/>
                    <a:pt x="27224" y="111197"/>
                  </a:cubicBezTo>
                  <a:cubicBezTo>
                    <a:pt x="27231" y="111197"/>
                    <a:pt x="27238" y="111196"/>
                    <a:pt x="27245" y="111193"/>
                  </a:cubicBezTo>
                  <a:cubicBezTo>
                    <a:pt x="27322" y="111168"/>
                    <a:pt x="27424" y="111142"/>
                    <a:pt x="27501" y="111091"/>
                  </a:cubicBezTo>
                  <a:cubicBezTo>
                    <a:pt x="27578" y="111065"/>
                    <a:pt x="27655" y="111040"/>
                    <a:pt x="27732" y="110988"/>
                  </a:cubicBezTo>
                  <a:cubicBezTo>
                    <a:pt x="27809" y="110937"/>
                    <a:pt x="27860" y="110911"/>
                    <a:pt x="27937" y="110860"/>
                  </a:cubicBezTo>
                  <a:cubicBezTo>
                    <a:pt x="27962" y="110835"/>
                    <a:pt x="27988" y="110809"/>
                    <a:pt x="28014" y="110783"/>
                  </a:cubicBezTo>
                  <a:cubicBezTo>
                    <a:pt x="28039" y="110937"/>
                    <a:pt x="28065" y="111091"/>
                    <a:pt x="28065" y="111245"/>
                  </a:cubicBezTo>
                  <a:cubicBezTo>
                    <a:pt x="28091" y="111450"/>
                    <a:pt x="28142" y="111680"/>
                    <a:pt x="28167" y="111885"/>
                  </a:cubicBezTo>
                  <a:cubicBezTo>
                    <a:pt x="28219" y="112270"/>
                    <a:pt x="28296" y="112654"/>
                    <a:pt x="28347" y="113039"/>
                  </a:cubicBezTo>
                  <a:cubicBezTo>
                    <a:pt x="28398" y="113398"/>
                    <a:pt x="28398" y="113782"/>
                    <a:pt x="28193" y="114115"/>
                  </a:cubicBezTo>
                  <a:cubicBezTo>
                    <a:pt x="28039" y="114397"/>
                    <a:pt x="27757" y="114628"/>
                    <a:pt x="27527" y="114858"/>
                  </a:cubicBezTo>
                  <a:cubicBezTo>
                    <a:pt x="26655" y="115781"/>
                    <a:pt x="26373" y="117037"/>
                    <a:pt x="25963" y="118216"/>
                  </a:cubicBezTo>
                  <a:cubicBezTo>
                    <a:pt x="25861" y="118549"/>
                    <a:pt x="25733" y="118882"/>
                    <a:pt x="25579" y="119216"/>
                  </a:cubicBezTo>
                  <a:cubicBezTo>
                    <a:pt x="25502" y="119369"/>
                    <a:pt x="25425" y="119523"/>
                    <a:pt x="25348" y="119651"/>
                  </a:cubicBezTo>
                  <a:cubicBezTo>
                    <a:pt x="25246" y="119805"/>
                    <a:pt x="25169" y="119933"/>
                    <a:pt x="25092" y="120087"/>
                  </a:cubicBezTo>
                  <a:cubicBezTo>
                    <a:pt x="24861" y="120189"/>
                    <a:pt x="24656" y="120318"/>
                    <a:pt x="24451" y="120395"/>
                  </a:cubicBezTo>
                  <a:cubicBezTo>
                    <a:pt x="24195" y="120497"/>
                    <a:pt x="23939" y="120548"/>
                    <a:pt x="23682" y="120574"/>
                  </a:cubicBezTo>
                  <a:cubicBezTo>
                    <a:pt x="23144" y="120676"/>
                    <a:pt x="22606" y="120676"/>
                    <a:pt x="22068" y="120676"/>
                  </a:cubicBezTo>
                  <a:cubicBezTo>
                    <a:pt x="20914" y="120676"/>
                    <a:pt x="19684" y="120625"/>
                    <a:pt x="18736" y="119908"/>
                  </a:cubicBezTo>
                  <a:cubicBezTo>
                    <a:pt x="18531" y="119754"/>
                    <a:pt x="18351" y="119574"/>
                    <a:pt x="18223" y="119369"/>
                  </a:cubicBezTo>
                  <a:cubicBezTo>
                    <a:pt x="18069" y="119164"/>
                    <a:pt x="17915" y="118908"/>
                    <a:pt x="17941" y="118652"/>
                  </a:cubicBezTo>
                  <a:lnTo>
                    <a:pt x="17941" y="118652"/>
                  </a:lnTo>
                  <a:cubicBezTo>
                    <a:pt x="18018" y="118703"/>
                    <a:pt x="18095" y="118754"/>
                    <a:pt x="18172" y="118805"/>
                  </a:cubicBezTo>
                  <a:cubicBezTo>
                    <a:pt x="18223" y="118857"/>
                    <a:pt x="18300" y="118908"/>
                    <a:pt x="18351" y="118934"/>
                  </a:cubicBezTo>
                  <a:cubicBezTo>
                    <a:pt x="18402" y="118959"/>
                    <a:pt x="18428" y="118959"/>
                    <a:pt x="18479" y="118985"/>
                  </a:cubicBezTo>
                  <a:cubicBezTo>
                    <a:pt x="18505" y="119011"/>
                    <a:pt x="18556" y="119011"/>
                    <a:pt x="18582" y="119011"/>
                  </a:cubicBezTo>
                  <a:cubicBezTo>
                    <a:pt x="18633" y="119011"/>
                    <a:pt x="18659" y="118959"/>
                    <a:pt x="18633" y="118934"/>
                  </a:cubicBezTo>
                  <a:cubicBezTo>
                    <a:pt x="18582" y="118882"/>
                    <a:pt x="18505" y="118831"/>
                    <a:pt x="18428" y="118805"/>
                  </a:cubicBezTo>
                  <a:cubicBezTo>
                    <a:pt x="18377" y="118754"/>
                    <a:pt x="18300" y="118729"/>
                    <a:pt x="18249" y="118677"/>
                  </a:cubicBezTo>
                  <a:cubicBezTo>
                    <a:pt x="18146" y="118626"/>
                    <a:pt x="18044" y="118575"/>
                    <a:pt x="17967" y="118498"/>
                  </a:cubicBezTo>
                  <a:cubicBezTo>
                    <a:pt x="18018" y="118267"/>
                    <a:pt x="18223" y="118088"/>
                    <a:pt x="18377" y="117934"/>
                  </a:cubicBezTo>
                  <a:cubicBezTo>
                    <a:pt x="18582" y="117755"/>
                    <a:pt x="18812" y="117575"/>
                    <a:pt x="19018" y="117421"/>
                  </a:cubicBezTo>
                  <a:cubicBezTo>
                    <a:pt x="19453" y="117063"/>
                    <a:pt x="19889" y="116729"/>
                    <a:pt x="20299" y="116345"/>
                  </a:cubicBezTo>
                  <a:cubicBezTo>
                    <a:pt x="20683" y="115935"/>
                    <a:pt x="20991" y="115499"/>
                    <a:pt x="21247" y="115012"/>
                  </a:cubicBezTo>
                  <a:cubicBezTo>
                    <a:pt x="21504" y="114474"/>
                    <a:pt x="21683" y="113885"/>
                    <a:pt x="21811" y="113269"/>
                  </a:cubicBezTo>
                  <a:cubicBezTo>
                    <a:pt x="21914" y="112731"/>
                    <a:pt x="22016" y="112167"/>
                    <a:pt x="22016" y="111629"/>
                  </a:cubicBezTo>
                  <a:cubicBezTo>
                    <a:pt x="22042" y="111629"/>
                    <a:pt x="22068" y="111655"/>
                    <a:pt x="22093" y="111680"/>
                  </a:cubicBezTo>
                  <a:cubicBezTo>
                    <a:pt x="22106" y="111687"/>
                    <a:pt x="22119" y="111690"/>
                    <a:pt x="22131" y="111690"/>
                  </a:cubicBezTo>
                  <a:cubicBezTo>
                    <a:pt x="22168" y="111690"/>
                    <a:pt x="22202" y="111661"/>
                    <a:pt x="22221" y="111603"/>
                  </a:cubicBezTo>
                  <a:cubicBezTo>
                    <a:pt x="22221" y="111424"/>
                    <a:pt x="22119" y="111245"/>
                    <a:pt x="22068" y="111065"/>
                  </a:cubicBezTo>
                  <a:cubicBezTo>
                    <a:pt x="22016" y="110886"/>
                    <a:pt x="21991" y="110706"/>
                    <a:pt x="21965" y="110527"/>
                  </a:cubicBezTo>
                  <a:cubicBezTo>
                    <a:pt x="21939" y="110348"/>
                    <a:pt x="21939" y="110168"/>
                    <a:pt x="21965" y="109963"/>
                  </a:cubicBezTo>
                  <a:cubicBezTo>
                    <a:pt x="21965" y="109886"/>
                    <a:pt x="21965" y="109784"/>
                    <a:pt x="21991" y="109707"/>
                  </a:cubicBezTo>
                  <a:cubicBezTo>
                    <a:pt x="22016" y="109604"/>
                    <a:pt x="22042" y="109502"/>
                    <a:pt x="22042" y="109399"/>
                  </a:cubicBezTo>
                  <a:cubicBezTo>
                    <a:pt x="22027" y="109355"/>
                    <a:pt x="21986" y="109327"/>
                    <a:pt x="21944" y="109327"/>
                  </a:cubicBezTo>
                  <a:cubicBezTo>
                    <a:pt x="21914" y="109327"/>
                    <a:pt x="21884" y="109341"/>
                    <a:pt x="21862" y="109374"/>
                  </a:cubicBezTo>
                  <a:cubicBezTo>
                    <a:pt x="21862" y="109348"/>
                    <a:pt x="21862" y="109348"/>
                    <a:pt x="21862" y="109322"/>
                  </a:cubicBezTo>
                  <a:cubicBezTo>
                    <a:pt x="21811" y="109220"/>
                    <a:pt x="21734" y="109143"/>
                    <a:pt x="21683" y="109040"/>
                  </a:cubicBezTo>
                  <a:cubicBezTo>
                    <a:pt x="21581" y="108835"/>
                    <a:pt x="21452" y="108630"/>
                    <a:pt x="21350" y="108425"/>
                  </a:cubicBezTo>
                  <a:cubicBezTo>
                    <a:pt x="21299" y="108323"/>
                    <a:pt x="21222" y="108220"/>
                    <a:pt x="21170" y="108118"/>
                  </a:cubicBezTo>
                  <a:cubicBezTo>
                    <a:pt x="21119" y="108041"/>
                    <a:pt x="21068" y="107938"/>
                    <a:pt x="21068" y="107836"/>
                  </a:cubicBezTo>
                  <a:cubicBezTo>
                    <a:pt x="21094" y="107682"/>
                    <a:pt x="21247" y="107631"/>
                    <a:pt x="21376" y="107580"/>
                  </a:cubicBezTo>
                  <a:cubicBezTo>
                    <a:pt x="21401" y="107656"/>
                    <a:pt x="21478" y="107733"/>
                    <a:pt x="22016" y="107785"/>
                  </a:cubicBezTo>
                  <a:cubicBezTo>
                    <a:pt x="21991" y="107913"/>
                    <a:pt x="22016" y="108041"/>
                    <a:pt x="22042" y="108143"/>
                  </a:cubicBezTo>
                  <a:cubicBezTo>
                    <a:pt x="22042" y="108297"/>
                    <a:pt x="22068" y="108477"/>
                    <a:pt x="22093" y="108630"/>
                  </a:cubicBezTo>
                  <a:cubicBezTo>
                    <a:pt x="22119" y="108810"/>
                    <a:pt x="22144" y="108989"/>
                    <a:pt x="22196" y="109143"/>
                  </a:cubicBezTo>
                  <a:cubicBezTo>
                    <a:pt x="22247" y="109297"/>
                    <a:pt x="22298" y="109476"/>
                    <a:pt x="22401" y="109579"/>
                  </a:cubicBezTo>
                  <a:cubicBezTo>
                    <a:pt x="22411" y="109589"/>
                    <a:pt x="22426" y="109596"/>
                    <a:pt x="22442" y="109596"/>
                  </a:cubicBezTo>
                  <a:cubicBezTo>
                    <a:pt x="22464" y="109596"/>
                    <a:pt x="22488" y="109583"/>
                    <a:pt x="22503" y="109553"/>
                  </a:cubicBezTo>
                  <a:cubicBezTo>
                    <a:pt x="22529" y="109399"/>
                    <a:pt x="22452" y="109245"/>
                    <a:pt x="22426" y="109092"/>
                  </a:cubicBezTo>
                  <a:cubicBezTo>
                    <a:pt x="22375" y="108938"/>
                    <a:pt x="22349" y="108784"/>
                    <a:pt x="22324" y="108605"/>
                  </a:cubicBezTo>
                  <a:cubicBezTo>
                    <a:pt x="22298" y="108451"/>
                    <a:pt x="22273" y="108297"/>
                    <a:pt x="22247" y="108143"/>
                  </a:cubicBezTo>
                  <a:cubicBezTo>
                    <a:pt x="22247" y="108041"/>
                    <a:pt x="22247" y="107964"/>
                    <a:pt x="22247" y="107887"/>
                  </a:cubicBezTo>
                  <a:cubicBezTo>
                    <a:pt x="22247" y="107861"/>
                    <a:pt x="22247" y="107836"/>
                    <a:pt x="22247" y="107810"/>
                  </a:cubicBezTo>
                  <a:cubicBezTo>
                    <a:pt x="22503" y="107836"/>
                    <a:pt x="22836" y="107861"/>
                    <a:pt x="23272" y="107861"/>
                  </a:cubicBezTo>
                  <a:cubicBezTo>
                    <a:pt x="23400" y="107887"/>
                    <a:pt x="23657" y="107887"/>
                    <a:pt x="23964" y="107887"/>
                  </a:cubicBezTo>
                  <a:cubicBezTo>
                    <a:pt x="24502" y="107887"/>
                    <a:pt x="25220" y="107861"/>
                    <a:pt x="25886" y="107810"/>
                  </a:cubicBezTo>
                  <a:lnTo>
                    <a:pt x="25886" y="107810"/>
                  </a:lnTo>
                  <a:cubicBezTo>
                    <a:pt x="25681" y="108195"/>
                    <a:pt x="25579" y="108605"/>
                    <a:pt x="25553" y="109066"/>
                  </a:cubicBezTo>
                  <a:cubicBezTo>
                    <a:pt x="25528" y="109322"/>
                    <a:pt x="25528" y="109604"/>
                    <a:pt x="25553" y="109886"/>
                  </a:cubicBezTo>
                  <a:cubicBezTo>
                    <a:pt x="25553" y="110014"/>
                    <a:pt x="25579" y="110168"/>
                    <a:pt x="25579" y="110322"/>
                  </a:cubicBezTo>
                  <a:cubicBezTo>
                    <a:pt x="25604" y="110424"/>
                    <a:pt x="25604" y="110578"/>
                    <a:pt x="25681" y="110706"/>
                  </a:cubicBezTo>
                  <a:cubicBezTo>
                    <a:pt x="25691" y="110726"/>
                    <a:pt x="25708" y="110734"/>
                    <a:pt x="25727" y="110734"/>
                  </a:cubicBezTo>
                  <a:cubicBezTo>
                    <a:pt x="25758" y="110734"/>
                    <a:pt x="25794" y="110712"/>
                    <a:pt x="25810" y="110681"/>
                  </a:cubicBezTo>
                  <a:cubicBezTo>
                    <a:pt x="25861" y="110578"/>
                    <a:pt x="25835" y="110424"/>
                    <a:pt x="25810" y="110322"/>
                  </a:cubicBezTo>
                  <a:cubicBezTo>
                    <a:pt x="25810" y="110194"/>
                    <a:pt x="25784" y="110066"/>
                    <a:pt x="25784" y="109912"/>
                  </a:cubicBezTo>
                  <a:cubicBezTo>
                    <a:pt x="25758" y="109656"/>
                    <a:pt x="25733" y="109399"/>
                    <a:pt x="25758" y="109117"/>
                  </a:cubicBezTo>
                  <a:cubicBezTo>
                    <a:pt x="25784" y="108656"/>
                    <a:pt x="25861" y="108195"/>
                    <a:pt x="26066" y="107785"/>
                  </a:cubicBezTo>
                  <a:cubicBezTo>
                    <a:pt x="26912" y="107682"/>
                    <a:pt x="27629" y="107503"/>
                    <a:pt x="27809" y="107169"/>
                  </a:cubicBezTo>
                  <a:close/>
                  <a:moveTo>
                    <a:pt x="13920" y="1"/>
                  </a:moveTo>
                  <a:cubicBezTo>
                    <a:pt x="13322" y="1"/>
                    <a:pt x="12725" y="81"/>
                    <a:pt x="12149" y="241"/>
                  </a:cubicBezTo>
                  <a:cubicBezTo>
                    <a:pt x="11790" y="344"/>
                    <a:pt x="11431" y="472"/>
                    <a:pt x="11098" y="651"/>
                  </a:cubicBezTo>
                  <a:cubicBezTo>
                    <a:pt x="11021" y="626"/>
                    <a:pt x="10944" y="600"/>
                    <a:pt x="10867" y="574"/>
                  </a:cubicBezTo>
                  <a:cubicBezTo>
                    <a:pt x="10713" y="549"/>
                    <a:pt x="10585" y="523"/>
                    <a:pt x="10457" y="497"/>
                  </a:cubicBezTo>
                  <a:cubicBezTo>
                    <a:pt x="10329" y="472"/>
                    <a:pt x="10194" y="459"/>
                    <a:pt x="10060" y="459"/>
                  </a:cubicBezTo>
                  <a:cubicBezTo>
                    <a:pt x="9925" y="459"/>
                    <a:pt x="9791" y="472"/>
                    <a:pt x="9663" y="497"/>
                  </a:cubicBezTo>
                  <a:cubicBezTo>
                    <a:pt x="9124" y="549"/>
                    <a:pt x="8612" y="754"/>
                    <a:pt x="8150" y="1061"/>
                  </a:cubicBezTo>
                  <a:cubicBezTo>
                    <a:pt x="8099" y="1087"/>
                    <a:pt x="8099" y="1138"/>
                    <a:pt x="8125" y="1189"/>
                  </a:cubicBezTo>
                  <a:cubicBezTo>
                    <a:pt x="8073" y="1189"/>
                    <a:pt x="8048" y="1215"/>
                    <a:pt x="8022" y="1241"/>
                  </a:cubicBezTo>
                  <a:cubicBezTo>
                    <a:pt x="7663" y="1369"/>
                    <a:pt x="7356" y="1600"/>
                    <a:pt x="7125" y="1881"/>
                  </a:cubicBezTo>
                  <a:cubicBezTo>
                    <a:pt x="7074" y="1958"/>
                    <a:pt x="7100" y="2061"/>
                    <a:pt x="7202" y="2061"/>
                  </a:cubicBezTo>
                  <a:cubicBezTo>
                    <a:pt x="7305" y="2061"/>
                    <a:pt x="7433" y="2061"/>
                    <a:pt x="7561" y="2086"/>
                  </a:cubicBezTo>
                  <a:cubicBezTo>
                    <a:pt x="7433" y="2112"/>
                    <a:pt x="7330" y="2163"/>
                    <a:pt x="7228" y="2240"/>
                  </a:cubicBezTo>
                  <a:cubicBezTo>
                    <a:pt x="6894" y="2420"/>
                    <a:pt x="6587" y="2650"/>
                    <a:pt x="6331" y="2907"/>
                  </a:cubicBezTo>
                  <a:cubicBezTo>
                    <a:pt x="5767" y="3470"/>
                    <a:pt x="5434" y="4214"/>
                    <a:pt x="5357" y="5008"/>
                  </a:cubicBezTo>
                  <a:cubicBezTo>
                    <a:pt x="5331" y="5213"/>
                    <a:pt x="5331" y="5444"/>
                    <a:pt x="5331" y="5675"/>
                  </a:cubicBezTo>
                  <a:cubicBezTo>
                    <a:pt x="5357" y="5880"/>
                    <a:pt x="5382" y="6085"/>
                    <a:pt x="5459" y="6290"/>
                  </a:cubicBezTo>
                  <a:cubicBezTo>
                    <a:pt x="5408" y="6495"/>
                    <a:pt x="5382" y="6700"/>
                    <a:pt x="5357" y="6931"/>
                  </a:cubicBezTo>
                  <a:cubicBezTo>
                    <a:pt x="5357" y="7264"/>
                    <a:pt x="5382" y="7623"/>
                    <a:pt x="5459" y="7956"/>
                  </a:cubicBezTo>
                  <a:cubicBezTo>
                    <a:pt x="5485" y="8110"/>
                    <a:pt x="5536" y="8238"/>
                    <a:pt x="5613" y="8391"/>
                  </a:cubicBezTo>
                  <a:cubicBezTo>
                    <a:pt x="5664" y="8468"/>
                    <a:pt x="5767" y="8622"/>
                    <a:pt x="5895" y="8622"/>
                  </a:cubicBezTo>
                  <a:cubicBezTo>
                    <a:pt x="5895" y="8648"/>
                    <a:pt x="5895" y="8648"/>
                    <a:pt x="5921" y="8673"/>
                  </a:cubicBezTo>
                  <a:cubicBezTo>
                    <a:pt x="5921" y="8750"/>
                    <a:pt x="5946" y="8827"/>
                    <a:pt x="5972" y="8904"/>
                  </a:cubicBezTo>
                  <a:cubicBezTo>
                    <a:pt x="5997" y="8981"/>
                    <a:pt x="6023" y="9032"/>
                    <a:pt x="6074" y="9083"/>
                  </a:cubicBezTo>
                  <a:cubicBezTo>
                    <a:pt x="6151" y="9237"/>
                    <a:pt x="6228" y="9391"/>
                    <a:pt x="6331" y="9519"/>
                  </a:cubicBezTo>
                  <a:cubicBezTo>
                    <a:pt x="6433" y="9673"/>
                    <a:pt x="6587" y="9852"/>
                    <a:pt x="6766" y="9929"/>
                  </a:cubicBezTo>
                  <a:lnTo>
                    <a:pt x="6843" y="9929"/>
                  </a:lnTo>
                  <a:cubicBezTo>
                    <a:pt x="6843" y="9981"/>
                    <a:pt x="6843" y="10032"/>
                    <a:pt x="6843" y="10083"/>
                  </a:cubicBezTo>
                  <a:cubicBezTo>
                    <a:pt x="6869" y="10442"/>
                    <a:pt x="6920" y="10775"/>
                    <a:pt x="6971" y="11108"/>
                  </a:cubicBezTo>
                  <a:cubicBezTo>
                    <a:pt x="7074" y="11826"/>
                    <a:pt x="7228" y="12518"/>
                    <a:pt x="7433" y="13210"/>
                  </a:cubicBezTo>
                  <a:cubicBezTo>
                    <a:pt x="7484" y="13389"/>
                    <a:pt x="7561" y="13594"/>
                    <a:pt x="7612" y="13774"/>
                  </a:cubicBezTo>
                  <a:cubicBezTo>
                    <a:pt x="7689" y="13979"/>
                    <a:pt x="7740" y="14158"/>
                    <a:pt x="7868" y="14338"/>
                  </a:cubicBezTo>
                  <a:cubicBezTo>
                    <a:pt x="7868" y="14338"/>
                    <a:pt x="7894" y="14363"/>
                    <a:pt x="7894" y="14363"/>
                  </a:cubicBezTo>
                  <a:cubicBezTo>
                    <a:pt x="8176" y="14876"/>
                    <a:pt x="8560" y="15337"/>
                    <a:pt x="8971" y="15773"/>
                  </a:cubicBezTo>
                  <a:cubicBezTo>
                    <a:pt x="9406" y="16209"/>
                    <a:pt x="9893" y="16644"/>
                    <a:pt x="10431" y="16952"/>
                  </a:cubicBezTo>
                  <a:cubicBezTo>
                    <a:pt x="10457" y="17054"/>
                    <a:pt x="10508" y="17157"/>
                    <a:pt x="10534" y="17259"/>
                  </a:cubicBezTo>
                  <a:cubicBezTo>
                    <a:pt x="10585" y="17413"/>
                    <a:pt x="10636" y="17567"/>
                    <a:pt x="10688" y="17721"/>
                  </a:cubicBezTo>
                  <a:cubicBezTo>
                    <a:pt x="10688" y="17746"/>
                    <a:pt x="10688" y="17746"/>
                    <a:pt x="10688" y="17746"/>
                  </a:cubicBezTo>
                  <a:cubicBezTo>
                    <a:pt x="10431" y="18054"/>
                    <a:pt x="10175" y="18362"/>
                    <a:pt x="9919" y="18695"/>
                  </a:cubicBezTo>
                  <a:cubicBezTo>
                    <a:pt x="9688" y="19002"/>
                    <a:pt x="9432" y="19310"/>
                    <a:pt x="9201" y="19617"/>
                  </a:cubicBezTo>
                  <a:cubicBezTo>
                    <a:pt x="8714" y="20258"/>
                    <a:pt x="8202" y="20873"/>
                    <a:pt x="7715" y="21514"/>
                  </a:cubicBezTo>
                  <a:cubicBezTo>
                    <a:pt x="7228" y="22129"/>
                    <a:pt x="6741" y="22770"/>
                    <a:pt x="6228" y="23411"/>
                  </a:cubicBezTo>
                  <a:cubicBezTo>
                    <a:pt x="6023" y="23667"/>
                    <a:pt x="5741" y="23949"/>
                    <a:pt x="5639" y="24308"/>
                  </a:cubicBezTo>
                  <a:cubicBezTo>
                    <a:pt x="5587" y="24564"/>
                    <a:pt x="5664" y="24897"/>
                    <a:pt x="5946" y="25025"/>
                  </a:cubicBezTo>
                  <a:cubicBezTo>
                    <a:pt x="6012" y="25054"/>
                    <a:pt x="6082" y="25065"/>
                    <a:pt x="6153" y="25065"/>
                  </a:cubicBezTo>
                  <a:cubicBezTo>
                    <a:pt x="6276" y="25065"/>
                    <a:pt x="6406" y="25032"/>
                    <a:pt x="6536" y="25000"/>
                  </a:cubicBezTo>
                  <a:cubicBezTo>
                    <a:pt x="6741" y="24948"/>
                    <a:pt x="6971" y="24897"/>
                    <a:pt x="7176" y="24846"/>
                  </a:cubicBezTo>
                  <a:cubicBezTo>
                    <a:pt x="7356" y="24795"/>
                    <a:pt x="7561" y="24769"/>
                    <a:pt x="7740" y="24718"/>
                  </a:cubicBezTo>
                  <a:lnTo>
                    <a:pt x="7740" y="24718"/>
                  </a:lnTo>
                  <a:lnTo>
                    <a:pt x="7689" y="24743"/>
                  </a:lnTo>
                  <a:cubicBezTo>
                    <a:pt x="7433" y="24923"/>
                    <a:pt x="7176" y="25102"/>
                    <a:pt x="6946" y="25282"/>
                  </a:cubicBezTo>
                  <a:cubicBezTo>
                    <a:pt x="6689" y="25487"/>
                    <a:pt x="6484" y="25692"/>
                    <a:pt x="6254" y="25922"/>
                  </a:cubicBezTo>
                  <a:cubicBezTo>
                    <a:pt x="6151" y="26025"/>
                    <a:pt x="6049" y="26153"/>
                    <a:pt x="5946" y="26281"/>
                  </a:cubicBezTo>
                  <a:cubicBezTo>
                    <a:pt x="5869" y="26358"/>
                    <a:pt x="5792" y="26435"/>
                    <a:pt x="5716" y="26537"/>
                  </a:cubicBezTo>
                  <a:cubicBezTo>
                    <a:pt x="5708" y="26536"/>
                    <a:pt x="5701" y="26535"/>
                    <a:pt x="5694" y="26535"/>
                  </a:cubicBezTo>
                  <a:cubicBezTo>
                    <a:pt x="5576" y="26535"/>
                    <a:pt x="5492" y="26723"/>
                    <a:pt x="5613" y="26819"/>
                  </a:cubicBezTo>
                  <a:cubicBezTo>
                    <a:pt x="5690" y="26871"/>
                    <a:pt x="5767" y="26922"/>
                    <a:pt x="5818" y="26973"/>
                  </a:cubicBezTo>
                  <a:cubicBezTo>
                    <a:pt x="5818" y="26999"/>
                    <a:pt x="5792" y="27050"/>
                    <a:pt x="5792" y="27076"/>
                  </a:cubicBezTo>
                  <a:cubicBezTo>
                    <a:pt x="5818" y="27281"/>
                    <a:pt x="5613" y="31125"/>
                    <a:pt x="5357" y="35329"/>
                  </a:cubicBezTo>
                  <a:cubicBezTo>
                    <a:pt x="5075" y="40224"/>
                    <a:pt x="4844" y="43479"/>
                    <a:pt x="4767" y="43812"/>
                  </a:cubicBezTo>
                  <a:cubicBezTo>
                    <a:pt x="4716" y="44120"/>
                    <a:pt x="4588" y="44735"/>
                    <a:pt x="4460" y="45478"/>
                  </a:cubicBezTo>
                  <a:cubicBezTo>
                    <a:pt x="4255" y="46785"/>
                    <a:pt x="3947" y="48426"/>
                    <a:pt x="3793" y="48938"/>
                  </a:cubicBezTo>
                  <a:cubicBezTo>
                    <a:pt x="3665" y="49271"/>
                    <a:pt x="3716" y="49681"/>
                    <a:pt x="3742" y="50194"/>
                  </a:cubicBezTo>
                  <a:cubicBezTo>
                    <a:pt x="3588" y="50578"/>
                    <a:pt x="3460" y="50989"/>
                    <a:pt x="3332" y="51399"/>
                  </a:cubicBezTo>
                  <a:cubicBezTo>
                    <a:pt x="3178" y="51860"/>
                    <a:pt x="3024" y="52296"/>
                    <a:pt x="2896" y="52757"/>
                  </a:cubicBezTo>
                  <a:cubicBezTo>
                    <a:pt x="2589" y="53680"/>
                    <a:pt x="2307" y="54577"/>
                    <a:pt x="2025" y="55499"/>
                  </a:cubicBezTo>
                  <a:cubicBezTo>
                    <a:pt x="1743" y="56396"/>
                    <a:pt x="1461" y="57293"/>
                    <a:pt x="1179" y="58216"/>
                  </a:cubicBezTo>
                  <a:cubicBezTo>
                    <a:pt x="1051" y="58678"/>
                    <a:pt x="923" y="59113"/>
                    <a:pt x="769" y="59575"/>
                  </a:cubicBezTo>
                  <a:cubicBezTo>
                    <a:pt x="666" y="59985"/>
                    <a:pt x="538" y="60420"/>
                    <a:pt x="666" y="60830"/>
                  </a:cubicBezTo>
                  <a:cubicBezTo>
                    <a:pt x="769" y="61112"/>
                    <a:pt x="923" y="61317"/>
                    <a:pt x="1128" y="61497"/>
                  </a:cubicBezTo>
                  <a:cubicBezTo>
                    <a:pt x="1128" y="61522"/>
                    <a:pt x="1102" y="61548"/>
                    <a:pt x="1076" y="61574"/>
                  </a:cubicBezTo>
                  <a:cubicBezTo>
                    <a:pt x="1025" y="61651"/>
                    <a:pt x="974" y="61753"/>
                    <a:pt x="948" y="61856"/>
                  </a:cubicBezTo>
                  <a:cubicBezTo>
                    <a:pt x="846" y="62061"/>
                    <a:pt x="769" y="62240"/>
                    <a:pt x="692" y="62445"/>
                  </a:cubicBezTo>
                  <a:cubicBezTo>
                    <a:pt x="513" y="62855"/>
                    <a:pt x="359" y="63265"/>
                    <a:pt x="231" y="63675"/>
                  </a:cubicBezTo>
                  <a:cubicBezTo>
                    <a:pt x="154" y="63880"/>
                    <a:pt x="77" y="64111"/>
                    <a:pt x="26" y="64316"/>
                  </a:cubicBezTo>
                  <a:cubicBezTo>
                    <a:pt x="0" y="64496"/>
                    <a:pt x="0" y="64675"/>
                    <a:pt x="103" y="64829"/>
                  </a:cubicBezTo>
                  <a:cubicBezTo>
                    <a:pt x="190" y="64916"/>
                    <a:pt x="290" y="64956"/>
                    <a:pt x="393" y="64956"/>
                  </a:cubicBezTo>
                  <a:cubicBezTo>
                    <a:pt x="441" y="64956"/>
                    <a:pt x="490" y="64947"/>
                    <a:pt x="538" y="64931"/>
                  </a:cubicBezTo>
                  <a:cubicBezTo>
                    <a:pt x="615" y="64880"/>
                    <a:pt x="666" y="64854"/>
                    <a:pt x="718" y="64803"/>
                  </a:cubicBezTo>
                  <a:lnTo>
                    <a:pt x="718" y="64880"/>
                  </a:lnTo>
                  <a:cubicBezTo>
                    <a:pt x="692" y="65059"/>
                    <a:pt x="692" y="65239"/>
                    <a:pt x="718" y="65418"/>
                  </a:cubicBezTo>
                  <a:cubicBezTo>
                    <a:pt x="743" y="65777"/>
                    <a:pt x="846" y="66136"/>
                    <a:pt x="1000" y="66443"/>
                  </a:cubicBezTo>
                  <a:cubicBezTo>
                    <a:pt x="1153" y="66777"/>
                    <a:pt x="1358" y="67110"/>
                    <a:pt x="1589" y="67392"/>
                  </a:cubicBezTo>
                  <a:cubicBezTo>
                    <a:pt x="1692" y="67545"/>
                    <a:pt x="1820" y="67699"/>
                    <a:pt x="1922" y="67853"/>
                  </a:cubicBezTo>
                  <a:cubicBezTo>
                    <a:pt x="1999" y="67956"/>
                    <a:pt x="2127" y="68186"/>
                    <a:pt x="2281" y="68186"/>
                  </a:cubicBezTo>
                  <a:cubicBezTo>
                    <a:pt x="2307" y="68186"/>
                    <a:pt x="2307" y="68186"/>
                    <a:pt x="2332" y="68161"/>
                  </a:cubicBezTo>
                  <a:lnTo>
                    <a:pt x="2332" y="68161"/>
                  </a:lnTo>
                  <a:cubicBezTo>
                    <a:pt x="2255" y="69391"/>
                    <a:pt x="2230" y="70211"/>
                    <a:pt x="2255" y="70365"/>
                  </a:cubicBezTo>
                  <a:cubicBezTo>
                    <a:pt x="2255" y="70416"/>
                    <a:pt x="2307" y="70493"/>
                    <a:pt x="2409" y="70544"/>
                  </a:cubicBezTo>
                  <a:cubicBezTo>
                    <a:pt x="2512" y="70621"/>
                    <a:pt x="2717" y="70647"/>
                    <a:pt x="2947" y="70647"/>
                  </a:cubicBezTo>
                  <a:cubicBezTo>
                    <a:pt x="3947" y="70647"/>
                    <a:pt x="5792" y="70211"/>
                    <a:pt x="6689" y="69801"/>
                  </a:cubicBezTo>
                  <a:lnTo>
                    <a:pt x="9073" y="83615"/>
                  </a:lnTo>
                  <a:cubicBezTo>
                    <a:pt x="8945" y="83846"/>
                    <a:pt x="8663" y="84436"/>
                    <a:pt x="8740" y="84692"/>
                  </a:cubicBezTo>
                  <a:cubicBezTo>
                    <a:pt x="8765" y="84769"/>
                    <a:pt x="8817" y="84820"/>
                    <a:pt x="8894" y="84846"/>
                  </a:cubicBezTo>
                  <a:cubicBezTo>
                    <a:pt x="9022" y="84871"/>
                    <a:pt x="9355" y="85358"/>
                    <a:pt x="9611" y="85820"/>
                  </a:cubicBezTo>
                  <a:cubicBezTo>
                    <a:pt x="9509" y="86486"/>
                    <a:pt x="9381" y="87614"/>
                    <a:pt x="9637" y="87844"/>
                  </a:cubicBezTo>
                  <a:cubicBezTo>
                    <a:pt x="9765" y="88152"/>
                    <a:pt x="10329" y="91228"/>
                    <a:pt x="10944" y="94457"/>
                  </a:cubicBezTo>
                  <a:cubicBezTo>
                    <a:pt x="11457" y="97251"/>
                    <a:pt x="12046" y="100429"/>
                    <a:pt x="12533" y="102941"/>
                  </a:cubicBezTo>
                  <a:cubicBezTo>
                    <a:pt x="13020" y="105324"/>
                    <a:pt x="13302" y="106452"/>
                    <a:pt x="13456" y="106964"/>
                  </a:cubicBezTo>
                  <a:cubicBezTo>
                    <a:pt x="13302" y="106964"/>
                    <a:pt x="13123" y="107067"/>
                    <a:pt x="12994" y="107195"/>
                  </a:cubicBezTo>
                  <a:cubicBezTo>
                    <a:pt x="12789" y="107400"/>
                    <a:pt x="12738" y="107708"/>
                    <a:pt x="12841" y="107964"/>
                  </a:cubicBezTo>
                  <a:cubicBezTo>
                    <a:pt x="12892" y="108118"/>
                    <a:pt x="12969" y="108272"/>
                    <a:pt x="13046" y="108400"/>
                  </a:cubicBezTo>
                  <a:cubicBezTo>
                    <a:pt x="13123" y="108553"/>
                    <a:pt x="13174" y="108707"/>
                    <a:pt x="13200" y="108887"/>
                  </a:cubicBezTo>
                  <a:cubicBezTo>
                    <a:pt x="13225" y="109015"/>
                    <a:pt x="13251" y="109143"/>
                    <a:pt x="13251" y="109271"/>
                  </a:cubicBezTo>
                  <a:cubicBezTo>
                    <a:pt x="12866" y="109604"/>
                    <a:pt x="12482" y="109963"/>
                    <a:pt x="12072" y="110296"/>
                  </a:cubicBezTo>
                  <a:cubicBezTo>
                    <a:pt x="11636" y="110630"/>
                    <a:pt x="11200" y="110937"/>
                    <a:pt x="10739" y="111193"/>
                  </a:cubicBezTo>
                  <a:cubicBezTo>
                    <a:pt x="9816" y="111757"/>
                    <a:pt x="8842" y="112193"/>
                    <a:pt x="7817" y="112526"/>
                  </a:cubicBezTo>
                  <a:cubicBezTo>
                    <a:pt x="7305" y="112680"/>
                    <a:pt x="6766" y="112782"/>
                    <a:pt x="6228" y="112936"/>
                  </a:cubicBezTo>
                  <a:cubicBezTo>
                    <a:pt x="5741" y="113116"/>
                    <a:pt x="5280" y="113346"/>
                    <a:pt x="4947" y="113808"/>
                  </a:cubicBezTo>
                  <a:cubicBezTo>
                    <a:pt x="4665" y="114192"/>
                    <a:pt x="4588" y="114705"/>
                    <a:pt x="4818" y="115166"/>
                  </a:cubicBezTo>
                  <a:cubicBezTo>
                    <a:pt x="5049" y="115627"/>
                    <a:pt x="5510" y="115909"/>
                    <a:pt x="5997" y="116063"/>
                  </a:cubicBezTo>
                  <a:cubicBezTo>
                    <a:pt x="6279" y="116166"/>
                    <a:pt x="6613" y="116268"/>
                    <a:pt x="6920" y="116345"/>
                  </a:cubicBezTo>
                  <a:cubicBezTo>
                    <a:pt x="7253" y="116422"/>
                    <a:pt x="7587" y="116499"/>
                    <a:pt x="7920" y="116576"/>
                  </a:cubicBezTo>
                  <a:cubicBezTo>
                    <a:pt x="8252" y="116629"/>
                    <a:pt x="8605" y="116675"/>
                    <a:pt x="8954" y="116675"/>
                  </a:cubicBezTo>
                  <a:cubicBezTo>
                    <a:pt x="9278" y="116675"/>
                    <a:pt x="9597" y="116635"/>
                    <a:pt x="9893" y="116524"/>
                  </a:cubicBezTo>
                  <a:lnTo>
                    <a:pt x="9919" y="116524"/>
                  </a:lnTo>
                  <a:cubicBezTo>
                    <a:pt x="9970" y="116499"/>
                    <a:pt x="10047" y="116499"/>
                    <a:pt x="10098" y="116473"/>
                  </a:cubicBezTo>
                  <a:cubicBezTo>
                    <a:pt x="10303" y="116448"/>
                    <a:pt x="10508" y="116396"/>
                    <a:pt x="10713" y="116319"/>
                  </a:cubicBezTo>
                  <a:cubicBezTo>
                    <a:pt x="10893" y="116268"/>
                    <a:pt x="11072" y="116217"/>
                    <a:pt x="11277" y="116166"/>
                  </a:cubicBezTo>
                  <a:cubicBezTo>
                    <a:pt x="11380" y="116140"/>
                    <a:pt x="11508" y="116114"/>
                    <a:pt x="11610" y="116089"/>
                  </a:cubicBezTo>
                  <a:cubicBezTo>
                    <a:pt x="12174" y="115961"/>
                    <a:pt x="12713" y="115832"/>
                    <a:pt x="13276" y="115730"/>
                  </a:cubicBezTo>
                  <a:cubicBezTo>
                    <a:pt x="14378" y="115550"/>
                    <a:pt x="15481" y="115397"/>
                    <a:pt x="16583" y="115294"/>
                  </a:cubicBezTo>
                  <a:cubicBezTo>
                    <a:pt x="17121" y="115243"/>
                    <a:pt x="17659" y="115217"/>
                    <a:pt x="18172" y="115140"/>
                  </a:cubicBezTo>
                  <a:cubicBezTo>
                    <a:pt x="18659" y="115089"/>
                    <a:pt x="19146" y="114987"/>
                    <a:pt x="19556" y="114705"/>
                  </a:cubicBezTo>
                  <a:cubicBezTo>
                    <a:pt x="20273" y="114243"/>
                    <a:pt x="20632" y="113398"/>
                    <a:pt x="20683" y="112552"/>
                  </a:cubicBezTo>
                  <a:cubicBezTo>
                    <a:pt x="20735" y="111450"/>
                    <a:pt x="20248" y="110322"/>
                    <a:pt x="19658" y="109425"/>
                  </a:cubicBezTo>
                  <a:cubicBezTo>
                    <a:pt x="19658" y="109348"/>
                    <a:pt x="19633" y="109297"/>
                    <a:pt x="19607" y="109245"/>
                  </a:cubicBezTo>
                  <a:cubicBezTo>
                    <a:pt x="19556" y="109015"/>
                    <a:pt x="19479" y="108810"/>
                    <a:pt x="19402" y="108605"/>
                  </a:cubicBezTo>
                  <a:cubicBezTo>
                    <a:pt x="19299" y="108374"/>
                    <a:pt x="19223" y="108169"/>
                    <a:pt x="19120" y="107964"/>
                  </a:cubicBezTo>
                  <a:cubicBezTo>
                    <a:pt x="19120" y="107938"/>
                    <a:pt x="19146" y="107938"/>
                    <a:pt x="19146" y="107913"/>
                  </a:cubicBezTo>
                  <a:cubicBezTo>
                    <a:pt x="19171" y="107861"/>
                    <a:pt x="19171" y="107785"/>
                    <a:pt x="19197" y="107733"/>
                  </a:cubicBezTo>
                  <a:cubicBezTo>
                    <a:pt x="19223" y="107580"/>
                    <a:pt x="19197" y="107451"/>
                    <a:pt x="19197" y="107298"/>
                  </a:cubicBezTo>
                  <a:cubicBezTo>
                    <a:pt x="19171" y="107169"/>
                    <a:pt x="19120" y="107041"/>
                    <a:pt x="19069" y="106913"/>
                  </a:cubicBezTo>
                  <a:cubicBezTo>
                    <a:pt x="19043" y="106862"/>
                    <a:pt x="18992" y="106811"/>
                    <a:pt x="18966" y="106759"/>
                  </a:cubicBezTo>
                  <a:cubicBezTo>
                    <a:pt x="18941" y="106734"/>
                    <a:pt x="18915" y="106708"/>
                    <a:pt x="18864" y="106682"/>
                  </a:cubicBezTo>
                  <a:cubicBezTo>
                    <a:pt x="19018" y="105401"/>
                    <a:pt x="17736" y="87614"/>
                    <a:pt x="17044" y="78336"/>
                  </a:cubicBezTo>
                  <a:lnTo>
                    <a:pt x="17044" y="78336"/>
                  </a:lnTo>
                  <a:cubicBezTo>
                    <a:pt x="17480" y="81283"/>
                    <a:pt x="18172" y="85692"/>
                    <a:pt x="18838" y="90023"/>
                  </a:cubicBezTo>
                  <a:cubicBezTo>
                    <a:pt x="21222" y="105068"/>
                    <a:pt x="21350" y="105196"/>
                    <a:pt x="21427" y="105273"/>
                  </a:cubicBezTo>
                  <a:cubicBezTo>
                    <a:pt x="21606" y="105452"/>
                    <a:pt x="21504" y="105888"/>
                    <a:pt x="21401" y="106196"/>
                  </a:cubicBezTo>
                  <a:cubicBezTo>
                    <a:pt x="21401" y="106247"/>
                    <a:pt x="21401" y="106272"/>
                    <a:pt x="21376" y="106324"/>
                  </a:cubicBezTo>
                  <a:cubicBezTo>
                    <a:pt x="21299" y="106606"/>
                    <a:pt x="21299" y="107041"/>
                    <a:pt x="21324" y="107323"/>
                  </a:cubicBezTo>
                  <a:cubicBezTo>
                    <a:pt x="21170" y="107349"/>
                    <a:pt x="20991" y="107451"/>
                    <a:pt x="20889" y="107580"/>
                  </a:cubicBezTo>
                  <a:cubicBezTo>
                    <a:pt x="20760" y="107785"/>
                    <a:pt x="20837" y="108041"/>
                    <a:pt x="20965" y="108246"/>
                  </a:cubicBezTo>
                  <a:cubicBezTo>
                    <a:pt x="21094" y="108502"/>
                    <a:pt x="21222" y="108733"/>
                    <a:pt x="21376" y="108989"/>
                  </a:cubicBezTo>
                  <a:cubicBezTo>
                    <a:pt x="21427" y="109092"/>
                    <a:pt x="21504" y="109220"/>
                    <a:pt x="21581" y="109348"/>
                  </a:cubicBezTo>
                  <a:cubicBezTo>
                    <a:pt x="21632" y="109451"/>
                    <a:pt x="21683" y="109553"/>
                    <a:pt x="21760" y="109630"/>
                  </a:cubicBezTo>
                  <a:cubicBezTo>
                    <a:pt x="21734" y="109732"/>
                    <a:pt x="21734" y="109835"/>
                    <a:pt x="21734" y="109912"/>
                  </a:cubicBezTo>
                  <a:cubicBezTo>
                    <a:pt x="21709" y="110117"/>
                    <a:pt x="21709" y="110348"/>
                    <a:pt x="21709" y="110553"/>
                  </a:cubicBezTo>
                  <a:cubicBezTo>
                    <a:pt x="21734" y="110758"/>
                    <a:pt x="21760" y="110937"/>
                    <a:pt x="21837" y="111142"/>
                  </a:cubicBezTo>
                  <a:cubicBezTo>
                    <a:pt x="21862" y="111219"/>
                    <a:pt x="21862" y="111322"/>
                    <a:pt x="21914" y="111398"/>
                  </a:cubicBezTo>
                  <a:lnTo>
                    <a:pt x="21888" y="111398"/>
                  </a:lnTo>
                  <a:cubicBezTo>
                    <a:pt x="21760" y="111962"/>
                    <a:pt x="21709" y="112552"/>
                    <a:pt x="21606" y="113116"/>
                  </a:cubicBezTo>
                  <a:cubicBezTo>
                    <a:pt x="21478" y="113679"/>
                    <a:pt x="21324" y="114218"/>
                    <a:pt x="21094" y="114730"/>
                  </a:cubicBezTo>
                  <a:cubicBezTo>
                    <a:pt x="20863" y="115243"/>
                    <a:pt x="20530" y="115704"/>
                    <a:pt x="20120" y="116114"/>
                  </a:cubicBezTo>
                  <a:cubicBezTo>
                    <a:pt x="19710" y="116524"/>
                    <a:pt x="19248" y="116858"/>
                    <a:pt x="18812" y="117216"/>
                  </a:cubicBezTo>
                  <a:cubicBezTo>
                    <a:pt x="18582" y="117396"/>
                    <a:pt x="18351" y="117575"/>
                    <a:pt x="18146" y="117780"/>
                  </a:cubicBezTo>
                  <a:cubicBezTo>
                    <a:pt x="17941" y="117960"/>
                    <a:pt x="17736" y="118165"/>
                    <a:pt x="17685" y="118447"/>
                  </a:cubicBezTo>
                  <a:cubicBezTo>
                    <a:pt x="17557" y="119011"/>
                    <a:pt x="17967" y="119574"/>
                    <a:pt x="18351" y="119933"/>
                  </a:cubicBezTo>
                  <a:cubicBezTo>
                    <a:pt x="19248" y="120753"/>
                    <a:pt x="20478" y="120907"/>
                    <a:pt x="21632" y="120933"/>
                  </a:cubicBezTo>
                  <a:cubicBezTo>
                    <a:pt x="22298" y="120933"/>
                    <a:pt x="22965" y="120933"/>
                    <a:pt x="23605" y="120856"/>
                  </a:cubicBezTo>
                  <a:cubicBezTo>
                    <a:pt x="23913" y="120830"/>
                    <a:pt x="24220" y="120753"/>
                    <a:pt x="24528" y="120651"/>
                  </a:cubicBezTo>
                  <a:cubicBezTo>
                    <a:pt x="24810" y="120548"/>
                    <a:pt x="25092" y="120420"/>
                    <a:pt x="25297" y="120189"/>
                  </a:cubicBezTo>
                  <a:cubicBezTo>
                    <a:pt x="25348" y="120138"/>
                    <a:pt x="25348" y="120087"/>
                    <a:pt x="25323" y="120061"/>
                  </a:cubicBezTo>
                  <a:cubicBezTo>
                    <a:pt x="25476" y="119856"/>
                    <a:pt x="25604" y="119626"/>
                    <a:pt x="25707" y="119421"/>
                  </a:cubicBezTo>
                  <a:cubicBezTo>
                    <a:pt x="25861" y="119139"/>
                    <a:pt x="25963" y="118831"/>
                    <a:pt x="26091" y="118549"/>
                  </a:cubicBezTo>
                  <a:cubicBezTo>
                    <a:pt x="26296" y="117934"/>
                    <a:pt x="26502" y="117319"/>
                    <a:pt x="26732" y="116729"/>
                  </a:cubicBezTo>
                  <a:cubicBezTo>
                    <a:pt x="26963" y="116140"/>
                    <a:pt x="27245" y="115576"/>
                    <a:pt x="27655" y="115115"/>
                  </a:cubicBezTo>
                  <a:cubicBezTo>
                    <a:pt x="27886" y="114858"/>
                    <a:pt x="28167" y="114628"/>
                    <a:pt x="28373" y="114346"/>
                  </a:cubicBezTo>
                  <a:cubicBezTo>
                    <a:pt x="28578" y="114064"/>
                    <a:pt x="28680" y="113679"/>
                    <a:pt x="28654" y="113321"/>
                  </a:cubicBezTo>
                  <a:cubicBezTo>
                    <a:pt x="28629" y="112885"/>
                    <a:pt x="28526" y="112449"/>
                    <a:pt x="28475" y="112014"/>
                  </a:cubicBezTo>
                  <a:cubicBezTo>
                    <a:pt x="28424" y="111783"/>
                    <a:pt x="28398" y="111527"/>
                    <a:pt x="28373" y="111296"/>
                  </a:cubicBezTo>
                  <a:cubicBezTo>
                    <a:pt x="28347" y="111193"/>
                    <a:pt x="28347" y="111091"/>
                    <a:pt x="28347" y="110988"/>
                  </a:cubicBezTo>
                  <a:lnTo>
                    <a:pt x="28347" y="110937"/>
                  </a:lnTo>
                  <a:cubicBezTo>
                    <a:pt x="28347" y="110835"/>
                    <a:pt x="28347" y="110732"/>
                    <a:pt x="28321" y="110630"/>
                  </a:cubicBezTo>
                  <a:cubicBezTo>
                    <a:pt x="28321" y="110424"/>
                    <a:pt x="28321" y="110219"/>
                    <a:pt x="28321" y="110014"/>
                  </a:cubicBezTo>
                  <a:cubicBezTo>
                    <a:pt x="28321" y="109835"/>
                    <a:pt x="28321" y="109656"/>
                    <a:pt x="28296" y="109476"/>
                  </a:cubicBezTo>
                  <a:cubicBezTo>
                    <a:pt x="28296" y="109374"/>
                    <a:pt x="28270" y="109297"/>
                    <a:pt x="28219" y="109245"/>
                  </a:cubicBezTo>
                  <a:cubicBezTo>
                    <a:pt x="28219" y="109194"/>
                    <a:pt x="28219" y="109169"/>
                    <a:pt x="28219" y="109117"/>
                  </a:cubicBezTo>
                  <a:cubicBezTo>
                    <a:pt x="28244" y="108964"/>
                    <a:pt x="28270" y="108810"/>
                    <a:pt x="28296" y="108656"/>
                  </a:cubicBezTo>
                  <a:cubicBezTo>
                    <a:pt x="28347" y="108348"/>
                    <a:pt x="28398" y="108041"/>
                    <a:pt x="28424" y="107733"/>
                  </a:cubicBezTo>
                  <a:cubicBezTo>
                    <a:pt x="28475" y="107503"/>
                    <a:pt x="28475" y="107221"/>
                    <a:pt x="28296" y="107067"/>
                  </a:cubicBezTo>
                  <a:cubicBezTo>
                    <a:pt x="28167" y="106964"/>
                    <a:pt x="28039" y="106939"/>
                    <a:pt x="27911" y="106913"/>
                  </a:cubicBezTo>
                  <a:cubicBezTo>
                    <a:pt x="28116" y="106221"/>
                    <a:pt x="27911" y="105811"/>
                    <a:pt x="27834" y="105683"/>
                  </a:cubicBezTo>
                  <a:lnTo>
                    <a:pt x="26220" y="70134"/>
                  </a:lnTo>
                  <a:cubicBezTo>
                    <a:pt x="26553" y="70057"/>
                    <a:pt x="26783" y="69980"/>
                    <a:pt x="26886" y="69903"/>
                  </a:cubicBezTo>
                  <a:cubicBezTo>
                    <a:pt x="26937" y="69852"/>
                    <a:pt x="27117" y="69827"/>
                    <a:pt x="27296" y="69801"/>
                  </a:cubicBezTo>
                  <a:cubicBezTo>
                    <a:pt x="27988" y="69647"/>
                    <a:pt x="29270" y="69416"/>
                    <a:pt x="29270" y="67648"/>
                  </a:cubicBezTo>
                  <a:cubicBezTo>
                    <a:pt x="29270" y="65546"/>
                    <a:pt x="29628" y="54910"/>
                    <a:pt x="29628" y="54602"/>
                  </a:cubicBezTo>
                  <a:cubicBezTo>
                    <a:pt x="30192" y="52654"/>
                    <a:pt x="30628" y="51040"/>
                    <a:pt x="30782" y="50245"/>
                  </a:cubicBezTo>
                  <a:cubicBezTo>
                    <a:pt x="30961" y="50168"/>
                    <a:pt x="31217" y="50066"/>
                    <a:pt x="31269" y="49886"/>
                  </a:cubicBezTo>
                  <a:cubicBezTo>
                    <a:pt x="31294" y="49861"/>
                    <a:pt x="31294" y="49758"/>
                    <a:pt x="31217" y="49681"/>
                  </a:cubicBezTo>
                  <a:cubicBezTo>
                    <a:pt x="31141" y="49604"/>
                    <a:pt x="31192" y="49451"/>
                    <a:pt x="31217" y="49425"/>
                  </a:cubicBezTo>
                  <a:cubicBezTo>
                    <a:pt x="31294" y="49348"/>
                    <a:pt x="31602" y="49092"/>
                    <a:pt x="31602" y="48784"/>
                  </a:cubicBezTo>
                  <a:cubicBezTo>
                    <a:pt x="31602" y="48528"/>
                    <a:pt x="31474" y="47990"/>
                    <a:pt x="31423" y="47862"/>
                  </a:cubicBezTo>
                  <a:cubicBezTo>
                    <a:pt x="31474" y="47426"/>
                    <a:pt x="31961" y="40711"/>
                    <a:pt x="31986" y="34021"/>
                  </a:cubicBezTo>
                  <a:cubicBezTo>
                    <a:pt x="32012" y="29972"/>
                    <a:pt x="31833" y="26717"/>
                    <a:pt x="31499" y="24333"/>
                  </a:cubicBezTo>
                  <a:lnTo>
                    <a:pt x="31499" y="24359"/>
                  </a:lnTo>
                  <a:cubicBezTo>
                    <a:pt x="31089" y="21309"/>
                    <a:pt x="30372" y="19746"/>
                    <a:pt x="29372" y="19566"/>
                  </a:cubicBezTo>
                  <a:cubicBezTo>
                    <a:pt x="29116" y="19438"/>
                    <a:pt x="26373" y="18105"/>
                    <a:pt x="23631" y="16849"/>
                  </a:cubicBezTo>
                  <a:cubicBezTo>
                    <a:pt x="19430" y="14921"/>
                    <a:pt x="18087" y="14555"/>
                    <a:pt x="17631" y="14555"/>
                  </a:cubicBezTo>
                  <a:cubicBezTo>
                    <a:pt x="17578" y="14555"/>
                    <a:pt x="17537" y="14560"/>
                    <a:pt x="17505" y="14568"/>
                  </a:cubicBezTo>
                  <a:cubicBezTo>
                    <a:pt x="17377" y="14466"/>
                    <a:pt x="17223" y="14363"/>
                    <a:pt x="17095" y="14261"/>
                  </a:cubicBezTo>
                  <a:cubicBezTo>
                    <a:pt x="17070" y="14235"/>
                    <a:pt x="17044" y="14235"/>
                    <a:pt x="17044" y="14235"/>
                  </a:cubicBezTo>
                  <a:cubicBezTo>
                    <a:pt x="17018" y="14209"/>
                    <a:pt x="17018" y="14209"/>
                    <a:pt x="17018" y="14209"/>
                  </a:cubicBezTo>
                  <a:cubicBezTo>
                    <a:pt x="16941" y="14158"/>
                    <a:pt x="16865" y="14081"/>
                    <a:pt x="16788" y="14081"/>
                  </a:cubicBezTo>
                  <a:lnTo>
                    <a:pt x="16762" y="14081"/>
                  </a:lnTo>
                  <a:cubicBezTo>
                    <a:pt x="16660" y="13569"/>
                    <a:pt x="16608" y="13030"/>
                    <a:pt x="16583" y="12518"/>
                  </a:cubicBezTo>
                  <a:cubicBezTo>
                    <a:pt x="16583" y="12287"/>
                    <a:pt x="16583" y="12057"/>
                    <a:pt x="16583" y="11826"/>
                  </a:cubicBezTo>
                  <a:cubicBezTo>
                    <a:pt x="16583" y="11672"/>
                    <a:pt x="16634" y="11493"/>
                    <a:pt x="16608" y="11313"/>
                  </a:cubicBezTo>
                  <a:cubicBezTo>
                    <a:pt x="16634" y="11288"/>
                    <a:pt x="16660" y="11262"/>
                    <a:pt x="16685" y="11262"/>
                  </a:cubicBezTo>
                  <a:cubicBezTo>
                    <a:pt x="16813" y="11185"/>
                    <a:pt x="16916" y="11057"/>
                    <a:pt x="17018" y="10929"/>
                  </a:cubicBezTo>
                  <a:cubicBezTo>
                    <a:pt x="17223" y="10673"/>
                    <a:pt x="17403" y="10314"/>
                    <a:pt x="17403" y="9955"/>
                  </a:cubicBezTo>
                  <a:cubicBezTo>
                    <a:pt x="17403" y="9775"/>
                    <a:pt x="17352" y="9596"/>
                    <a:pt x="17249" y="9442"/>
                  </a:cubicBezTo>
                  <a:cubicBezTo>
                    <a:pt x="17326" y="9365"/>
                    <a:pt x="17403" y="9237"/>
                    <a:pt x="17454" y="9135"/>
                  </a:cubicBezTo>
                  <a:cubicBezTo>
                    <a:pt x="17531" y="9007"/>
                    <a:pt x="17608" y="8853"/>
                    <a:pt x="17659" y="8725"/>
                  </a:cubicBezTo>
                  <a:lnTo>
                    <a:pt x="17685" y="8648"/>
                  </a:lnTo>
                  <a:cubicBezTo>
                    <a:pt x="17839" y="8571"/>
                    <a:pt x="17967" y="8417"/>
                    <a:pt x="18069" y="8315"/>
                  </a:cubicBezTo>
                  <a:cubicBezTo>
                    <a:pt x="18197" y="8135"/>
                    <a:pt x="18300" y="7956"/>
                    <a:pt x="18377" y="7725"/>
                  </a:cubicBezTo>
                  <a:cubicBezTo>
                    <a:pt x="18454" y="7546"/>
                    <a:pt x="18479" y="7341"/>
                    <a:pt x="18505" y="7136"/>
                  </a:cubicBezTo>
                  <a:cubicBezTo>
                    <a:pt x="18518" y="7148"/>
                    <a:pt x="18537" y="7155"/>
                    <a:pt x="18556" y="7155"/>
                  </a:cubicBezTo>
                  <a:cubicBezTo>
                    <a:pt x="18575" y="7155"/>
                    <a:pt x="18595" y="7148"/>
                    <a:pt x="18607" y="7136"/>
                  </a:cubicBezTo>
                  <a:cubicBezTo>
                    <a:pt x="18812" y="6905"/>
                    <a:pt x="18889" y="6546"/>
                    <a:pt x="18966" y="6264"/>
                  </a:cubicBezTo>
                  <a:cubicBezTo>
                    <a:pt x="19018" y="5931"/>
                    <a:pt x="19043" y="5598"/>
                    <a:pt x="19018" y="5265"/>
                  </a:cubicBezTo>
                  <a:cubicBezTo>
                    <a:pt x="18941" y="4649"/>
                    <a:pt x="18710" y="4060"/>
                    <a:pt x="18326" y="3573"/>
                  </a:cubicBezTo>
                  <a:cubicBezTo>
                    <a:pt x="18300" y="3522"/>
                    <a:pt x="18249" y="3470"/>
                    <a:pt x="18223" y="3419"/>
                  </a:cubicBezTo>
                  <a:cubicBezTo>
                    <a:pt x="18274" y="3419"/>
                    <a:pt x="18300" y="3368"/>
                    <a:pt x="18326" y="3317"/>
                  </a:cubicBezTo>
                  <a:cubicBezTo>
                    <a:pt x="18377" y="2599"/>
                    <a:pt x="17941" y="1984"/>
                    <a:pt x="17377" y="1625"/>
                  </a:cubicBezTo>
                  <a:cubicBezTo>
                    <a:pt x="17326" y="1600"/>
                    <a:pt x="17275" y="1574"/>
                    <a:pt x="17223" y="1548"/>
                  </a:cubicBezTo>
                  <a:cubicBezTo>
                    <a:pt x="17198" y="1523"/>
                    <a:pt x="17198" y="1523"/>
                    <a:pt x="17172" y="1497"/>
                  </a:cubicBezTo>
                  <a:cubicBezTo>
                    <a:pt x="17147" y="1471"/>
                    <a:pt x="17121" y="1471"/>
                    <a:pt x="17095" y="1471"/>
                  </a:cubicBezTo>
                  <a:cubicBezTo>
                    <a:pt x="16839" y="1369"/>
                    <a:pt x="16557" y="1292"/>
                    <a:pt x="16275" y="1241"/>
                  </a:cubicBezTo>
                  <a:cubicBezTo>
                    <a:pt x="16096" y="1215"/>
                    <a:pt x="15942" y="1189"/>
                    <a:pt x="15763" y="1189"/>
                  </a:cubicBezTo>
                  <a:cubicBezTo>
                    <a:pt x="15788" y="1164"/>
                    <a:pt x="15814" y="1138"/>
                    <a:pt x="15839" y="1113"/>
                  </a:cubicBezTo>
                  <a:cubicBezTo>
                    <a:pt x="15993" y="1010"/>
                    <a:pt x="16096" y="805"/>
                    <a:pt x="16070" y="626"/>
                  </a:cubicBezTo>
                  <a:cubicBezTo>
                    <a:pt x="16019" y="421"/>
                    <a:pt x="15839" y="292"/>
                    <a:pt x="15686" y="241"/>
                  </a:cubicBezTo>
                  <a:cubicBezTo>
                    <a:pt x="15455" y="164"/>
                    <a:pt x="15224" y="113"/>
                    <a:pt x="14994" y="87"/>
                  </a:cubicBezTo>
                  <a:cubicBezTo>
                    <a:pt x="14638" y="30"/>
                    <a:pt x="14279" y="1"/>
                    <a:pt x="13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76"/>
            <p:cNvSpPr/>
            <p:nvPr/>
          </p:nvSpPr>
          <p:spPr>
            <a:xfrm>
              <a:off x="919650" y="1871375"/>
              <a:ext cx="20100" cy="20450"/>
            </a:xfrm>
            <a:custGeom>
              <a:avLst/>
              <a:gdLst/>
              <a:ahLst/>
              <a:cxnLst/>
              <a:rect l="l" t="t" r="r" b="b"/>
              <a:pathLst>
                <a:path w="804" h="818" extrusionOk="0">
                  <a:moveTo>
                    <a:pt x="753" y="0"/>
                  </a:moveTo>
                  <a:cubicBezTo>
                    <a:pt x="650" y="0"/>
                    <a:pt x="573" y="52"/>
                    <a:pt x="496" y="129"/>
                  </a:cubicBezTo>
                  <a:cubicBezTo>
                    <a:pt x="420" y="180"/>
                    <a:pt x="368" y="231"/>
                    <a:pt x="317" y="282"/>
                  </a:cubicBezTo>
                  <a:cubicBezTo>
                    <a:pt x="240" y="334"/>
                    <a:pt x="189" y="411"/>
                    <a:pt x="138" y="487"/>
                  </a:cubicBezTo>
                  <a:cubicBezTo>
                    <a:pt x="86" y="539"/>
                    <a:pt x="61" y="616"/>
                    <a:pt x="35" y="692"/>
                  </a:cubicBezTo>
                  <a:cubicBezTo>
                    <a:pt x="1" y="761"/>
                    <a:pt x="46" y="818"/>
                    <a:pt x="96" y="818"/>
                  </a:cubicBezTo>
                  <a:cubicBezTo>
                    <a:pt x="120" y="818"/>
                    <a:pt x="146" y="804"/>
                    <a:pt x="163" y="769"/>
                  </a:cubicBezTo>
                  <a:cubicBezTo>
                    <a:pt x="214" y="718"/>
                    <a:pt x="266" y="667"/>
                    <a:pt x="291" y="590"/>
                  </a:cubicBezTo>
                  <a:cubicBezTo>
                    <a:pt x="343" y="539"/>
                    <a:pt x="394" y="487"/>
                    <a:pt x="445" y="436"/>
                  </a:cubicBezTo>
                  <a:cubicBezTo>
                    <a:pt x="471" y="411"/>
                    <a:pt x="496" y="359"/>
                    <a:pt x="522" y="334"/>
                  </a:cubicBezTo>
                  <a:cubicBezTo>
                    <a:pt x="548" y="334"/>
                    <a:pt x="573" y="308"/>
                    <a:pt x="573" y="308"/>
                  </a:cubicBezTo>
                  <a:cubicBezTo>
                    <a:pt x="573" y="308"/>
                    <a:pt x="599" y="282"/>
                    <a:pt x="599" y="282"/>
                  </a:cubicBezTo>
                  <a:cubicBezTo>
                    <a:pt x="676" y="231"/>
                    <a:pt x="753" y="180"/>
                    <a:pt x="804" y="77"/>
                  </a:cubicBezTo>
                  <a:cubicBezTo>
                    <a:pt x="804" y="52"/>
                    <a:pt x="778" y="0"/>
                    <a:pt x="7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76"/>
            <p:cNvSpPr/>
            <p:nvPr/>
          </p:nvSpPr>
          <p:spPr>
            <a:xfrm>
              <a:off x="512350" y="2710125"/>
              <a:ext cx="7075" cy="13475"/>
            </a:xfrm>
            <a:custGeom>
              <a:avLst/>
              <a:gdLst/>
              <a:ahLst/>
              <a:cxnLst/>
              <a:rect l="l" t="t" r="r" b="b"/>
              <a:pathLst>
                <a:path w="283" h="539" extrusionOk="0">
                  <a:moveTo>
                    <a:pt x="180" y="0"/>
                  </a:moveTo>
                  <a:cubicBezTo>
                    <a:pt x="154" y="26"/>
                    <a:pt x="129" y="26"/>
                    <a:pt x="129" y="51"/>
                  </a:cubicBezTo>
                  <a:cubicBezTo>
                    <a:pt x="103" y="77"/>
                    <a:pt x="103" y="103"/>
                    <a:pt x="103" y="128"/>
                  </a:cubicBezTo>
                  <a:cubicBezTo>
                    <a:pt x="78" y="154"/>
                    <a:pt x="78" y="180"/>
                    <a:pt x="78" y="231"/>
                  </a:cubicBezTo>
                  <a:cubicBezTo>
                    <a:pt x="52" y="282"/>
                    <a:pt x="26" y="359"/>
                    <a:pt x="1" y="436"/>
                  </a:cubicBezTo>
                  <a:cubicBezTo>
                    <a:pt x="1" y="487"/>
                    <a:pt x="26" y="513"/>
                    <a:pt x="78" y="538"/>
                  </a:cubicBezTo>
                  <a:cubicBezTo>
                    <a:pt x="103" y="538"/>
                    <a:pt x="154" y="513"/>
                    <a:pt x="180" y="487"/>
                  </a:cubicBezTo>
                  <a:cubicBezTo>
                    <a:pt x="180" y="410"/>
                    <a:pt x="206" y="333"/>
                    <a:pt x="231" y="282"/>
                  </a:cubicBezTo>
                  <a:cubicBezTo>
                    <a:pt x="257" y="231"/>
                    <a:pt x="257" y="205"/>
                    <a:pt x="283" y="154"/>
                  </a:cubicBezTo>
                  <a:cubicBezTo>
                    <a:pt x="283" y="154"/>
                    <a:pt x="283" y="128"/>
                    <a:pt x="283" y="103"/>
                  </a:cubicBezTo>
                  <a:cubicBezTo>
                    <a:pt x="283" y="77"/>
                    <a:pt x="283" y="51"/>
                    <a:pt x="257" y="26"/>
                  </a:cubicBezTo>
                  <a:cubicBezTo>
                    <a:pt x="257" y="0"/>
                    <a:pt x="206"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76"/>
            <p:cNvSpPr/>
            <p:nvPr/>
          </p:nvSpPr>
          <p:spPr>
            <a:xfrm>
              <a:off x="466225" y="2750800"/>
              <a:ext cx="9625" cy="28225"/>
            </a:xfrm>
            <a:custGeom>
              <a:avLst/>
              <a:gdLst/>
              <a:ahLst/>
              <a:cxnLst/>
              <a:rect l="l" t="t" r="r" b="b"/>
              <a:pathLst>
                <a:path w="385" h="1129" extrusionOk="0">
                  <a:moveTo>
                    <a:pt x="292" y="1"/>
                  </a:moveTo>
                  <a:cubicBezTo>
                    <a:pt x="263" y="1"/>
                    <a:pt x="231" y="13"/>
                    <a:pt x="205" y="39"/>
                  </a:cubicBezTo>
                  <a:cubicBezTo>
                    <a:pt x="154" y="90"/>
                    <a:pt x="154" y="193"/>
                    <a:pt x="128" y="270"/>
                  </a:cubicBezTo>
                  <a:lnTo>
                    <a:pt x="77" y="552"/>
                  </a:lnTo>
                  <a:cubicBezTo>
                    <a:pt x="77" y="629"/>
                    <a:pt x="52" y="731"/>
                    <a:pt x="52" y="808"/>
                  </a:cubicBezTo>
                  <a:cubicBezTo>
                    <a:pt x="26" y="910"/>
                    <a:pt x="0" y="987"/>
                    <a:pt x="26" y="1090"/>
                  </a:cubicBezTo>
                  <a:cubicBezTo>
                    <a:pt x="39" y="1116"/>
                    <a:pt x="64" y="1128"/>
                    <a:pt x="90" y="1128"/>
                  </a:cubicBezTo>
                  <a:cubicBezTo>
                    <a:pt x="116" y="1128"/>
                    <a:pt x="141" y="1116"/>
                    <a:pt x="154" y="1090"/>
                  </a:cubicBezTo>
                  <a:cubicBezTo>
                    <a:pt x="205" y="1039"/>
                    <a:pt x="231" y="936"/>
                    <a:pt x="231" y="859"/>
                  </a:cubicBezTo>
                  <a:cubicBezTo>
                    <a:pt x="257" y="757"/>
                    <a:pt x="282" y="680"/>
                    <a:pt x="282" y="577"/>
                  </a:cubicBezTo>
                  <a:lnTo>
                    <a:pt x="334" y="321"/>
                  </a:lnTo>
                  <a:cubicBezTo>
                    <a:pt x="359" y="244"/>
                    <a:pt x="385" y="142"/>
                    <a:pt x="359" y="39"/>
                  </a:cubicBezTo>
                  <a:cubicBezTo>
                    <a:pt x="346" y="13"/>
                    <a:pt x="321" y="1"/>
                    <a:pt x="2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76"/>
            <p:cNvSpPr/>
            <p:nvPr/>
          </p:nvSpPr>
          <p:spPr>
            <a:xfrm>
              <a:off x="474550" y="2708675"/>
              <a:ext cx="6425" cy="16200"/>
            </a:xfrm>
            <a:custGeom>
              <a:avLst/>
              <a:gdLst/>
              <a:ahLst/>
              <a:cxnLst/>
              <a:rect l="l" t="t" r="r" b="b"/>
              <a:pathLst>
                <a:path w="257" h="648" extrusionOk="0">
                  <a:moveTo>
                    <a:pt x="202" y="0"/>
                  </a:moveTo>
                  <a:cubicBezTo>
                    <a:pt x="186" y="0"/>
                    <a:pt x="167" y="7"/>
                    <a:pt x="154" y="7"/>
                  </a:cubicBezTo>
                  <a:lnTo>
                    <a:pt x="154" y="32"/>
                  </a:lnTo>
                  <a:cubicBezTo>
                    <a:pt x="129" y="58"/>
                    <a:pt x="103" y="109"/>
                    <a:pt x="103" y="161"/>
                  </a:cubicBezTo>
                  <a:cubicBezTo>
                    <a:pt x="77" y="186"/>
                    <a:pt x="77" y="238"/>
                    <a:pt x="52" y="289"/>
                  </a:cubicBezTo>
                  <a:cubicBezTo>
                    <a:pt x="26" y="366"/>
                    <a:pt x="26" y="468"/>
                    <a:pt x="1" y="545"/>
                  </a:cubicBezTo>
                  <a:cubicBezTo>
                    <a:pt x="1" y="596"/>
                    <a:pt x="26" y="622"/>
                    <a:pt x="52" y="648"/>
                  </a:cubicBezTo>
                  <a:cubicBezTo>
                    <a:pt x="77" y="648"/>
                    <a:pt x="129" y="622"/>
                    <a:pt x="129" y="596"/>
                  </a:cubicBezTo>
                  <a:cubicBezTo>
                    <a:pt x="154" y="494"/>
                    <a:pt x="180" y="417"/>
                    <a:pt x="206" y="314"/>
                  </a:cubicBezTo>
                  <a:cubicBezTo>
                    <a:pt x="231" y="263"/>
                    <a:pt x="231" y="238"/>
                    <a:pt x="231" y="186"/>
                  </a:cubicBezTo>
                  <a:cubicBezTo>
                    <a:pt x="257" y="135"/>
                    <a:pt x="257" y="84"/>
                    <a:pt x="231" y="32"/>
                  </a:cubicBezTo>
                  <a:cubicBezTo>
                    <a:pt x="231" y="7"/>
                    <a:pt x="218" y="0"/>
                    <a:pt x="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76"/>
            <p:cNvSpPr/>
            <p:nvPr/>
          </p:nvSpPr>
          <p:spPr>
            <a:xfrm>
              <a:off x="480950" y="2820550"/>
              <a:ext cx="25525" cy="141975"/>
            </a:xfrm>
            <a:custGeom>
              <a:avLst/>
              <a:gdLst/>
              <a:ahLst/>
              <a:cxnLst/>
              <a:rect l="l" t="t" r="r" b="b"/>
              <a:pathLst>
                <a:path w="1021" h="5679" extrusionOk="0">
                  <a:moveTo>
                    <a:pt x="872" y="5374"/>
                  </a:moveTo>
                  <a:cubicBezTo>
                    <a:pt x="879" y="5374"/>
                    <a:pt x="885" y="5374"/>
                    <a:pt x="892" y="5375"/>
                  </a:cubicBezTo>
                  <a:lnTo>
                    <a:pt x="892" y="5375"/>
                  </a:lnTo>
                  <a:cubicBezTo>
                    <a:pt x="894" y="5375"/>
                    <a:pt x="896" y="5374"/>
                    <a:pt x="898" y="5374"/>
                  </a:cubicBezTo>
                  <a:close/>
                  <a:moveTo>
                    <a:pt x="123" y="1"/>
                  </a:moveTo>
                  <a:cubicBezTo>
                    <a:pt x="89" y="1"/>
                    <a:pt x="52" y="27"/>
                    <a:pt x="52" y="68"/>
                  </a:cubicBezTo>
                  <a:cubicBezTo>
                    <a:pt x="1" y="530"/>
                    <a:pt x="52" y="965"/>
                    <a:pt x="52" y="1427"/>
                  </a:cubicBezTo>
                  <a:cubicBezTo>
                    <a:pt x="52" y="1862"/>
                    <a:pt x="52" y="2324"/>
                    <a:pt x="52" y="2785"/>
                  </a:cubicBezTo>
                  <a:cubicBezTo>
                    <a:pt x="52" y="3682"/>
                    <a:pt x="52" y="4579"/>
                    <a:pt x="1" y="5476"/>
                  </a:cubicBezTo>
                  <a:cubicBezTo>
                    <a:pt x="1" y="5528"/>
                    <a:pt x="52" y="5579"/>
                    <a:pt x="103" y="5604"/>
                  </a:cubicBezTo>
                  <a:cubicBezTo>
                    <a:pt x="225" y="5645"/>
                    <a:pt x="382" y="5678"/>
                    <a:pt x="537" y="5678"/>
                  </a:cubicBezTo>
                  <a:cubicBezTo>
                    <a:pt x="677" y="5678"/>
                    <a:pt x="814" y="5652"/>
                    <a:pt x="923" y="5579"/>
                  </a:cubicBezTo>
                  <a:cubicBezTo>
                    <a:pt x="1021" y="5530"/>
                    <a:pt x="1003" y="5390"/>
                    <a:pt x="892" y="5375"/>
                  </a:cubicBezTo>
                  <a:lnTo>
                    <a:pt x="892" y="5375"/>
                  </a:lnTo>
                  <a:cubicBezTo>
                    <a:pt x="766" y="5400"/>
                    <a:pt x="639" y="5425"/>
                    <a:pt x="513" y="5425"/>
                  </a:cubicBezTo>
                  <a:cubicBezTo>
                    <a:pt x="437" y="5425"/>
                    <a:pt x="334" y="5425"/>
                    <a:pt x="231" y="5399"/>
                  </a:cubicBezTo>
                  <a:cubicBezTo>
                    <a:pt x="257" y="4528"/>
                    <a:pt x="283" y="3631"/>
                    <a:pt x="257" y="2760"/>
                  </a:cubicBezTo>
                  <a:cubicBezTo>
                    <a:pt x="257" y="2298"/>
                    <a:pt x="257" y="1862"/>
                    <a:pt x="257" y="1427"/>
                  </a:cubicBezTo>
                  <a:cubicBezTo>
                    <a:pt x="231" y="965"/>
                    <a:pt x="257" y="504"/>
                    <a:pt x="180" y="68"/>
                  </a:cubicBezTo>
                  <a:cubicBezTo>
                    <a:pt x="180" y="21"/>
                    <a:pt x="153" y="1"/>
                    <a:pt x="1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76"/>
            <p:cNvSpPr/>
            <p:nvPr/>
          </p:nvSpPr>
          <p:spPr>
            <a:xfrm>
              <a:off x="505300" y="2853650"/>
              <a:ext cx="4525" cy="25100"/>
            </a:xfrm>
            <a:custGeom>
              <a:avLst/>
              <a:gdLst/>
              <a:ahLst/>
              <a:cxnLst/>
              <a:rect l="l" t="t" r="r" b="b"/>
              <a:pathLst>
                <a:path w="181" h="1004" extrusionOk="0">
                  <a:moveTo>
                    <a:pt x="103" y="0"/>
                  </a:moveTo>
                  <a:cubicBezTo>
                    <a:pt x="65" y="0"/>
                    <a:pt x="26" y="26"/>
                    <a:pt x="26" y="77"/>
                  </a:cubicBezTo>
                  <a:cubicBezTo>
                    <a:pt x="26" y="205"/>
                    <a:pt x="1" y="359"/>
                    <a:pt x="1" y="513"/>
                  </a:cubicBezTo>
                  <a:cubicBezTo>
                    <a:pt x="1" y="590"/>
                    <a:pt x="1" y="667"/>
                    <a:pt x="1" y="743"/>
                  </a:cubicBezTo>
                  <a:cubicBezTo>
                    <a:pt x="1" y="820"/>
                    <a:pt x="1" y="897"/>
                    <a:pt x="26" y="974"/>
                  </a:cubicBezTo>
                  <a:cubicBezTo>
                    <a:pt x="26" y="996"/>
                    <a:pt x="40" y="1004"/>
                    <a:pt x="58" y="1004"/>
                  </a:cubicBezTo>
                  <a:cubicBezTo>
                    <a:pt x="82" y="1004"/>
                    <a:pt x="114" y="989"/>
                    <a:pt x="129" y="974"/>
                  </a:cubicBezTo>
                  <a:cubicBezTo>
                    <a:pt x="155" y="897"/>
                    <a:pt x="155" y="820"/>
                    <a:pt x="155" y="743"/>
                  </a:cubicBezTo>
                  <a:cubicBezTo>
                    <a:pt x="155" y="667"/>
                    <a:pt x="155" y="590"/>
                    <a:pt x="155" y="513"/>
                  </a:cubicBezTo>
                  <a:cubicBezTo>
                    <a:pt x="180" y="359"/>
                    <a:pt x="155" y="205"/>
                    <a:pt x="180" y="77"/>
                  </a:cubicBezTo>
                  <a:cubicBezTo>
                    <a:pt x="180" y="26"/>
                    <a:pt x="142"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76"/>
            <p:cNvSpPr/>
            <p:nvPr/>
          </p:nvSpPr>
          <p:spPr>
            <a:xfrm>
              <a:off x="503375" y="2896900"/>
              <a:ext cx="2600" cy="13000"/>
            </a:xfrm>
            <a:custGeom>
              <a:avLst/>
              <a:gdLst/>
              <a:ahLst/>
              <a:cxnLst/>
              <a:rect l="l" t="t" r="r" b="b"/>
              <a:pathLst>
                <a:path w="104" h="520" extrusionOk="0">
                  <a:moveTo>
                    <a:pt x="52" y="0"/>
                  </a:moveTo>
                  <a:cubicBezTo>
                    <a:pt x="26" y="0"/>
                    <a:pt x="1" y="13"/>
                    <a:pt x="1" y="39"/>
                  </a:cubicBezTo>
                  <a:cubicBezTo>
                    <a:pt x="1" y="116"/>
                    <a:pt x="1" y="192"/>
                    <a:pt x="1" y="269"/>
                  </a:cubicBezTo>
                  <a:cubicBezTo>
                    <a:pt x="1" y="346"/>
                    <a:pt x="1" y="449"/>
                    <a:pt x="26" y="500"/>
                  </a:cubicBezTo>
                  <a:cubicBezTo>
                    <a:pt x="26" y="513"/>
                    <a:pt x="39" y="519"/>
                    <a:pt x="52" y="519"/>
                  </a:cubicBezTo>
                  <a:cubicBezTo>
                    <a:pt x="65" y="519"/>
                    <a:pt x="78" y="513"/>
                    <a:pt x="78" y="500"/>
                  </a:cubicBezTo>
                  <a:cubicBezTo>
                    <a:pt x="103" y="423"/>
                    <a:pt x="103" y="346"/>
                    <a:pt x="103" y="269"/>
                  </a:cubicBezTo>
                  <a:lnTo>
                    <a:pt x="103" y="39"/>
                  </a:lnTo>
                  <a:cubicBezTo>
                    <a:pt x="103" y="13"/>
                    <a:pt x="78" y="0"/>
                    <a:pt x="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76"/>
            <p:cNvSpPr/>
            <p:nvPr/>
          </p:nvSpPr>
          <p:spPr>
            <a:xfrm>
              <a:off x="680875" y="3982825"/>
              <a:ext cx="9000" cy="42650"/>
            </a:xfrm>
            <a:custGeom>
              <a:avLst/>
              <a:gdLst/>
              <a:ahLst/>
              <a:cxnLst/>
              <a:rect l="l" t="t" r="r" b="b"/>
              <a:pathLst>
                <a:path w="360" h="1706" extrusionOk="0">
                  <a:moveTo>
                    <a:pt x="132" y="1"/>
                  </a:moveTo>
                  <a:cubicBezTo>
                    <a:pt x="66" y="1"/>
                    <a:pt x="0" y="49"/>
                    <a:pt x="0" y="121"/>
                  </a:cubicBezTo>
                  <a:cubicBezTo>
                    <a:pt x="0" y="378"/>
                    <a:pt x="52" y="634"/>
                    <a:pt x="77" y="890"/>
                  </a:cubicBezTo>
                  <a:cubicBezTo>
                    <a:pt x="103" y="1147"/>
                    <a:pt x="154" y="1403"/>
                    <a:pt x="205" y="1659"/>
                  </a:cubicBezTo>
                  <a:cubicBezTo>
                    <a:pt x="216" y="1691"/>
                    <a:pt x="245" y="1706"/>
                    <a:pt x="275" y="1706"/>
                  </a:cubicBezTo>
                  <a:cubicBezTo>
                    <a:pt x="316" y="1706"/>
                    <a:pt x="359" y="1678"/>
                    <a:pt x="359" y="1634"/>
                  </a:cubicBezTo>
                  <a:cubicBezTo>
                    <a:pt x="359" y="1377"/>
                    <a:pt x="359" y="1121"/>
                    <a:pt x="334" y="865"/>
                  </a:cubicBezTo>
                  <a:cubicBezTo>
                    <a:pt x="308" y="608"/>
                    <a:pt x="308" y="352"/>
                    <a:pt x="257" y="96"/>
                  </a:cubicBezTo>
                  <a:cubicBezTo>
                    <a:pt x="234" y="29"/>
                    <a:pt x="183" y="1"/>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76"/>
            <p:cNvSpPr/>
            <p:nvPr/>
          </p:nvSpPr>
          <p:spPr>
            <a:xfrm>
              <a:off x="677675" y="3953975"/>
              <a:ext cx="5775" cy="20625"/>
            </a:xfrm>
            <a:custGeom>
              <a:avLst/>
              <a:gdLst/>
              <a:ahLst/>
              <a:cxnLst/>
              <a:rect l="l" t="t" r="r" b="b"/>
              <a:pathLst>
                <a:path w="231" h="825" extrusionOk="0">
                  <a:moveTo>
                    <a:pt x="90" y="0"/>
                  </a:moveTo>
                  <a:cubicBezTo>
                    <a:pt x="77" y="0"/>
                    <a:pt x="64" y="7"/>
                    <a:pt x="52" y="20"/>
                  </a:cubicBezTo>
                  <a:cubicBezTo>
                    <a:pt x="0" y="71"/>
                    <a:pt x="0" y="148"/>
                    <a:pt x="0" y="225"/>
                  </a:cubicBezTo>
                  <a:cubicBezTo>
                    <a:pt x="0" y="276"/>
                    <a:pt x="26" y="327"/>
                    <a:pt x="26" y="404"/>
                  </a:cubicBezTo>
                  <a:cubicBezTo>
                    <a:pt x="26" y="532"/>
                    <a:pt x="77" y="660"/>
                    <a:pt x="103" y="788"/>
                  </a:cubicBezTo>
                  <a:cubicBezTo>
                    <a:pt x="114" y="812"/>
                    <a:pt x="136" y="824"/>
                    <a:pt x="157" y="824"/>
                  </a:cubicBezTo>
                  <a:cubicBezTo>
                    <a:pt x="182" y="824"/>
                    <a:pt x="205" y="805"/>
                    <a:pt x="205" y="763"/>
                  </a:cubicBezTo>
                  <a:cubicBezTo>
                    <a:pt x="205" y="635"/>
                    <a:pt x="231" y="507"/>
                    <a:pt x="231" y="378"/>
                  </a:cubicBezTo>
                  <a:cubicBezTo>
                    <a:pt x="231" y="327"/>
                    <a:pt x="231" y="250"/>
                    <a:pt x="205" y="173"/>
                  </a:cubicBezTo>
                  <a:cubicBezTo>
                    <a:pt x="180" y="122"/>
                    <a:pt x="180" y="45"/>
                    <a:pt x="128" y="20"/>
                  </a:cubicBezTo>
                  <a:cubicBezTo>
                    <a:pt x="116" y="7"/>
                    <a:pt x="103" y="0"/>
                    <a:pt x="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76"/>
            <p:cNvSpPr/>
            <p:nvPr/>
          </p:nvSpPr>
          <p:spPr>
            <a:xfrm>
              <a:off x="674475" y="3900450"/>
              <a:ext cx="8350" cy="34675"/>
            </a:xfrm>
            <a:custGeom>
              <a:avLst/>
              <a:gdLst/>
              <a:ahLst/>
              <a:cxnLst/>
              <a:rect l="l" t="t" r="r" b="b"/>
              <a:pathLst>
                <a:path w="334" h="1387" extrusionOk="0">
                  <a:moveTo>
                    <a:pt x="131" y="0"/>
                  </a:moveTo>
                  <a:cubicBezTo>
                    <a:pt x="75" y="0"/>
                    <a:pt x="14" y="40"/>
                    <a:pt x="0" y="110"/>
                  </a:cubicBezTo>
                  <a:cubicBezTo>
                    <a:pt x="0" y="315"/>
                    <a:pt x="51" y="520"/>
                    <a:pt x="51" y="725"/>
                  </a:cubicBezTo>
                  <a:cubicBezTo>
                    <a:pt x="77" y="930"/>
                    <a:pt x="103" y="1135"/>
                    <a:pt x="154" y="1340"/>
                  </a:cubicBezTo>
                  <a:cubicBezTo>
                    <a:pt x="165" y="1373"/>
                    <a:pt x="198" y="1387"/>
                    <a:pt x="233" y="1387"/>
                  </a:cubicBezTo>
                  <a:cubicBezTo>
                    <a:pt x="281" y="1387"/>
                    <a:pt x="333" y="1359"/>
                    <a:pt x="333" y="1315"/>
                  </a:cubicBezTo>
                  <a:cubicBezTo>
                    <a:pt x="333" y="1110"/>
                    <a:pt x="308" y="905"/>
                    <a:pt x="308" y="700"/>
                  </a:cubicBezTo>
                  <a:cubicBezTo>
                    <a:pt x="282" y="495"/>
                    <a:pt x="282" y="290"/>
                    <a:pt x="231" y="85"/>
                  </a:cubicBezTo>
                  <a:cubicBezTo>
                    <a:pt x="219" y="27"/>
                    <a:pt x="176"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76"/>
            <p:cNvSpPr/>
            <p:nvPr/>
          </p:nvSpPr>
          <p:spPr>
            <a:xfrm>
              <a:off x="672550" y="3865075"/>
              <a:ext cx="5150" cy="18525"/>
            </a:xfrm>
            <a:custGeom>
              <a:avLst/>
              <a:gdLst/>
              <a:ahLst/>
              <a:cxnLst/>
              <a:rect l="l" t="t" r="r" b="b"/>
              <a:pathLst>
                <a:path w="206" h="741" extrusionOk="0">
                  <a:moveTo>
                    <a:pt x="77" y="0"/>
                  </a:moveTo>
                  <a:cubicBezTo>
                    <a:pt x="58" y="0"/>
                    <a:pt x="39" y="13"/>
                    <a:pt x="26" y="39"/>
                  </a:cubicBezTo>
                  <a:cubicBezTo>
                    <a:pt x="26" y="64"/>
                    <a:pt x="0" y="90"/>
                    <a:pt x="0" y="116"/>
                  </a:cubicBezTo>
                  <a:lnTo>
                    <a:pt x="0" y="192"/>
                  </a:lnTo>
                  <a:lnTo>
                    <a:pt x="0" y="346"/>
                  </a:lnTo>
                  <a:cubicBezTo>
                    <a:pt x="26" y="474"/>
                    <a:pt x="51" y="577"/>
                    <a:pt x="51" y="679"/>
                  </a:cubicBezTo>
                  <a:cubicBezTo>
                    <a:pt x="51" y="717"/>
                    <a:pt x="79" y="741"/>
                    <a:pt x="114" y="741"/>
                  </a:cubicBezTo>
                  <a:cubicBezTo>
                    <a:pt x="127" y="741"/>
                    <a:pt x="140" y="737"/>
                    <a:pt x="154" y="731"/>
                  </a:cubicBezTo>
                  <a:cubicBezTo>
                    <a:pt x="180" y="731"/>
                    <a:pt x="205" y="705"/>
                    <a:pt x="205" y="654"/>
                  </a:cubicBezTo>
                  <a:cubicBezTo>
                    <a:pt x="205" y="551"/>
                    <a:pt x="205" y="449"/>
                    <a:pt x="205" y="346"/>
                  </a:cubicBezTo>
                  <a:cubicBezTo>
                    <a:pt x="205" y="295"/>
                    <a:pt x="180" y="244"/>
                    <a:pt x="180" y="192"/>
                  </a:cubicBezTo>
                  <a:cubicBezTo>
                    <a:pt x="180" y="167"/>
                    <a:pt x="180" y="141"/>
                    <a:pt x="180" y="116"/>
                  </a:cubicBezTo>
                  <a:cubicBezTo>
                    <a:pt x="154" y="90"/>
                    <a:pt x="154" y="64"/>
                    <a:pt x="128" y="39"/>
                  </a:cubicBezTo>
                  <a:cubicBezTo>
                    <a:pt x="116" y="13"/>
                    <a:pt x="96" y="0"/>
                    <a:pt x="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76"/>
            <p:cNvSpPr/>
            <p:nvPr/>
          </p:nvSpPr>
          <p:spPr>
            <a:xfrm>
              <a:off x="664225" y="3761175"/>
              <a:ext cx="5150" cy="25750"/>
            </a:xfrm>
            <a:custGeom>
              <a:avLst/>
              <a:gdLst/>
              <a:ahLst/>
              <a:cxnLst/>
              <a:rect l="l" t="t" r="r" b="b"/>
              <a:pathLst>
                <a:path w="206" h="1030" extrusionOk="0">
                  <a:moveTo>
                    <a:pt x="83" y="1"/>
                  </a:moveTo>
                  <a:cubicBezTo>
                    <a:pt x="53" y="1"/>
                    <a:pt x="26" y="21"/>
                    <a:pt x="26" y="68"/>
                  </a:cubicBezTo>
                  <a:cubicBezTo>
                    <a:pt x="26" y="222"/>
                    <a:pt x="26" y="376"/>
                    <a:pt x="0" y="530"/>
                  </a:cubicBezTo>
                  <a:cubicBezTo>
                    <a:pt x="0" y="606"/>
                    <a:pt x="26" y="683"/>
                    <a:pt x="26" y="760"/>
                  </a:cubicBezTo>
                  <a:cubicBezTo>
                    <a:pt x="26" y="786"/>
                    <a:pt x="26" y="837"/>
                    <a:pt x="26" y="863"/>
                  </a:cubicBezTo>
                  <a:cubicBezTo>
                    <a:pt x="26" y="914"/>
                    <a:pt x="26" y="940"/>
                    <a:pt x="51" y="991"/>
                  </a:cubicBezTo>
                  <a:cubicBezTo>
                    <a:pt x="64" y="1017"/>
                    <a:pt x="90" y="1029"/>
                    <a:pt x="115" y="1029"/>
                  </a:cubicBezTo>
                  <a:cubicBezTo>
                    <a:pt x="141" y="1029"/>
                    <a:pt x="167" y="1017"/>
                    <a:pt x="179" y="991"/>
                  </a:cubicBezTo>
                  <a:cubicBezTo>
                    <a:pt x="179" y="940"/>
                    <a:pt x="205" y="914"/>
                    <a:pt x="205" y="863"/>
                  </a:cubicBezTo>
                  <a:lnTo>
                    <a:pt x="205" y="760"/>
                  </a:lnTo>
                  <a:lnTo>
                    <a:pt x="205" y="530"/>
                  </a:lnTo>
                  <a:cubicBezTo>
                    <a:pt x="205" y="376"/>
                    <a:pt x="179" y="222"/>
                    <a:pt x="154" y="68"/>
                  </a:cubicBezTo>
                  <a:cubicBezTo>
                    <a:pt x="154" y="27"/>
                    <a:pt x="117" y="1"/>
                    <a:pt x="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76"/>
            <p:cNvSpPr/>
            <p:nvPr/>
          </p:nvSpPr>
          <p:spPr>
            <a:xfrm>
              <a:off x="524525" y="3507425"/>
              <a:ext cx="85250" cy="10475"/>
            </a:xfrm>
            <a:custGeom>
              <a:avLst/>
              <a:gdLst/>
              <a:ahLst/>
              <a:cxnLst/>
              <a:rect l="l" t="t" r="r" b="b"/>
              <a:pathLst>
                <a:path w="3410" h="419" extrusionOk="0">
                  <a:moveTo>
                    <a:pt x="3173" y="0"/>
                  </a:moveTo>
                  <a:cubicBezTo>
                    <a:pt x="2979" y="0"/>
                    <a:pt x="2784" y="49"/>
                    <a:pt x="2589" y="69"/>
                  </a:cubicBezTo>
                  <a:cubicBezTo>
                    <a:pt x="2307" y="120"/>
                    <a:pt x="2025" y="146"/>
                    <a:pt x="1744" y="171"/>
                  </a:cubicBezTo>
                  <a:cubicBezTo>
                    <a:pt x="1180" y="222"/>
                    <a:pt x="616" y="274"/>
                    <a:pt x="78" y="274"/>
                  </a:cubicBezTo>
                  <a:cubicBezTo>
                    <a:pt x="1" y="274"/>
                    <a:pt x="1" y="376"/>
                    <a:pt x="78" y="402"/>
                  </a:cubicBezTo>
                  <a:cubicBezTo>
                    <a:pt x="311" y="413"/>
                    <a:pt x="540" y="419"/>
                    <a:pt x="770" y="419"/>
                  </a:cubicBezTo>
                  <a:cubicBezTo>
                    <a:pt x="1096" y="419"/>
                    <a:pt x="1424" y="406"/>
                    <a:pt x="1769" y="376"/>
                  </a:cubicBezTo>
                  <a:cubicBezTo>
                    <a:pt x="2025" y="351"/>
                    <a:pt x="2307" y="325"/>
                    <a:pt x="2589" y="299"/>
                  </a:cubicBezTo>
                  <a:cubicBezTo>
                    <a:pt x="2846" y="248"/>
                    <a:pt x="3153" y="248"/>
                    <a:pt x="3384" y="120"/>
                  </a:cubicBezTo>
                  <a:cubicBezTo>
                    <a:pt x="3409" y="94"/>
                    <a:pt x="3409" y="17"/>
                    <a:pt x="3358" y="17"/>
                  </a:cubicBezTo>
                  <a:cubicBezTo>
                    <a:pt x="3297" y="5"/>
                    <a:pt x="3235" y="0"/>
                    <a:pt x="3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76"/>
            <p:cNvSpPr/>
            <p:nvPr/>
          </p:nvSpPr>
          <p:spPr>
            <a:xfrm>
              <a:off x="586050" y="3516650"/>
              <a:ext cx="22450" cy="6050"/>
            </a:xfrm>
            <a:custGeom>
              <a:avLst/>
              <a:gdLst/>
              <a:ahLst/>
              <a:cxnLst/>
              <a:rect l="l" t="t" r="r" b="b"/>
              <a:pathLst>
                <a:path w="898" h="242" extrusionOk="0">
                  <a:moveTo>
                    <a:pt x="769" y="1"/>
                  </a:moveTo>
                  <a:cubicBezTo>
                    <a:pt x="731" y="1"/>
                    <a:pt x="692" y="7"/>
                    <a:pt x="667" y="7"/>
                  </a:cubicBezTo>
                  <a:cubicBezTo>
                    <a:pt x="590" y="7"/>
                    <a:pt x="538" y="33"/>
                    <a:pt x="461" y="33"/>
                  </a:cubicBezTo>
                  <a:cubicBezTo>
                    <a:pt x="333" y="59"/>
                    <a:pt x="205" y="84"/>
                    <a:pt x="77" y="110"/>
                  </a:cubicBezTo>
                  <a:cubicBezTo>
                    <a:pt x="7" y="133"/>
                    <a:pt x="1" y="241"/>
                    <a:pt x="58" y="241"/>
                  </a:cubicBezTo>
                  <a:cubicBezTo>
                    <a:pt x="64" y="241"/>
                    <a:pt x="70" y="240"/>
                    <a:pt x="77" y="238"/>
                  </a:cubicBezTo>
                  <a:cubicBezTo>
                    <a:pt x="231" y="238"/>
                    <a:pt x="359" y="238"/>
                    <a:pt x="487" y="212"/>
                  </a:cubicBezTo>
                  <a:cubicBezTo>
                    <a:pt x="564" y="212"/>
                    <a:pt x="615" y="212"/>
                    <a:pt x="692" y="187"/>
                  </a:cubicBezTo>
                  <a:cubicBezTo>
                    <a:pt x="743" y="187"/>
                    <a:pt x="846" y="187"/>
                    <a:pt x="872" y="135"/>
                  </a:cubicBezTo>
                  <a:cubicBezTo>
                    <a:pt x="897" y="84"/>
                    <a:pt x="897" y="59"/>
                    <a:pt x="872" y="33"/>
                  </a:cubicBezTo>
                  <a:cubicBezTo>
                    <a:pt x="846" y="7"/>
                    <a:pt x="807" y="1"/>
                    <a:pt x="7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76"/>
            <p:cNvSpPr/>
            <p:nvPr/>
          </p:nvSpPr>
          <p:spPr>
            <a:xfrm>
              <a:off x="666775" y="3803875"/>
              <a:ext cx="5800" cy="38300"/>
            </a:xfrm>
            <a:custGeom>
              <a:avLst/>
              <a:gdLst/>
              <a:ahLst/>
              <a:cxnLst/>
              <a:rect l="l" t="t" r="r" b="b"/>
              <a:pathLst>
                <a:path w="232" h="1532" extrusionOk="0">
                  <a:moveTo>
                    <a:pt x="103" y="1"/>
                  </a:moveTo>
                  <a:cubicBezTo>
                    <a:pt x="65" y="1"/>
                    <a:pt x="26" y="26"/>
                    <a:pt x="26" y="77"/>
                  </a:cubicBezTo>
                  <a:cubicBezTo>
                    <a:pt x="1" y="334"/>
                    <a:pt x="1" y="564"/>
                    <a:pt x="1" y="821"/>
                  </a:cubicBezTo>
                  <a:cubicBezTo>
                    <a:pt x="1" y="949"/>
                    <a:pt x="1" y="1051"/>
                    <a:pt x="1" y="1179"/>
                  </a:cubicBezTo>
                  <a:cubicBezTo>
                    <a:pt x="1" y="1282"/>
                    <a:pt x="1" y="1436"/>
                    <a:pt x="77" y="1513"/>
                  </a:cubicBezTo>
                  <a:cubicBezTo>
                    <a:pt x="90" y="1525"/>
                    <a:pt x="109" y="1532"/>
                    <a:pt x="125" y="1532"/>
                  </a:cubicBezTo>
                  <a:cubicBezTo>
                    <a:pt x="142" y="1532"/>
                    <a:pt x="154" y="1525"/>
                    <a:pt x="154" y="1513"/>
                  </a:cubicBezTo>
                  <a:cubicBezTo>
                    <a:pt x="231" y="1436"/>
                    <a:pt x="231" y="1282"/>
                    <a:pt x="231" y="1179"/>
                  </a:cubicBezTo>
                  <a:cubicBezTo>
                    <a:pt x="231" y="1051"/>
                    <a:pt x="231" y="949"/>
                    <a:pt x="206" y="821"/>
                  </a:cubicBezTo>
                  <a:cubicBezTo>
                    <a:pt x="206" y="564"/>
                    <a:pt x="206" y="334"/>
                    <a:pt x="180" y="77"/>
                  </a:cubicBezTo>
                  <a:cubicBezTo>
                    <a:pt x="180" y="26"/>
                    <a:pt x="142"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76"/>
            <p:cNvSpPr/>
            <p:nvPr/>
          </p:nvSpPr>
          <p:spPr>
            <a:xfrm>
              <a:off x="650125" y="3488475"/>
              <a:ext cx="5150" cy="38675"/>
            </a:xfrm>
            <a:custGeom>
              <a:avLst/>
              <a:gdLst/>
              <a:ahLst/>
              <a:cxnLst/>
              <a:rect l="l" t="t" r="r" b="b"/>
              <a:pathLst>
                <a:path w="206" h="1547" extrusionOk="0">
                  <a:moveTo>
                    <a:pt x="64" y="0"/>
                  </a:moveTo>
                  <a:cubicBezTo>
                    <a:pt x="32" y="0"/>
                    <a:pt x="0" y="19"/>
                    <a:pt x="0" y="58"/>
                  </a:cubicBezTo>
                  <a:cubicBezTo>
                    <a:pt x="0" y="314"/>
                    <a:pt x="0" y="545"/>
                    <a:pt x="0" y="801"/>
                  </a:cubicBezTo>
                  <a:cubicBezTo>
                    <a:pt x="0" y="929"/>
                    <a:pt x="0" y="1032"/>
                    <a:pt x="0" y="1160"/>
                  </a:cubicBezTo>
                  <a:cubicBezTo>
                    <a:pt x="26" y="1288"/>
                    <a:pt x="26" y="1416"/>
                    <a:pt x="51" y="1519"/>
                  </a:cubicBezTo>
                  <a:cubicBezTo>
                    <a:pt x="61" y="1538"/>
                    <a:pt x="78" y="1547"/>
                    <a:pt x="96" y="1547"/>
                  </a:cubicBezTo>
                  <a:cubicBezTo>
                    <a:pt x="125" y="1547"/>
                    <a:pt x="154" y="1525"/>
                    <a:pt x="154" y="1493"/>
                  </a:cubicBezTo>
                  <a:cubicBezTo>
                    <a:pt x="205" y="1391"/>
                    <a:pt x="205" y="1262"/>
                    <a:pt x="205" y="1160"/>
                  </a:cubicBezTo>
                  <a:cubicBezTo>
                    <a:pt x="205" y="1032"/>
                    <a:pt x="180" y="904"/>
                    <a:pt x="180" y="775"/>
                  </a:cubicBezTo>
                  <a:cubicBezTo>
                    <a:pt x="180" y="545"/>
                    <a:pt x="154" y="314"/>
                    <a:pt x="128" y="58"/>
                  </a:cubicBezTo>
                  <a:cubicBezTo>
                    <a:pt x="128" y="19"/>
                    <a:pt x="96" y="0"/>
                    <a:pt x="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76"/>
            <p:cNvSpPr/>
            <p:nvPr/>
          </p:nvSpPr>
          <p:spPr>
            <a:xfrm>
              <a:off x="646925" y="3471975"/>
              <a:ext cx="4500" cy="10275"/>
            </a:xfrm>
            <a:custGeom>
              <a:avLst/>
              <a:gdLst/>
              <a:ahLst/>
              <a:cxnLst/>
              <a:rect l="l" t="t" r="r" b="b"/>
              <a:pathLst>
                <a:path w="180" h="411" extrusionOk="0">
                  <a:moveTo>
                    <a:pt x="51" y="0"/>
                  </a:moveTo>
                  <a:cubicBezTo>
                    <a:pt x="26" y="26"/>
                    <a:pt x="0" y="51"/>
                    <a:pt x="0" y="77"/>
                  </a:cubicBezTo>
                  <a:cubicBezTo>
                    <a:pt x="0" y="128"/>
                    <a:pt x="0" y="180"/>
                    <a:pt x="26" y="231"/>
                  </a:cubicBezTo>
                  <a:lnTo>
                    <a:pt x="0" y="231"/>
                  </a:lnTo>
                  <a:cubicBezTo>
                    <a:pt x="0" y="256"/>
                    <a:pt x="26" y="308"/>
                    <a:pt x="26" y="333"/>
                  </a:cubicBezTo>
                  <a:cubicBezTo>
                    <a:pt x="26" y="333"/>
                    <a:pt x="26" y="359"/>
                    <a:pt x="51" y="385"/>
                  </a:cubicBezTo>
                  <a:cubicBezTo>
                    <a:pt x="77" y="410"/>
                    <a:pt x="77" y="410"/>
                    <a:pt x="103" y="410"/>
                  </a:cubicBezTo>
                  <a:cubicBezTo>
                    <a:pt x="128" y="410"/>
                    <a:pt x="154" y="385"/>
                    <a:pt x="154" y="359"/>
                  </a:cubicBezTo>
                  <a:cubicBezTo>
                    <a:pt x="154" y="359"/>
                    <a:pt x="179" y="359"/>
                    <a:pt x="179" y="333"/>
                  </a:cubicBezTo>
                  <a:cubicBezTo>
                    <a:pt x="179" y="333"/>
                    <a:pt x="179" y="308"/>
                    <a:pt x="179" y="282"/>
                  </a:cubicBezTo>
                  <a:cubicBezTo>
                    <a:pt x="179" y="256"/>
                    <a:pt x="154" y="231"/>
                    <a:pt x="154" y="205"/>
                  </a:cubicBezTo>
                  <a:cubicBezTo>
                    <a:pt x="154" y="154"/>
                    <a:pt x="128" y="103"/>
                    <a:pt x="128" y="51"/>
                  </a:cubicBezTo>
                  <a:cubicBezTo>
                    <a:pt x="128" y="26"/>
                    <a:pt x="77" y="0"/>
                    <a:pt x="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76"/>
            <p:cNvSpPr/>
            <p:nvPr/>
          </p:nvSpPr>
          <p:spPr>
            <a:xfrm>
              <a:off x="789800" y="3999950"/>
              <a:ext cx="35900" cy="4025"/>
            </a:xfrm>
            <a:custGeom>
              <a:avLst/>
              <a:gdLst/>
              <a:ahLst/>
              <a:cxnLst/>
              <a:rect l="l" t="t" r="r" b="b"/>
              <a:pathLst>
                <a:path w="1436" h="161" extrusionOk="0">
                  <a:moveTo>
                    <a:pt x="77" y="0"/>
                  </a:moveTo>
                  <a:cubicBezTo>
                    <a:pt x="1" y="0"/>
                    <a:pt x="1" y="128"/>
                    <a:pt x="77" y="128"/>
                  </a:cubicBezTo>
                  <a:cubicBezTo>
                    <a:pt x="282" y="154"/>
                    <a:pt x="513" y="154"/>
                    <a:pt x="744" y="154"/>
                  </a:cubicBezTo>
                  <a:lnTo>
                    <a:pt x="1077" y="154"/>
                  </a:lnTo>
                  <a:cubicBezTo>
                    <a:pt x="1128" y="154"/>
                    <a:pt x="1180" y="160"/>
                    <a:pt x="1231" y="160"/>
                  </a:cubicBezTo>
                  <a:cubicBezTo>
                    <a:pt x="1282" y="160"/>
                    <a:pt x="1333" y="154"/>
                    <a:pt x="1385" y="128"/>
                  </a:cubicBezTo>
                  <a:cubicBezTo>
                    <a:pt x="1436" y="128"/>
                    <a:pt x="1436" y="77"/>
                    <a:pt x="1385" y="52"/>
                  </a:cubicBezTo>
                  <a:cubicBezTo>
                    <a:pt x="1282" y="26"/>
                    <a:pt x="1180" y="26"/>
                    <a:pt x="1077" y="26"/>
                  </a:cubicBezTo>
                  <a:lnTo>
                    <a:pt x="744" y="26"/>
                  </a:lnTo>
                  <a:lnTo>
                    <a:pt x="74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76"/>
            <p:cNvSpPr/>
            <p:nvPr/>
          </p:nvSpPr>
          <p:spPr>
            <a:xfrm>
              <a:off x="789800" y="4007000"/>
              <a:ext cx="16675" cy="4500"/>
            </a:xfrm>
            <a:custGeom>
              <a:avLst/>
              <a:gdLst/>
              <a:ahLst/>
              <a:cxnLst/>
              <a:rect l="l" t="t" r="r" b="b"/>
              <a:pathLst>
                <a:path w="667" h="180" extrusionOk="0">
                  <a:moveTo>
                    <a:pt x="590" y="0"/>
                  </a:moveTo>
                  <a:cubicBezTo>
                    <a:pt x="513" y="0"/>
                    <a:pt x="436" y="0"/>
                    <a:pt x="334" y="26"/>
                  </a:cubicBezTo>
                  <a:lnTo>
                    <a:pt x="77" y="26"/>
                  </a:lnTo>
                  <a:cubicBezTo>
                    <a:pt x="26" y="26"/>
                    <a:pt x="1" y="77"/>
                    <a:pt x="1" y="103"/>
                  </a:cubicBezTo>
                  <a:cubicBezTo>
                    <a:pt x="1" y="154"/>
                    <a:pt x="26" y="180"/>
                    <a:pt x="77" y="180"/>
                  </a:cubicBezTo>
                  <a:lnTo>
                    <a:pt x="334" y="180"/>
                  </a:lnTo>
                  <a:cubicBezTo>
                    <a:pt x="436" y="180"/>
                    <a:pt x="513" y="180"/>
                    <a:pt x="590" y="154"/>
                  </a:cubicBezTo>
                  <a:cubicBezTo>
                    <a:pt x="641" y="154"/>
                    <a:pt x="667" y="128"/>
                    <a:pt x="667" y="77"/>
                  </a:cubicBezTo>
                  <a:cubicBezTo>
                    <a:pt x="667" y="51"/>
                    <a:pt x="641" y="0"/>
                    <a:pt x="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76"/>
            <p:cNvSpPr/>
            <p:nvPr/>
          </p:nvSpPr>
          <p:spPr>
            <a:xfrm>
              <a:off x="912175" y="3983925"/>
              <a:ext cx="7725" cy="37425"/>
            </a:xfrm>
            <a:custGeom>
              <a:avLst/>
              <a:gdLst/>
              <a:ahLst/>
              <a:cxnLst/>
              <a:rect l="l" t="t" r="r" b="b"/>
              <a:pathLst>
                <a:path w="309" h="1497" extrusionOk="0">
                  <a:moveTo>
                    <a:pt x="129" y="1"/>
                  </a:moveTo>
                  <a:cubicBezTo>
                    <a:pt x="1" y="1"/>
                    <a:pt x="1" y="206"/>
                    <a:pt x="1" y="282"/>
                  </a:cubicBezTo>
                  <a:cubicBezTo>
                    <a:pt x="1" y="411"/>
                    <a:pt x="26" y="539"/>
                    <a:pt x="26" y="641"/>
                  </a:cubicBezTo>
                  <a:lnTo>
                    <a:pt x="52" y="1026"/>
                  </a:lnTo>
                  <a:cubicBezTo>
                    <a:pt x="78" y="1154"/>
                    <a:pt x="78" y="1282"/>
                    <a:pt x="103" y="1410"/>
                  </a:cubicBezTo>
                  <a:cubicBezTo>
                    <a:pt x="117" y="1464"/>
                    <a:pt x="166" y="1497"/>
                    <a:pt x="210" y="1497"/>
                  </a:cubicBezTo>
                  <a:cubicBezTo>
                    <a:pt x="248" y="1497"/>
                    <a:pt x="283" y="1471"/>
                    <a:pt x="283" y="1410"/>
                  </a:cubicBezTo>
                  <a:cubicBezTo>
                    <a:pt x="283" y="1282"/>
                    <a:pt x="308" y="1154"/>
                    <a:pt x="283" y="1026"/>
                  </a:cubicBezTo>
                  <a:cubicBezTo>
                    <a:pt x="283" y="898"/>
                    <a:pt x="283" y="769"/>
                    <a:pt x="283" y="641"/>
                  </a:cubicBezTo>
                  <a:lnTo>
                    <a:pt x="257" y="282"/>
                  </a:lnTo>
                  <a:cubicBezTo>
                    <a:pt x="257" y="206"/>
                    <a:pt x="232" y="1"/>
                    <a:pt x="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76"/>
            <p:cNvSpPr/>
            <p:nvPr/>
          </p:nvSpPr>
          <p:spPr>
            <a:xfrm>
              <a:off x="910900" y="3960850"/>
              <a:ext cx="5150" cy="10925"/>
            </a:xfrm>
            <a:custGeom>
              <a:avLst/>
              <a:gdLst/>
              <a:ahLst/>
              <a:cxnLst/>
              <a:rect l="l" t="t" r="r" b="b"/>
              <a:pathLst>
                <a:path w="206" h="437" extrusionOk="0">
                  <a:moveTo>
                    <a:pt x="103" y="1"/>
                  </a:moveTo>
                  <a:cubicBezTo>
                    <a:pt x="77" y="1"/>
                    <a:pt x="52" y="1"/>
                    <a:pt x="52" y="26"/>
                  </a:cubicBezTo>
                  <a:cubicBezTo>
                    <a:pt x="26" y="52"/>
                    <a:pt x="1" y="52"/>
                    <a:pt x="1" y="103"/>
                  </a:cubicBezTo>
                  <a:lnTo>
                    <a:pt x="1" y="129"/>
                  </a:lnTo>
                  <a:cubicBezTo>
                    <a:pt x="1" y="155"/>
                    <a:pt x="1" y="180"/>
                    <a:pt x="1" y="206"/>
                  </a:cubicBezTo>
                  <a:cubicBezTo>
                    <a:pt x="26" y="257"/>
                    <a:pt x="26" y="308"/>
                    <a:pt x="26" y="360"/>
                  </a:cubicBezTo>
                  <a:cubicBezTo>
                    <a:pt x="26" y="385"/>
                    <a:pt x="26" y="411"/>
                    <a:pt x="52" y="411"/>
                  </a:cubicBezTo>
                  <a:cubicBezTo>
                    <a:pt x="77" y="437"/>
                    <a:pt x="103" y="437"/>
                    <a:pt x="103" y="437"/>
                  </a:cubicBezTo>
                  <a:cubicBezTo>
                    <a:pt x="154" y="437"/>
                    <a:pt x="206" y="411"/>
                    <a:pt x="206" y="360"/>
                  </a:cubicBezTo>
                  <a:cubicBezTo>
                    <a:pt x="206" y="308"/>
                    <a:pt x="180" y="257"/>
                    <a:pt x="180" y="206"/>
                  </a:cubicBezTo>
                  <a:cubicBezTo>
                    <a:pt x="180" y="180"/>
                    <a:pt x="180" y="155"/>
                    <a:pt x="180" y="103"/>
                  </a:cubicBezTo>
                  <a:cubicBezTo>
                    <a:pt x="180" y="103"/>
                    <a:pt x="180" y="78"/>
                    <a:pt x="180" y="78"/>
                  </a:cubicBezTo>
                  <a:cubicBezTo>
                    <a:pt x="180" y="52"/>
                    <a:pt x="154" y="26"/>
                    <a:pt x="154" y="26"/>
                  </a:cubicBezTo>
                  <a:cubicBezTo>
                    <a:pt x="129" y="1"/>
                    <a:pt x="103"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76"/>
            <p:cNvSpPr/>
            <p:nvPr/>
          </p:nvSpPr>
          <p:spPr>
            <a:xfrm>
              <a:off x="907700" y="3855300"/>
              <a:ext cx="8350" cy="55600"/>
            </a:xfrm>
            <a:custGeom>
              <a:avLst/>
              <a:gdLst/>
              <a:ahLst/>
              <a:cxnLst/>
              <a:rect l="l" t="t" r="r" b="b"/>
              <a:pathLst>
                <a:path w="334" h="2224" extrusionOk="0">
                  <a:moveTo>
                    <a:pt x="154" y="0"/>
                  </a:moveTo>
                  <a:cubicBezTo>
                    <a:pt x="135" y="0"/>
                    <a:pt x="116" y="7"/>
                    <a:pt x="103" y="20"/>
                  </a:cubicBezTo>
                  <a:cubicBezTo>
                    <a:pt x="0" y="148"/>
                    <a:pt x="26" y="353"/>
                    <a:pt x="26" y="507"/>
                  </a:cubicBezTo>
                  <a:cubicBezTo>
                    <a:pt x="52" y="686"/>
                    <a:pt x="52" y="865"/>
                    <a:pt x="77" y="1045"/>
                  </a:cubicBezTo>
                  <a:cubicBezTo>
                    <a:pt x="103" y="1404"/>
                    <a:pt x="129" y="1788"/>
                    <a:pt x="180" y="2147"/>
                  </a:cubicBezTo>
                  <a:cubicBezTo>
                    <a:pt x="180" y="2198"/>
                    <a:pt x="218" y="2224"/>
                    <a:pt x="257" y="2224"/>
                  </a:cubicBezTo>
                  <a:cubicBezTo>
                    <a:pt x="295" y="2224"/>
                    <a:pt x="334" y="2198"/>
                    <a:pt x="334" y="2147"/>
                  </a:cubicBezTo>
                  <a:cubicBezTo>
                    <a:pt x="334" y="1788"/>
                    <a:pt x="334" y="1404"/>
                    <a:pt x="334" y="1045"/>
                  </a:cubicBezTo>
                  <a:cubicBezTo>
                    <a:pt x="334" y="865"/>
                    <a:pt x="308" y="686"/>
                    <a:pt x="308" y="507"/>
                  </a:cubicBezTo>
                  <a:cubicBezTo>
                    <a:pt x="308" y="353"/>
                    <a:pt x="308" y="122"/>
                    <a:pt x="205" y="20"/>
                  </a:cubicBezTo>
                  <a:cubicBezTo>
                    <a:pt x="193" y="7"/>
                    <a:pt x="173" y="0"/>
                    <a:pt x="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76"/>
            <p:cNvSpPr/>
            <p:nvPr/>
          </p:nvSpPr>
          <p:spPr>
            <a:xfrm>
              <a:off x="908350" y="3830150"/>
              <a:ext cx="5775" cy="14750"/>
            </a:xfrm>
            <a:custGeom>
              <a:avLst/>
              <a:gdLst/>
              <a:ahLst/>
              <a:cxnLst/>
              <a:rect l="l" t="t" r="r" b="b"/>
              <a:pathLst>
                <a:path w="231" h="590" extrusionOk="0">
                  <a:moveTo>
                    <a:pt x="103" y="0"/>
                  </a:moveTo>
                  <a:cubicBezTo>
                    <a:pt x="51" y="0"/>
                    <a:pt x="26" y="77"/>
                    <a:pt x="0" y="103"/>
                  </a:cubicBezTo>
                  <a:lnTo>
                    <a:pt x="26" y="103"/>
                  </a:lnTo>
                  <a:cubicBezTo>
                    <a:pt x="0" y="154"/>
                    <a:pt x="0" y="205"/>
                    <a:pt x="0" y="257"/>
                  </a:cubicBezTo>
                  <a:cubicBezTo>
                    <a:pt x="26" y="334"/>
                    <a:pt x="26" y="410"/>
                    <a:pt x="26" y="487"/>
                  </a:cubicBezTo>
                  <a:cubicBezTo>
                    <a:pt x="51" y="539"/>
                    <a:pt x="77" y="590"/>
                    <a:pt x="128" y="590"/>
                  </a:cubicBezTo>
                  <a:cubicBezTo>
                    <a:pt x="179" y="590"/>
                    <a:pt x="205" y="539"/>
                    <a:pt x="205" y="487"/>
                  </a:cubicBezTo>
                  <a:cubicBezTo>
                    <a:pt x="205" y="410"/>
                    <a:pt x="231" y="334"/>
                    <a:pt x="231" y="257"/>
                  </a:cubicBezTo>
                  <a:cubicBezTo>
                    <a:pt x="231" y="205"/>
                    <a:pt x="231" y="154"/>
                    <a:pt x="205" y="103"/>
                  </a:cubicBezTo>
                  <a:cubicBezTo>
                    <a:pt x="179" y="77"/>
                    <a:pt x="154"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76"/>
            <p:cNvSpPr/>
            <p:nvPr/>
          </p:nvSpPr>
          <p:spPr>
            <a:xfrm>
              <a:off x="905125" y="3801950"/>
              <a:ext cx="5150" cy="8350"/>
            </a:xfrm>
            <a:custGeom>
              <a:avLst/>
              <a:gdLst/>
              <a:ahLst/>
              <a:cxnLst/>
              <a:rect l="l" t="t" r="r" b="b"/>
              <a:pathLst>
                <a:path w="206" h="334" extrusionOk="0">
                  <a:moveTo>
                    <a:pt x="103" y="1"/>
                  </a:moveTo>
                  <a:cubicBezTo>
                    <a:pt x="103" y="1"/>
                    <a:pt x="78" y="26"/>
                    <a:pt x="52" y="26"/>
                  </a:cubicBezTo>
                  <a:cubicBezTo>
                    <a:pt x="52" y="26"/>
                    <a:pt x="27" y="52"/>
                    <a:pt x="27" y="78"/>
                  </a:cubicBezTo>
                  <a:cubicBezTo>
                    <a:pt x="27" y="103"/>
                    <a:pt x="27" y="129"/>
                    <a:pt x="1" y="129"/>
                  </a:cubicBezTo>
                  <a:lnTo>
                    <a:pt x="1" y="180"/>
                  </a:lnTo>
                  <a:cubicBezTo>
                    <a:pt x="1" y="206"/>
                    <a:pt x="27" y="231"/>
                    <a:pt x="27" y="257"/>
                  </a:cubicBezTo>
                  <a:cubicBezTo>
                    <a:pt x="27" y="257"/>
                    <a:pt x="27" y="283"/>
                    <a:pt x="27" y="283"/>
                  </a:cubicBezTo>
                  <a:cubicBezTo>
                    <a:pt x="27" y="283"/>
                    <a:pt x="52" y="308"/>
                    <a:pt x="52" y="308"/>
                  </a:cubicBezTo>
                  <a:cubicBezTo>
                    <a:pt x="78" y="334"/>
                    <a:pt x="103" y="334"/>
                    <a:pt x="103" y="334"/>
                  </a:cubicBezTo>
                  <a:cubicBezTo>
                    <a:pt x="129" y="334"/>
                    <a:pt x="155" y="334"/>
                    <a:pt x="180" y="308"/>
                  </a:cubicBezTo>
                  <a:cubicBezTo>
                    <a:pt x="180" y="308"/>
                    <a:pt x="180" y="308"/>
                    <a:pt x="180" y="283"/>
                  </a:cubicBezTo>
                  <a:cubicBezTo>
                    <a:pt x="206" y="283"/>
                    <a:pt x="206" y="257"/>
                    <a:pt x="206" y="257"/>
                  </a:cubicBezTo>
                  <a:cubicBezTo>
                    <a:pt x="206" y="231"/>
                    <a:pt x="206" y="206"/>
                    <a:pt x="206" y="180"/>
                  </a:cubicBezTo>
                  <a:lnTo>
                    <a:pt x="206" y="129"/>
                  </a:lnTo>
                  <a:cubicBezTo>
                    <a:pt x="206" y="129"/>
                    <a:pt x="206" y="103"/>
                    <a:pt x="206" y="78"/>
                  </a:cubicBezTo>
                  <a:cubicBezTo>
                    <a:pt x="206" y="78"/>
                    <a:pt x="206" y="52"/>
                    <a:pt x="206" y="52"/>
                  </a:cubicBezTo>
                  <a:cubicBezTo>
                    <a:pt x="180" y="52"/>
                    <a:pt x="180" y="26"/>
                    <a:pt x="180" y="26"/>
                  </a:cubicBezTo>
                  <a:cubicBezTo>
                    <a:pt x="155" y="26"/>
                    <a:pt x="129"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76"/>
            <p:cNvSpPr/>
            <p:nvPr/>
          </p:nvSpPr>
          <p:spPr>
            <a:xfrm>
              <a:off x="896175" y="3648175"/>
              <a:ext cx="6425" cy="49200"/>
            </a:xfrm>
            <a:custGeom>
              <a:avLst/>
              <a:gdLst/>
              <a:ahLst/>
              <a:cxnLst/>
              <a:rect l="l" t="t" r="r" b="b"/>
              <a:pathLst>
                <a:path w="257" h="1968" extrusionOk="0">
                  <a:moveTo>
                    <a:pt x="90" y="0"/>
                  </a:moveTo>
                  <a:cubicBezTo>
                    <a:pt x="58" y="0"/>
                    <a:pt x="26" y="26"/>
                    <a:pt x="26" y="77"/>
                  </a:cubicBezTo>
                  <a:cubicBezTo>
                    <a:pt x="0" y="231"/>
                    <a:pt x="0" y="411"/>
                    <a:pt x="0" y="564"/>
                  </a:cubicBezTo>
                  <a:cubicBezTo>
                    <a:pt x="0" y="718"/>
                    <a:pt x="0" y="872"/>
                    <a:pt x="0" y="1051"/>
                  </a:cubicBezTo>
                  <a:cubicBezTo>
                    <a:pt x="26" y="1205"/>
                    <a:pt x="26" y="1359"/>
                    <a:pt x="26" y="1513"/>
                  </a:cubicBezTo>
                  <a:cubicBezTo>
                    <a:pt x="26" y="1589"/>
                    <a:pt x="26" y="1666"/>
                    <a:pt x="26" y="1769"/>
                  </a:cubicBezTo>
                  <a:cubicBezTo>
                    <a:pt x="26" y="1820"/>
                    <a:pt x="26" y="1897"/>
                    <a:pt x="77" y="1948"/>
                  </a:cubicBezTo>
                  <a:cubicBezTo>
                    <a:pt x="103" y="1961"/>
                    <a:pt x="122" y="1968"/>
                    <a:pt x="138" y="1968"/>
                  </a:cubicBezTo>
                  <a:cubicBezTo>
                    <a:pt x="154" y="1968"/>
                    <a:pt x="167" y="1961"/>
                    <a:pt x="180" y="1948"/>
                  </a:cubicBezTo>
                  <a:cubicBezTo>
                    <a:pt x="231" y="1897"/>
                    <a:pt x="231" y="1820"/>
                    <a:pt x="231" y="1769"/>
                  </a:cubicBezTo>
                  <a:cubicBezTo>
                    <a:pt x="256" y="1666"/>
                    <a:pt x="231" y="1589"/>
                    <a:pt x="231" y="1513"/>
                  </a:cubicBezTo>
                  <a:cubicBezTo>
                    <a:pt x="231" y="1359"/>
                    <a:pt x="231" y="1205"/>
                    <a:pt x="231" y="1051"/>
                  </a:cubicBezTo>
                  <a:cubicBezTo>
                    <a:pt x="231" y="872"/>
                    <a:pt x="231" y="718"/>
                    <a:pt x="205" y="564"/>
                  </a:cubicBezTo>
                  <a:cubicBezTo>
                    <a:pt x="205" y="411"/>
                    <a:pt x="180" y="231"/>
                    <a:pt x="154" y="77"/>
                  </a:cubicBezTo>
                  <a:cubicBezTo>
                    <a:pt x="154" y="26"/>
                    <a:pt x="122" y="0"/>
                    <a:pt x="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76"/>
            <p:cNvSpPr/>
            <p:nvPr/>
          </p:nvSpPr>
          <p:spPr>
            <a:xfrm>
              <a:off x="896800" y="3706475"/>
              <a:ext cx="5150" cy="12850"/>
            </a:xfrm>
            <a:custGeom>
              <a:avLst/>
              <a:gdLst/>
              <a:ahLst/>
              <a:cxnLst/>
              <a:rect l="l" t="t" r="r" b="b"/>
              <a:pathLst>
                <a:path w="206" h="514" extrusionOk="0">
                  <a:moveTo>
                    <a:pt x="103" y="1"/>
                  </a:moveTo>
                  <a:cubicBezTo>
                    <a:pt x="52" y="1"/>
                    <a:pt x="26" y="26"/>
                    <a:pt x="26" y="78"/>
                  </a:cubicBezTo>
                  <a:cubicBezTo>
                    <a:pt x="26" y="155"/>
                    <a:pt x="1" y="206"/>
                    <a:pt x="1" y="283"/>
                  </a:cubicBezTo>
                  <a:cubicBezTo>
                    <a:pt x="1" y="308"/>
                    <a:pt x="1" y="360"/>
                    <a:pt x="1" y="385"/>
                  </a:cubicBezTo>
                  <a:cubicBezTo>
                    <a:pt x="1" y="411"/>
                    <a:pt x="26" y="436"/>
                    <a:pt x="26" y="436"/>
                  </a:cubicBezTo>
                  <a:cubicBezTo>
                    <a:pt x="26" y="462"/>
                    <a:pt x="26" y="462"/>
                    <a:pt x="26" y="488"/>
                  </a:cubicBezTo>
                  <a:cubicBezTo>
                    <a:pt x="52" y="488"/>
                    <a:pt x="52" y="488"/>
                    <a:pt x="78" y="513"/>
                  </a:cubicBezTo>
                  <a:lnTo>
                    <a:pt x="129" y="513"/>
                  </a:lnTo>
                  <a:cubicBezTo>
                    <a:pt x="155" y="488"/>
                    <a:pt x="180" y="488"/>
                    <a:pt x="180" y="436"/>
                  </a:cubicBezTo>
                  <a:cubicBezTo>
                    <a:pt x="180" y="436"/>
                    <a:pt x="206" y="411"/>
                    <a:pt x="206" y="411"/>
                  </a:cubicBezTo>
                  <a:cubicBezTo>
                    <a:pt x="206" y="360"/>
                    <a:pt x="206" y="308"/>
                    <a:pt x="206" y="283"/>
                  </a:cubicBezTo>
                  <a:cubicBezTo>
                    <a:pt x="206" y="206"/>
                    <a:pt x="180" y="129"/>
                    <a:pt x="180" y="78"/>
                  </a:cubicBezTo>
                  <a:cubicBezTo>
                    <a:pt x="180" y="26"/>
                    <a:pt x="155"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76"/>
            <p:cNvSpPr/>
            <p:nvPr/>
          </p:nvSpPr>
          <p:spPr>
            <a:xfrm>
              <a:off x="896175" y="3618050"/>
              <a:ext cx="5150" cy="16525"/>
            </a:xfrm>
            <a:custGeom>
              <a:avLst/>
              <a:gdLst/>
              <a:ahLst/>
              <a:cxnLst/>
              <a:rect l="l" t="t" r="r" b="b"/>
              <a:pathLst>
                <a:path w="206" h="661" extrusionOk="0">
                  <a:moveTo>
                    <a:pt x="103" y="1"/>
                  </a:moveTo>
                  <a:cubicBezTo>
                    <a:pt x="77" y="1"/>
                    <a:pt x="26" y="26"/>
                    <a:pt x="26" y="78"/>
                  </a:cubicBezTo>
                  <a:cubicBezTo>
                    <a:pt x="26" y="180"/>
                    <a:pt x="26" y="257"/>
                    <a:pt x="26" y="360"/>
                  </a:cubicBezTo>
                  <a:cubicBezTo>
                    <a:pt x="26" y="411"/>
                    <a:pt x="0" y="437"/>
                    <a:pt x="26" y="488"/>
                  </a:cubicBezTo>
                  <a:cubicBezTo>
                    <a:pt x="26" y="513"/>
                    <a:pt x="26" y="539"/>
                    <a:pt x="26" y="565"/>
                  </a:cubicBezTo>
                  <a:cubicBezTo>
                    <a:pt x="26" y="616"/>
                    <a:pt x="51" y="642"/>
                    <a:pt x="77" y="642"/>
                  </a:cubicBezTo>
                  <a:lnTo>
                    <a:pt x="51" y="642"/>
                  </a:lnTo>
                  <a:cubicBezTo>
                    <a:pt x="64" y="654"/>
                    <a:pt x="83" y="661"/>
                    <a:pt x="103" y="661"/>
                  </a:cubicBezTo>
                  <a:cubicBezTo>
                    <a:pt x="122" y="661"/>
                    <a:pt x="141" y="654"/>
                    <a:pt x="154" y="642"/>
                  </a:cubicBezTo>
                  <a:cubicBezTo>
                    <a:pt x="180" y="642"/>
                    <a:pt x="180" y="616"/>
                    <a:pt x="205" y="565"/>
                  </a:cubicBezTo>
                  <a:cubicBezTo>
                    <a:pt x="205" y="539"/>
                    <a:pt x="205" y="513"/>
                    <a:pt x="205" y="488"/>
                  </a:cubicBezTo>
                  <a:lnTo>
                    <a:pt x="205" y="360"/>
                  </a:lnTo>
                  <a:cubicBezTo>
                    <a:pt x="205" y="257"/>
                    <a:pt x="180" y="180"/>
                    <a:pt x="180" y="78"/>
                  </a:cubicBezTo>
                  <a:cubicBezTo>
                    <a:pt x="180" y="26"/>
                    <a:pt x="154"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76"/>
            <p:cNvSpPr/>
            <p:nvPr/>
          </p:nvSpPr>
          <p:spPr>
            <a:xfrm>
              <a:off x="883350" y="3369450"/>
              <a:ext cx="8350" cy="60575"/>
            </a:xfrm>
            <a:custGeom>
              <a:avLst/>
              <a:gdLst/>
              <a:ahLst/>
              <a:cxnLst/>
              <a:rect l="l" t="t" r="r" b="b"/>
              <a:pathLst>
                <a:path w="334" h="2423" extrusionOk="0">
                  <a:moveTo>
                    <a:pt x="103" y="0"/>
                  </a:moveTo>
                  <a:cubicBezTo>
                    <a:pt x="65" y="0"/>
                    <a:pt x="26" y="26"/>
                    <a:pt x="26" y="77"/>
                  </a:cubicBezTo>
                  <a:cubicBezTo>
                    <a:pt x="1" y="462"/>
                    <a:pt x="1" y="872"/>
                    <a:pt x="26" y="1256"/>
                  </a:cubicBezTo>
                  <a:cubicBezTo>
                    <a:pt x="26" y="1436"/>
                    <a:pt x="26" y="1641"/>
                    <a:pt x="52" y="1846"/>
                  </a:cubicBezTo>
                  <a:cubicBezTo>
                    <a:pt x="52" y="1923"/>
                    <a:pt x="52" y="2025"/>
                    <a:pt x="52" y="2128"/>
                  </a:cubicBezTo>
                  <a:cubicBezTo>
                    <a:pt x="77" y="2205"/>
                    <a:pt x="77" y="2307"/>
                    <a:pt x="129" y="2384"/>
                  </a:cubicBezTo>
                  <a:cubicBezTo>
                    <a:pt x="141" y="2410"/>
                    <a:pt x="167" y="2422"/>
                    <a:pt x="193" y="2422"/>
                  </a:cubicBezTo>
                  <a:cubicBezTo>
                    <a:pt x="218" y="2422"/>
                    <a:pt x="244" y="2410"/>
                    <a:pt x="257" y="2384"/>
                  </a:cubicBezTo>
                  <a:cubicBezTo>
                    <a:pt x="334" y="2230"/>
                    <a:pt x="282" y="2025"/>
                    <a:pt x="282" y="1846"/>
                  </a:cubicBezTo>
                  <a:cubicBezTo>
                    <a:pt x="257" y="1666"/>
                    <a:pt x="257" y="1461"/>
                    <a:pt x="231" y="1256"/>
                  </a:cubicBezTo>
                  <a:cubicBezTo>
                    <a:pt x="231" y="872"/>
                    <a:pt x="206" y="462"/>
                    <a:pt x="180" y="77"/>
                  </a:cubicBezTo>
                  <a:cubicBezTo>
                    <a:pt x="180" y="26"/>
                    <a:pt x="141"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76"/>
            <p:cNvSpPr/>
            <p:nvPr/>
          </p:nvSpPr>
          <p:spPr>
            <a:xfrm>
              <a:off x="884625" y="3441850"/>
              <a:ext cx="5150" cy="19100"/>
            </a:xfrm>
            <a:custGeom>
              <a:avLst/>
              <a:gdLst/>
              <a:ahLst/>
              <a:cxnLst/>
              <a:rect l="l" t="t" r="r" b="b"/>
              <a:pathLst>
                <a:path w="206" h="764" extrusionOk="0">
                  <a:moveTo>
                    <a:pt x="78" y="1"/>
                  </a:moveTo>
                  <a:cubicBezTo>
                    <a:pt x="26" y="1"/>
                    <a:pt x="1" y="26"/>
                    <a:pt x="1" y="77"/>
                  </a:cubicBezTo>
                  <a:cubicBezTo>
                    <a:pt x="1" y="180"/>
                    <a:pt x="1" y="308"/>
                    <a:pt x="1" y="411"/>
                  </a:cubicBezTo>
                  <a:cubicBezTo>
                    <a:pt x="1" y="462"/>
                    <a:pt x="1" y="513"/>
                    <a:pt x="1" y="564"/>
                  </a:cubicBezTo>
                  <a:cubicBezTo>
                    <a:pt x="1" y="590"/>
                    <a:pt x="1" y="616"/>
                    <a:pt x="1" y="641"/>
                  </a:cubicBezTo>
                  <a:cubicBezTo>
                    <a:pt x="26" y="667"/>
                    <a:pt x="26" y="693"/>
                    <a:pt x="52" y="744"/>
                  </a:cubicBezTo>
                  <a:cubicBezTo>
                    <a:pt x="65" y="757"/>
                    <a:pt x="84" y="763"/>
                    <a:pt x="106" y="763"/>
                  </a:cubicBezTo>
                  <a:cubicBezTo>
                    <a:pt x="129" y="763"/>
                    <a:pt x="155" y="757"/>
                    <a:pt x="180" y="744"/>
                  </a:cubicBezTo>
                  <a:cubicBezTo>
                    <a:pt x="206" y="693"/>
                    <a:pt x="206" y="667"/>
                    <a:pt x="206" y="641"/>
                  </a:cubicBezTo>
                  <a:lnTo>
                    <a:pt x="206" y="564"/>
                  </a:lnTo>
                  <a:cubicBezTo>
                    <a:pt x="206" y="513"/>
                    <a:pt x="206" y="462"/>
                    <a:pt x="206" y="411"/>
                  </a:cubicBezTo>
                  <a:cubicBezTo>
                    <a:pt x="206" y="308"/>
                    <a:pt x="206" y="206"/>
                    <a:pt x="180" y="77"/>
                  </a:cubicBezTo>
                  <a:cubicBezTo>
                    <a:pt x="180" y="52"/>
                    <a:pt x="155" y="1"/>
                    <a:pt x="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76"/>
            <p:cNvSpPr/>
            <p:nvPr/>
          </p:nvSpPr>
          <p:spPr>
            <a:xfrm>
              <a:off x="879500" y="3320750"/>
              <a:ext cx="5800" cy="29350"/>
            </a:xfrm>
            <a:custGeom>
              <a:avLst/>
              <a:gdLst/>
              <a:ahLst/>
              <a:cxnLst/>
              <a:rect l="l" t="t" r="r" b="b"/>
              <a:pathLst>
                <a:path w="232" h="1174" extrusionOk="0">
                  <a:moveTo>
                    <a:pt x="103" y="0"/>
                  </a:moveTo>
                  <a:cubicBezTo>
                    <a:pt x="65" y="0"/>
                    <a:pt x="26" y="26"/>
                    <a:pt x="26" y="77"/>
                  </a:cubicBezTo>
                  <a:cubicBezTo>
                    <a:pt x="1" y="257"/>
                    <a:pt x="1" y="436"/>
                    <a:pt x="1" y="616"/>
                  </a:cubicBezTo>
                  <a:lnTo>
                    <a:pt x="1" y="898"/>
                  </a:lnTo>
                  <a:cubicBezTo>
                    <a:pt x="1" y="923"/>
                    <a:pt x="1" y="974"/>
                    <a:pt x="1" y="1026"/>
                  </a:cubicBezTo>
                  <a:lnTo>
                    <a:pt x="26" y="1026"/>
                  </a:lnTo>
                  <a:cubicBezTo>
                    <a:pt x="26" y="1051"/>
                    <a:pt x="26" y="1077"/>
                    <a:pt x="26" y="1103"/>
                  </a:cubicBezTo>
                  <a:cubicBezTo>
                    <a:pt x="26" y="1128"/>
                    <a:pt x="52" y="1128"/>
                    <a:pt x="78" y="1154"/>
                  </a:cubicBezTo>
                  <a:cubicBezTo>
                    <a:pt x="90" y="1167"/>
                    <a:pt x="110" y="1173"/>
                    <a:pt x="129" y="1173"/>
                  </a:cubicBezTo>
                  <a:cubicBezTo>
                    <a:pt x="148" y="1173"/>
                    <a:pt x="167" y="1167"/>
                    <a:pt x="180" y="1154"/>
                  </a:cubicBezTo>
                  <a:cubicBezTo>
                    <a:pt x="180" y="1128"/>
                    <a:pt x="206" y="1128"/>
                    <a:pt x="206" y="1103"/>
                  </a:cubicBezTo>
                  <a:cubicBezTo>
                    <a:pt x="231" y="1077"/>
                    <a:pt x="231" y="1051"/>
                    <a:pt x="231" y="1026"/>
                  </a:cubicBezTo>
                  <a:cubicBezTo>
                    <a:pt x="231" y="974"/>
                    <a:pt x="231" y="923"/>
                    <a:pt x="231" y="898"/>
                  </a:cubicBezTo>
                  <a:cubicBezTo>
                    <a:pt x="231" y="795"/>
                    <a:pt x="231" y="718"/>
                    <a:pt x="206" y="616"/>
                  </a:cubicBezTo>
                  <a:cubicBezTo>
                    <a:pt x="206" y="436"/>
                    <a:pt x="206" y="257"/>
                    <a:pt x="180" y="77"/>
                  </a:cubicBezTo>
                  <a:cubicBezTo>
                    <a:pt x="180" y="26"/>
                    <a:pt x="142"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76"/>
            <p:cNvSpPr/>
            <p:nvPr/>
          </p:nvSpPr>
          <p:spPr>
            <a:xfrm>
              <a:off x="320775" y="3020400"/>
              <a:ext cx="5150" cy="22300"/>
            </a:xfrm>
            <a:custGeom>
              <a:avLst/>
              <a:gdLst/>
              <a:ahLst/>
              <a:cxnLst/>
              <a:rect l="l" t="t" r="r" b="b"/>
              <a:pathLst>
                <a:path w="206" h="892" extrusionOk="0">
                  <a:moveTo>
                    <a:pt x="90" y="0"/>
                  </a:moveTo>
                  <a:cubicBezTo>
                    <a:pt x="77" y="0"/>
                    <a:pt x="64" y="7"/>
                    <a:pt x="52" y="20"/>
                  </a:cubicBezTo>
                  <a:cubicBezTo>
                    <a:pt x="26" y="45"/>
                    <a:pt x="26" y="71"/>
                    <a:pt x="0" y="97"/>
                  </a:cubicBezTo>
                  <a:cubicBezTo>
                    <a:pt x="0" y="148"/>
                    <a:pt x="0" y="173"/>
                    <a:pt x="0" y="225"/>
                  </a:cubicBezTo>
                  <a:lnTo>
                    <a:pt x="0" y="404"/>
                  </a:lnTo>
                  <a:cubicBezTo>
                    <a:pt x="0" y="532"/>
                    <a:pt x="0" y="686"/>
                    <a:pt x="0" y="814"/>
                  </a:cubicBezTo>
                  <a:lnTo>
                    <a:pt x="26" y="814"/>
                  </a:lnTo>
                  <a:cubicBezTo>
                    <a:pt x="26" y="865"/>
                    <a:pt x="64" y="891"/>
                    <a:pt x="103" y="891"/>
                  </a:cubicBezTo>
                  <a:cubicBezTo>
                    <a:pt x="141" y="891"/>
                    <a:pt x="180" y="865"/>
                    <a:pt x="180" y="814"/>
                  </a:cubicBezTo>
                  <a:cubicBezTo>
                    <a:pt x="180" y="686"/>
                    <a:pt x="205" y="532"/>
                    <a:pt x="205" y="404"/>
                  </a:cubicBezTo>
                  <a:lnTo>
                    <a:pt x="205" y="225"/>
                  </a:lnTo>
                  <a:cubicBezTo>
                    <a:pt x="205" y="173"/>
                    <a:pt x="205" y="148"/>
                    <a:pt x="180" y="97"/>
                  </a:cubicBezTo>
                  <a:cubicBezTo>
                    <a:pt x="180" y="71"/>
                    <a:pt x="154" y="45"/>
                    <a:pt x="128" y="20"/>
                  </a:cubicBezTo>
                  <a:cubicBezTo>
                    <a:pt x="116" y="7"/>
                    <a:pt x="103" y="0"/>
                    <a:pt x="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76"/>
            <p:cNvSpPr/>
            <p:nvPr/>
          </p:nvSpPr>
          <p:spPr>
            <a:xfrm>
              <a:off x="326525" y="3071500"/>
              <a:ext cx="5150" cy="15400"/>
            </a:xfrm>
            <a:custGeom>
              <a:avLst/>
              <a:gdLst/>
              <a:ahLst/>
              <a:cxnLst/>
              <a:rect l="l" t="t" r="r" b="b"/>
              <a:pathLst>
                <a:path w="206" h="616" extrusionOk="0">
                  <a:moveTo>
                    <a:pt x="103" y="0"/>
                  </a:moveTo>
                  <a:cubicBezTo>
                    <a:pt x="78" y="26"/>
                    <a:pt x="52" y="52"/>
                    <a:pt x="52" y="77"/>
                  </a:cubicBezTo>
                  <a:cubicBezTo>
                    <a:pt x="27" y="103"/>
                    <a:pt x="27" y="129"/>
                    <a:pt x="27" y="154"/>
                  </a:cubicBezTo>
                  <a:cubicBezTo>
                    <a:pt x="27" y="205"/>
                    <a:pt x="1" y="231"/>
                    <a:pt x="1" y="282"/>
                  </a:cubicBezTo>
                  <a:cubicBezTo>
                    <a:pt x="1" y="385"/>
                    <a:pt x="1" y="462"/>
                    <a:pt x="1" y="539"/>
                  </a:cubicBezTo>
                  <a:cubicBezTo>
                    <a:pt x="1" y="590"/>
                    <a:pt x="27" y="616"/>
                    <a:pt x="78" y="616"/>
                  </a:cubicBezTo>
                  <a:cubicBezTo>
                    <a:pt x="103" y="616"/>
                    <a:pt x="129" y="590"/>
                    <a:pt x="155" y="564"/>
                  </a:cubicBezTo>
                  <a:cubicBezTo>
                    <a:pt x="155" y="487"/>
                    <a:pt x="180" y="385"/>
                    <a:pt x="206" y="308"/>
                  </a:cubicBezTo>
                  <a:cubicBezTo>
                    <a:pt x="206" y="257"/>
                    <a:pt x="206" y="205"/>
                    <a:pt x="206" y="180"/>
                  </a:cubicBezTo>
                  <a:cubicBezTo>
                    <a:pt x="206" y="129"/>
                    <a:pt x="206" y="52"/>
                    <a:pt x="180" y="26"/>
                  </a:cubicBezTo>
                  <a:cubicBezTo>
                    <a:pt x="155" y="0"/>
                    <a:pt x="129"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76"/>
            <p:cNvSpPr/>
            <p:nvPr/>
          </p:nvSpPr>
          <p:spPr>
            <a:xfrm>
              <a:off x="331650" y="3027275"/>
              <a:ext cx="5800" cy="14125"/>
            </a:xfrm>
            <a:custGeom>
              <a:avLst/>
              <a:gdLst/>
              <a:ahLst/>
              <a:cxnLst/>
              <a:rect l="l" t="t" r="r" b="b"/>
              <a:pathLst>
                <a:path w="232" h="565" extrusionOk="0">
                  <a:moveTo>
                    <a:pt x="104" y="1"/>
                  </a:moveTo>
                  <a:cubicBezTo>
                    <a:pt x="104" y="27"/>
                    <a:pt x="78" y="52"/>
                    <a:pt x="78" y="52"/>
                  </a:cubicBezTo>
                  <a:cubicBezTo>
                    <a:pt x="52" y="78"/>
                    <a:pt x="52" y="103"/>
                    <a:pt x="52" y="129"/>
                  </a:cubicBezTo>
                  <a:cubicBezTo>
                    <a:pt x="52" y="180"/>
                    <a:pt x="52" y="206"/>
                    <a:pt x="27" y="232"/>
                  </a:cubicBezTo>
                  <a:cubicBezTo>
                    <a:pt x="27" y="334"/>
                    <a:pt x="27" y="411"/>
                    <a:pt x="1" y="488"/>
                  </a:cubicBezTo>
                  <a:cubicBezTo>
                    <a:pt x="1" y="539"/>
                    <a:pt x="52" y="565"/>
                    <a:pt x="78" y="565"/>
                  </a:cubicBezTo>
                  <a:cubicBezTo>
                    <a:pt x="104" y="565"/>
                    <a:pt x="155" y="539"/>
                    <a:pt x="155" y="514"/>
                  </a:cubicBezTo>
                  <a:cubicBezTo>
                    <a:pt x="180" y="437"/>
                    <a:pt x="206" y="360"/>
                    <a:pt x="206" y="283"/>
                  </a:cubicBezTo>
                  <a:cubicBezTo>
                    <a:pt x="206" y="232"/>
                    <a:pt x="206" y="206"/>
                    <a:pt x="232" y="155"/>
                  </a:cubicBezTo>
                  <a:cubicBezTo>
                    <a:pt x="232" y="129"/>
                    <a:pt x="232" y="129"/>
                    <a:pt x="232" y="103"/>
                  </a:cubicBezTo>
                  <a:cubicBezTo>
                    <a:pt x="232" y="78"/>
                    <a:pt x="206" y="52"/>
                    <a:pt x="206" y="27"/>
                  </a:cubicBezTo>
                  <a:cubicBezTo>
                    <a:pt x="206" y="27"/>
                    <a:pt x="180"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76"/>
            <p:cNvSpPr/>
            <p:nvPr/>
          </p:nvSpPr>
          <p:spPr>
            <a:xfrm>
              <a:off x="583475" y="2994350"/>
              <a:ext cx="19250" cy="118125"/>
            </a:xfrm>
            <a:custGeom>
              <a:avLst/>
              <a:gdLst/>
              <a:ahLst/>
              <a:cxnLst/>
              <a:rect l="l" t="t" r="r" b="b"/>
              <a:pathLst>
                <a:path w="770" h="4725" extrusionOk="0">
                  <a:moveTo>
                    <a:pt x="98" y="1"/>
                  </a:moveTo>
                  <a:cubicBezTo>
                    <a:pt x="70" y="1"/>
                    <a:pt x="40" y="20"/>
                    <a:pt x="26" y="62"/>
                  </a:cubicBezTo>
                  <a:cubicBezTo>
                    <a:pt x="1" y="447"/>
                    <a:pt x="78" y="831"/>
                    <a:pt x="129" y="1215"/>
                  </a:cubicBezTo>
                  <a:cubicBezTo>
                    <a:pt x="180" y="1600"/>
                    <a:pt x="206" y="2010"/>
                    <a:pt x="257" y="2394"/>
                  </a:cubicBezTo>
                  <a:cubicBezTo>
                    <a:pt x="308" y="2779"/>
                    <a:pt x="359" y="3163"/>
                    <a:pt x="411" y="3548"/>
                  </a:cubicBezTo>
                  <a:cubicBezTo>
                    <a:pt x="411" y="3753"/>
                    <a:pt x="436" y="3932"/>
                    <a:pt x="462" y="4137"/>
                  </a:cubicBezTo>
                  <a:cubicBezTo>
                    <a:pt x="488" y="4317"/>
                    <a:pt x="488" y="4522"/>
                    <a:pt x="564" y="4675"/>
                  </a:cubicBezTo>
                  <a:cubicBezTo>
                    <a:pt x="588" y="4710"/>
                    <a:pt x="621" y="4724"/>
                    <a:pt x="651" y="4724"/>
                  </a:cubicBezTo>
                  <a:cubicBezTo>
                    <a:pt x="687" y="4724"/>
                    <a:pt x="718" y="4704"/>
                    <a:pt x="718" y="4675"/>
                  </a:cubicBezTo>
                  <a:cubicBezTo>
                    <a:pt x="770" y="4496"/>
                    <a:pt x="718" y="4291"/>
                    <a:pt x="693" y="4112"/>
                  </a:cubicBezTo>
                  <a:cubicBezTo>
                    <a:pt x="667" y="3907"/>
                    <a:pt x="641" y="3727"/>
                    <a:pt x="641" y="3522"/>
                  </a:cubicBezTo>
                  <a:lnTo>
                    <a:pt x="616" y="3522"/>
                  </a:lnTo>
                  <a:cubicBezTo>
                    <a:pt x="590" y="3138"/>
                    <a:pt x="539" y="2753"/>
                    <a:pt x="488" y="2343"/>
                  </a:cubicBezTo>
                  <a:cubicBezTo>
                    <a:pt x="436" y="1959"/>
                    <a:pt x="385" y="1574"/>
                    <a:pt x="359" y="1190"/>
                  </a:cubicBezTo>
                  <a:cubicBezTo>
                    <a:pt x="308" y="805"/>
                    <a:pt x="283" y="421"/>
                    <a:pt x="154" y="36"/>
                  </a:cubicBezTo>
                  <a:cubicBezTo>
                    <a:pt x="143" y="13"/>
                    <a:pt x="121"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76"/>
            <p:cNvSpPr/>
            <p:nvPr/>
          </p:nvSpPr>
          <p:spPr>
            <a:xfrm>
              <a:off x="584125" y="2973675"/>
              <a:ext cx="5150" cy="14400"/>
            </a:xfrm>
            <a:custGeom>
              <a:avLst/>
              <a:gdLst/>
              <a:ahLst/>
              <a:cxnLst/>
              <a:rect l="l" t="t" r="r" b="b"/>
              <a:pathLst>
                <a:path w="206" h="576" extrusionOk="0">
                  <a:moveTo>
                    <a:pt x="92" y="1"/>
                  </a:moveTo>
                  <a:cubicBezTo>
                    <a:pt x="65" y="1"/>
                    <a:pt x="41" y="13"/>
                    <a:pt x="26" y="43"/>
                  </a:cubicBezTo>
                  <a:cubicBezTo>
                    <a:pt x="0" y="69"/>
                    <a:pt x="0" y="120"/>
                    <a:pt x="0" y="171"/>
                  </a:cubicBezTo>
                  <a:cubicBezTo>
                    <a:pt x="0" y="223"/>
                    <a:pt x="0" y="248"/>
                    <a:pt x="0" y="300"/>
                  </a:cubicBezTo>
                  <a:cubicBezTo>
                    <a:pt x="0" y="351"/>
                    <a:pt x="0" y="376"/>
                    <a:pt x="26" y="428"/>
                  </a:cubicBezTo>
                  <a:cubicBezTo>
                    <a:pt x="26" y="479"/>
                    <a:pt x="52" y="530"/>
                    <a:pt x="77" y="556"/>
                  </a:cubicBezTo>
                  <a:cubicBezTo>
                    <a:pt x="90" y="569"/>
                    <a:pt x="109" y="575"/>
                    <a:pt x="128" y="575"/>
                  </a:cubicBezTo>
                  <a:cubicBezTo>
                    <a:pt x="148" y="575"/>
                    <a:pt x="167" y="569"/>
                    <a:pt x="180" y="556"/>
                  </a:cubicBezTo>
                  <a:cubicBezTo>
                    <a:pt x="205" y="530"/>
                    <a:pt x="205" y="453"/>
                    <a:pt x="205" y="402"/>
                  </a:cubicBezTo>
                  <a:lnTo>
                    <a:pt x="205" y="274"/>
                  </a:lnTo>
                  <a:cubicBezTo>
                    <a:pt x="205" y="197"/>
                    <a:pt x="205" y="95"/>
                    <a:pt x="154" y="18"/>
                  </a:cubicBezTo>
                  <a:cubicBezTo>
                    <a:pt x="133" y="7"/>
                    <a:pt x="112" y="1"/>
                    <a:pt x="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76"/>
            <p:cNvSpPr/>
            <p:nvPr/>
          </p:nvSpPr>
          <p:spPr>
            <a:xfrm>
              <a:off x="603975" y="2998925"/>
              <a:ext cx="10275" cy="55625"/>
            </a:xfrm>
            <a:custGeom>
              <a:avLst/>
              <a:gdLst/>
              <a:ahLst/>
              <a:cxnLst/>
              <a:rect l="l" t="t" r="r" b="b"/>
              <a:pathLst>
                <a:path w="411" h="2225" extrusionOk="0">
                  <a:moveTo>
                    <a:pt x="65" y="1"/>
                  </a:moveTo>
                  <a:cubicBezTo>
                    <a:pt x="33" y="1"/>
                    <a:pt x="1" y="20"/>
                    <a:pt x="1" y="58"/>
                  </a:cubicBezTo>
                  <a:cubicBezTo>
                    <a:pt x="26" y="417"/>
                    <a:pt x="78" y="802"/>
                    <a:pt x="103" y="1161"/>
                  </a:cubicBezTo>
                  <a:cubicBezTo>
                    <a:pt x="129" y="1340"/>
                    <a:pt x="155" y="1519"/>
                    <a:pt x="180" y="1673"/>
                  </a:cubicBezTo>
                  <a:cubicBezTo>
                    <a:pt x="206" y="1853"/>
                    <a:pt x="206" y="2032"/>
                    <a:pt x="308" y="2186"/>
                  </a:cubicBezTo>
                  <a:cubicBezTo>
                    <a:pt x="308" y="2211"/>
                    <a:pt x="328" y="2224"/>
                    <a:pt x="347" y="2224"/>
                  </a:cubicBezTo>
                  <a:cubicBezTo>
                    <a:pt x="366" y="2224"/>
                    <a:pt x="385" y="2211"/>
                    <a:pt x="385" y="2186"/>
                  </a:cubicBezTo>
                  <a:cubicBezTo>
                    <a:pt x="411" y="2032"/>
                    <a:pt x="385" y="1827"/>
                    <a:pt x="385" y="1673"/>
                  </a:cubicBezTo>
                  <a:cubicBezTo>
                    <a:pt x="360" y="1494"/>
                    <a:pt x="334" y="1314"/>
                    <a:pt x="308" y="1109"/>
                  </a:cubicBezTo>
                  <a:cubicBezTo>
                    <a:pt x="257" y="751"/>
                    <a:pt x="206" y="392"/>
                    <a:pt x="129" y="58"/>
                  </a:cubicBezTo>
                  <a:cubicBezTo>
                    <a:pt x="129" y="20"/>
                    <a:pt x="97" y="1"/>
                    <a:pt x="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76"/>
            <p:cNvSpPr/>
            <p:nvPr/>
          </p:nvSpPr>
          <p:spPr>
            <a:xfrm>
              <a:off x="829050" y="2547950"/>
              <a:ext cx="67150" cy="9200"/>
            </a:xfrm>
            <a:custGeom>
              <a:avLst/>
              <a:gdLst/>
              <a:ahLst/>
              <a:cxnLst/>
              <a:rect l="l" t="t" r="r" b="b"/>
              <a:pathLst>
                <a:path w="2686" h="368" extrusionOk="0">
                  <a:moveTo>
                    <a:pt x="103" y="0"/>
                  </a:moveTo>
                  <a:cubicBezTo>
                    <a:pt x="17" y="0"/>
                    <a:pt x="1" y="158"/>
                    <a:pt x="96" y="182"/>
                  </a:cubicBezTo>
                  <a:cubicBezTo>
                    <a:pt x="507" y="259"/>
                    <a:pt x="942" y="310"/>
                    <a:pt x="1378" y="336"/>
                  </a:cubicBezTo>
                  <a:cubicBezTo>
                    <a:pt x="1583" y="362"/>
                    <a:pt x="1814" y="362"/>
                    <a:pt x="2044" y="362"/>
                  </a:cubicBezTo>
                  <a:lnTo>
                    <a:pt x="2352" y="362"/>
                  </a:lnTo>
                  <a:cubicBezTo>
                    <a:pt x="2403" y="362"/>
                    <a:pt x="2454" y="368"/>
                    <a:pt x="2503" y="368"/>
                  </a:cubicBezTo>
                  <a:cubicBezTo>
                    <a:pt x="2551" y="368"/>
                    <a:pt x="2595" y="362"/>
                    <a:pt x="2634" y="336"/>
                  </a:cubicBezTo>
                  <a:cubicBezTo>
                    <a:pt x="2685" y="310"/>
                    <a:pt x="2685" y="259"/>
                    <a:pt x="2634" y="233"/>
                  </a:cubicBezTo>
                  <a:cubicBezTo>
                    <a:pt x="2557" y="182"/>
                    <a:pt x="2454" y="182"/>
                    <a:pt x="2352" y="182"/>
                  </a:cubicBezTo>
                  <a:lnTo>
                    <a:pt x="2044" y="156"/>
                  </a:lnTo>
                  <a:cubicBezTo>
                    <a:pt x="1814" y="156"/>
                    <a:pt x="1609" y="131"/>
                    <a:pt x="1404" y="131"/>
                  </a:cubicBezTo>
                  <a:cubicBezTo>
                    <a:pt x="968" y="80"/>
                    <a:pt x="532" y="28"/>
                    <a:pt x="122" y="3"/>
                  </a:cubicBezTo>
                  <a:cubicBezTo>
                    <a:pt x="115" y="1"/>
                    <a:pt x="109"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76"/>
            <p:cNvSpPr/>
            <p:nvPr/>
          </p:nvSpPr>
          <p:spPr>
            <a:xfrm>
              <a:off x="840425" y="2530700"/>
              <a:ext cx="27575" cy="7875"/>
            </a:xfrm>
            <a:custGeom>
              <a:avLst/>
              <a:gdLst/>
              <a:ahLst/>
              <a:cxnLst/>
              <a:rect l="l" t="t" r="r" b="b"/>
              <a:pathLst>
                <a:path w="1103" h="315" extrusionOk="0">
                  <a:moveTo>
                    <a:pt x="103" y="1"/>
                  </a:moveTo>
                  <a:cubicBezTo>
                    <a:pt x="26" y="1"/>
                    <a:pt x="0" y="154"/>
                    <a:pt x="103" y="154"/>
                  </a:cubicBezTo>
                  <a:cubicBezTo>
                    <a:pt x="257" y="180"/>
                    <a:pt x="436" y="231"/>
                    <a:pt x="590" y="257"/>
                  </a:cubicBezTo>
                  <a:lnTo>
                    <a:pt x="846" y="308"/>
                  </a:lnTo>
                  <a:cubicBezTo>
                    <a:pt x="885" y="308"/>
                    <a:pt x="929" y="315"/>
                    <a:pt x="971" y="315"/>
                  </a:cubicBezTo>
                  <a:cubicBezTo>
                    <a:pt x="1013" y="315"/>
                    <a:pt x="1051" y="308"/>
                    <a:pt x="1077" y="283"/>
                  </a:cubicBezTo>
                  <a:cubicBezTo>
                    <a:pt x="1102" y="257"/>
                    <a:pt x="1102" y="231"/>
                    <a:pt x="1102" y="206"/>
                  </a:cubicBezTo>
                  <a:cubicBezTo>
                    <a:pt x="1051" y="129"/>
                    <a:pt x="949" y="103"/>
                    <a:pt x="872" y="78"/>
                  </a:cubicBezTo>
                  <a:cubicBezTo>
                    <a:pt x="795" y="78"/>
                    <a:pt x="718" y="52"/>
                    <a:pt x="641" y="26"/>
                  </a:cubicBezTo>
                  <a:cubicBezTo>
                    <a:pt x="462" y="1"/>
                    <a:pt x="282"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76"/>
            <p:cNvSpPr/>
            <p:nvPr/>
          </p:nvSpPr>
          <p:spPr>
            <a:xfrm>
              <a:off x="843625" y="2516600"/>
              <a:ext cx="13475" cy="5150"/>
            </a:xfrm>
            <a:custGeom>
              <a:avLst/>
              <a:gdLst/>
              <a:ahLst/>
              <a:cxnLst/>
              <a:rect l="l" t="t" r="r" b="b"/>
              <a:pathLst>
                <a:path w="539" h="206" extrusionOk="0">
                  <a:moveTo>
                    <a:pt x="385" y="1"/>
                  </a:moveTo>
                  <a:cubicBezTo>
                    <a:pt x="359" y="1"/>
                    <a:pt x="334" y="26"/>
                    <a:pt x="282" y="26"/>
                  </a:cubicBezTo>
                  <a:cubicBezTo>
                    <a:pt x="231" y="26"/>
                    <a:pt x="154" y="52"/>
                    <a:pt x="77" y="52"/>
                  </a:cubicBezTo>
                  <a:cubicBezTo>
                    <a:pt x="26" y="52"/>
                    <a:pt x="0" y="78"/>
                    <a:pt x="0" y="129"/>
                  </a:cubicBezTo>
                  <a:cubicBezTo>
                    <a:pt x="0" y="180"/>
                    <a:pt x="26" y="206"/>
                    <a:pt x="77" y="206"/>
                  </a:cubicBezTo>
                  <a:lnTo>
                    <a:pt x="385" y="206"/>
                  </a:lnTo>
                  <a:cubicBezTo>
                    <a:pt x="436" y="206"/>
                    <a:pt x="462" y="206"/>
                    <a:pt x="487" y="180"/>
                  </a:cubicBezTo>
                  <a:cubicBezTo>
                    <a:pt x="513" y="180"/>
                    <a:pt x="539" y="129"/>
                    <a:pt x="539" y="103"/>
                  </a:cubicBezTo>
                  <a:cubicBezTo>
                    <a:pt x="539" y="78"/>
                    <a:pt x="513" y="52"/>
                    <a:pt x="487" y="26"/>
                  </a:cubicBezTo>
                  <a:cubicBezTo>
                    <a:pt x="462" y="1"/>
                    <a:pt x="411" y="1"/>
                    <a:pt x="3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76"/>
            <p:cNvSpPr/>
            <p:nvPr/>
          </p:nvSpPr>
          <p:spPr>
            <a:xfrm>
              <a:off x="827600" y="2564025"/>
              <a:ext cx="19250" cy="10925"/>
            </a:xfrm>
            <a:custGeom>
              <a:avLst/>
              <a:gdLst/>
              <a:ahLst/>
              <a:cxnLst/>
              <a:rect l="l" t="t" r="r" b="b"/>
              <a:pathLst>
                <a:path w="770" h="437" extrusionOk="0">
                  <a:moveTo>
                    <a:pt x="103" y="0"/>
                  </a:moveTo>
                  <a:cubicBezTo>
                    <a:pt x="52" y="0"/>
                    <a:pt x="26" y="26"/>
                    <a:pt x="1" y="52"/>
                  </a:cubicBezTo>
                  <a:cubicBezTo>
                    <a:pt x="1" y="77"/>
                    <a:pt x="1" y="129"/>
                    <a:pt x="26" y="154"/>
                  </a:cubicBezTo>
                  <a:cubicBezTo>
                    <a:pt x="129" y="206"/>
                    <a:pt x="231" y="257"/>
                    <a:pt x="334" y="308"/>
                  </a:cubicBezTo>
                  <a:cubicBezTo>
                    <a:pt x="385" y="334"/>
                    <a:pt x="436" y="359"/>
                    <a:pt x="488" y="385"/>
                  </a:cubicBezTo>
                  <a:lnTo>
                    <a:pt x="565" y="411"/>
                  </a:lnTo>
                  <a:cubicBezTo>
                    <a:pt x="590" y="411"/>
                    <a:pt x="616" y="436"/>
                    <a:pt x="641" y="436"/>
                  </a:cubicBezTo>
                  <a:lnTo>
                    <a:pt x="693" y="436"/>
                  </a:lnTo>
                  <a:cubicBezTo>
                    <a:pt x="744" y="411"/>
                    <a:pt x="770" y="359"/>
                    <a:pt x="744" y="308"/>
                  </a:cubicBezTo>
                  <a:cubicBezTo>
                    <a:pt x="718" y="257"/>
                    <a:pt x="641" y="231"/>
                    <a:pt x="590" y="206"/>
                  </a:cubicBezTo>
                  <a:cubicBezTo>
                    <a:pt x="539" y="180"/>
                    <a:pt x="462" y="154"/>
                    <a:pt x="411" y="129"/>
                  </a:cubicBezTo>
                  <a:cubicBezTo>
                    <a:pt x="308" y="77"/>
                    <a:pt x="206" y="52"/>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76"/>
            <p:cNvSpPr/>
            <p:nvPr/>
          </p:nvSpPr>
          <p:spPr>
            <a:xfrm>
              <a:off x="973700" y="2622850"/>
              <a:ext cx="15800" cy="48725"/>
            </a:xfrm>
            <a:custGeom>
              <a:avLst/>
              <a:gdLst/>
              <a:ahLst/>
              <a:cxnLst/>
              <a:rect l="l" t="t" r="r" b="b"/>
              <a:pathLst>
                <a:path w="632" h="1949" extrusionOk="0">
                  <a:moveTo>
                    <a:pt x="530" y="1"/>
                  </a:moveTo>
                  <a:cubicBezTo>
                    <a:pt x="500" y="1"/>
                    <a:pt x="471" y="18"/>
                    <a:pt x="462" y="57"/>
                  </a:cubicBezTo>
                  <a:cubicBezTo>
                    <a:pt x="410" y="210"/>
                    <a:pt x="359" y="364"/>
                    <a:pt x="308" y="492"/>
                  </a:cubicBezTo>
                  <a:lnTo>
                    <a:pt x="308" y="518"/>
                  </a:lnTo>
                  <a:cubicBezTo>
                    <a:pt x="282" y="672"/>
                    <a:pt x="231" y="826"/>
                    <a:pt x="180" y="979"/>
                  </a:cubicBezTo>
                  <a:cubicBezTo>
                    <a:pt x="103" y="1261"/>
                    <a:pt x="0" y="1569"/>
                    <a:pt x="0" y="1876"/>
                  </a:cubicBezTo>
                  <a:cubicBezTo>
                    <a:pt x="0" y="1921"/>
                    <a:pt x="35" y="1948"/>
                    <a:pt x="69" y="1948"/>
                  </a:cubicBezTo>
                  <a:cubicBezTo>
                    <a:pt x="94" y="1948"/>
                    <a:pt x="118" y="1934"/>
                    <a:pt x="129" y="1902"/>
                  </a:cubicBezTo>
                  <a:cubicBezTo>
                    <a:pt x="282" y="1646"/>
                    <a:pt x="334" y="1338"/>
                    <a:pt x="410" y="1031"/>
                  </a:cubicBezTo>
                  <a:cubicBezTo>
                    <a:pt x="462" y="877"/>
                    <a:pt x="487" y="723"/>
                    <a:pt x="539" y="569"/>
                  </a:cubicBezTo>
                  <a:cubicBezTo>
                    <a:pt x="564" y="416"/>
                    <a:pt x="590" y="262"/>
                    <a:pt x="615" y="108"/>
                  </a:cubicBezTo>
                  <a:cubicBezTo>
                    <a:pt x="631" y="45"/>
                    <a:pt x="579" y="1"/>
                    <a:pt x="5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76"/>
            <p:cNvSpPr/>
            <p:nvPr/>
          </p:nvSpPr>
          <p:spPr>
            <a:xfrm>
              <a:off x="963450" y="2688400"/>
              <a:ext cx="11300" cy="25575"/>
            </a:xfrm>
            <a:custGeom>
              <a:avLst/>
              <a:gdLst/>
              <a:ahLst/>
              <a:cxnLst/>
              <a:rect l="l" t="t" r="r" b="b"/>
              <a:pathLst>
                <a:path w="452" h="1023" extrusionOk="0">
                  <a:moveTo>
                    <a:pt x="339" y="0"/>
                  </a:moveTo>
                  <a:cubicBezTo>
                    <a:pt x="302" y="0"/>
                    <a:pt x="267" y="23"/>
                    <a:pt x="257" y="75"/>
                  </a:cubicBezTo>
                  <a:lnTo>
                    <a:pt x="257" y="49"/>
                  </a:lnTo>
                  <a:cubicBezTo>
                    <a:pt x="205" y="203"/>
                    <a:pt x="154" y="357"/>
                    <a:pt x="103" y="510"/>
                  </a:cubicBezTo>
                  <a:cubicBezTo>
                    <a:pt x="77" y="587"/>
                    <a:pt x="52" y="664"/>
                    <a:pt x="52" y="741"/>
                  </a:cubicBezTo>
                  <a:cubicBezTo>
                    <a:pt x="26" y="818"/>
                    <a:pt x="0" y="920"/>
                    <a:pt x="52" y="997"/>
                  </a:cubicBezTo>
                  <a:cubicBezTo>
                    <a:pt x="77" y="1023"/>
                    <a:pt x="103" y="1023"/>
                    <a:pt x="128" y="1023"/>
                  </a:cubicBezTo>
                  <a:cubicBezTo>
                    <a:pt x="205" y="972"/>
                    <a:pt x="231" y="869"/>
                    <a:pt x="257" y="792"/>
                  </a:cubicBezTo>
                  <a:cubicBezTo>
                    <a:pt x="282" y="741"/>
                    <a:pt x="308" y="664"/>
                    <a:pt x="333" y="587"/>
                  </a:cubicBezTo>
                  <a:cubicBezTo>
                    <a:pt x="359" y="433"/>
                    <a:pt x="410" y="280"/>
                    <a:pt x="436" y="126"/>
                  </a:cubicBezTo>
                  <a:cubicBezTo>
                    <a:pt x="451" y="49"/>
                    <a:pt x="394" y="0"/>
                    <a:pt x="3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76"/>
            <p:cNvSpPr/>
            <p:nvPr/>
          </p:nvSpPr>
          <p:spPr>
            <a:xfrm>
              <a:off x="955750" y="2664275"/>
              <a:ext cx="8725" cy="18850"/>
            </a:xfrm>
            <a:custGeom>
              <a:avLst/>
              <a:gdLst/>
              <a:ahLst/>
              <a:cxnLst/>
              <a:rect l="l" t="t" r="r" b="b"/>
              <a:pathLst>
                <a:path w="349" h="754" extrusionOk="0">
                  <a:moveTo>
                    <a:pt x="262" y="0"/>
                  </a:moveTo>
                  <a:cubicBezTo>
                    <a:pt x="227" y="0"/>
                    <a:pt x="191" y="21"/>
                    <a:pt x="180" y="66"/>
                  </a:cubicBezTo>
                  <a:cubicBezTo>
                    <a:pt x="154" y="168"/>
                    <a:pt x="103" y="271"/>
                    <a:pt x="78" y="373"/>
                  </a:cubicBezTo>
                  <a:cubicBezTo>
                    <a:pt x="52" y="424"/>
                    <a:pt x="52" y="476"/>
                    <a:pt x="26" y="527"/>
                  </a:cubicBezTo>
                  <a:cubicBezTo>
                    <a:pt x="26" y="578"/>
                    <a:pt x="1" y="629"/>
                    <a:pt x="26" y="706"/>
                  </a:cubicBezTo>
                  <a:cubicBezTo>
                    <a:pt x="26" y="724"/>
                    <a:pt x="51" y="754"/>
                    <a:pt x="74" y="754"/>
                  </a:cubicBezTo>
                  <a:cubicBezTo>
                    <a:pt x="85" y="754"/>
                    <a:pt x="95" y="748"/>
                    <a:pt x="103" y="732"/>
                  </a:cubicBezTo>
                  <a:cubicBezTo>
                    <a:pt x="129" y="706"/>
                    <a:pt x="129" y="681"/>
                    <a:pt x="154" y="655"/>
                  </a:cubicBezTo>
                  <a:cubicBezTo>
                    <a:pt x="154" y="629"/>
                    <a:pt x="180" y="604"/>
                    <a:pt x="180" y="578"/>
                  </a:cubicBezTo>
                  <a:cubicBezTo>
                    <a:pt x="206" y="527"/>
                    <a:pt x="206" y="476"/>
                    <a:pt x="231" y="424"/>
                  </a:cubicBezTo>
                  <a:cubicBezTo>
                    <a:pt x="257" y="322"/>
                    <a:pt x="283" y="194"/>
                    <a:pt x="334" y="91"/>
                  </a:cubicBezTo>
                  <a:cubicBezTo>
                    <a:pt x="348" y="34"/>
                    <a:pt x="306" y="0"/>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76"/>
            <p:cNvSpPr/>
            <p:nvPr/>
          </p:nvSpPr>
          <p:spPr>
            <a:xfrm>
              <a:off x="1006650" y="2468450"/>
              <a:ext cx="12575" cy="73700"/>
            </a:xfrm>
            <a:custGeom>
              <a:avLst/>
              <a:gdLst/>
              <a:ahLst/>
              <a:cxnLst/>
              <a:rect l="l" t="t" r="r" b="b"/>
              <a:pathLst>
                <a:path w="503" h="2948" extrusionOk="0">
                  <a:moveTo>
                    <a:pt x="399" y="1"/>
                  </a:moveTo>
                  <a:cubicBezTo>
                    <a:pt x="369" y="1"/>
                    <a:pt x="337" y="15"/>
                    <a:pt x="323" y="30"/>
                  </a:cubicBezTo>
                  <a:cubicBezTo>
                    <a:pt x="271" y="133"/>
                    <a:pt x="271" y="235"/>
                    <a:pt x="271" y="338"/>
                  </a:cubicBezTo>
                  <a:cubicBezTo>
                    <a:pt x="246" y="466"/>
                    <a:pt x="246" y="594"/>
                    <a:pt x="246" y="697"/>
                  </a:cubicBezTo>
                  <a:cubicBezTo>
                    <a:pt x="220" y="953"/>
                    <a:pt x="195" y="1184"/>
                    <a:pt x="169" y="1440"/>
                  </a:cubicBezTo>
                  <a:cubicBezTo>
                    <a:pt x="143" y="1901"/>
                    <a:pt x="66" y="2388"/>
                    <a:pt x="15" y="2875"/>
                  </a:cubicBezTo>
                  <a:cubicBezTo>
                    <a:pt x="0" y="2920"/>
                    <a:pt x="46" y="2947"/>
                    <a:pt x="92" y="2947"/>
                  </a:cubicBezTo>
                  <a:cubicBezTo>
                    <a:pt x="125" y="2947"/>
                    <a:pt x="158" y="2933"/>
                    <a:pt x="169" y="2901"/>
                  </a:cubicBezTo>
                  <a:cubicBezTo>
                    <a:pt x="297" y="2414"/>
                    <a:pt x="348" y="1952"/>
                    <a:pt x="425" y="1466"/>
                  </a:cubicBezTo>
                  <a:cubicBezTo>
                    <a:pt x="451" y="1209"/>
                    <a:pt x="451" y="979"/>
                    <a:pt x="476" y="722"/>
                  </a:cubicBezTo>
                  <a:cubicBezTo>
                    <a:pt x="476" y="620"/>
                    <a:pt x="502" y="492"/>
                    <a:pt x="502" y="389"/>
                  </a:cubicBezTo>
                  <a:cubicBezTo>
                    <a:pt x="502" y="261"/>
                    <a:pt x="502" y="133"/>
                    <a:pt x="451" y="30"/>
                  </a:cubicBezTo>
                  <a:cubicBezTo>
                    <a:pt x="440" y="9"/>
                    <a:pt x="420" y="1"/>
                    <a:pt x="3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76"/>
            <p:cNvSpPr/>
            <p:nvPr/>
          </p:nvSpPr>
          <p:spPr>
            <a:xfrm>
              <a:off x="1014700" y="2445000"/>
              <a:ext cx="4525" cy="13975"/>
            </a:xfrm>
            <a:custGeom>
              <a:avLst/>
              <a:gdLst/>
              <a:ahLst/>
              <a:cxnLst/>
              <a:rect l="l" t="t" r="r" b="b"/>
              <a:pathLst>
                <a:path w="181" h="559" extrusionOk="0">
                  <a:moveTo>
                    <a:pt x="116" y="1"/>
                  </a:moveTo>
                  <a:cubicBezTo>
                    <a:pt x="103" y="1"/>
                    <a:pt x="90" y="7"/>
                    <a:pt x="78" y="20"/>
                  </a:cubicBezTo>
                  <a:cubicBezTo>
                    <a:pt x="52" y="46"/>
                    <a:pt x="26" y="97"/>
                    <a:pt x="26" y="122"/>
                  </a:cubicBezTo>
                  <a:cubicBezTo>
                    <a:pt x="26" y="174"/>
                    <a:pt x="1" y="225"/>
                    <a:pt x="1" y="251"/>
                  </a:cubicBezTo>
                  <a:cubicBezTo>
                    <a:pt x="1" y="327"/>
                    <a:pt x="1" y="404"/>
                    <a:pt x="1" y="481"/>
                  </a:cubicBezTo>
                  <a:cubicBezTo>
                    <a:pt x="1" y="533"/>
                    <a:pt x="26" y="558"/>
                    <a:pt x="52" y="558"/>
                  </a:cubicBezTo>
                  <a:cubicBezTo>
                    <a:pt x="78" y="558"/>
                    <a:pt x="129" y="533"/>
                    <a:pt x="129" y="507"/>
                  </a:cubicBezTo>
                  <a:cubicBezTo>
                    <a:pt x="154" y="430"/>
                    <a:pt x="154" y="353"/>
                    <a:pt x="180" y="276"/>
                  </a:cubicBezTo>
                  <a:cubicBezTo>
                    <a:pt x="180" y="225"/>
                    <a:pt x="180" y="199"/>
                    <a:pt x="180" y="148"/>
                  </a:cubicBezTo>
                  <a:cubicBezTo>
                    <a:pt x="180" y="97"/>
                    <a:pt x="180" y="71"/>
                    <a:pt x="154" y="20"/>
                  </a:cubicBezTo>
                  <a:cubicBezTo>
                    <a:pt x="142" y="7"/>
                    <a:pt x="129"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76"/>
            <p:cNvSpPr/>
            <p:nvPr/>
          </p:nvSpPr>
          <p:spPr>
            <a:xfrm>
              <a:off x="994850" y="2473200"/>
              <a:ext cx="6425" cy="27725"/>
            </a:xfrm>
            <a:custGeom>
              <a:avLst/>
              <a:gdLst/>
              <a:ahLst/>
              <a:cxnLst/>
              <a:rect l="l" t="t" r="r" b="b"/>
              <a:pathLst>
                <a:path w="257" h="1109" extrusionOk="0">
                  <a:moveTo>
                    <a:pt x="167" y="0"/>
                  </a:moveTo>
                  <a:cubicBezTo>
                    <a:pt x="122" y="0"/>
                    <a:pt x="77" y="32"/>
                    <a:pt x="77" y="97"/>
                  </a:cubicBezTo>
                  <a:cubicBezTo>
                    <a:pt x="77" y="250"/>
                    <a:pt x="77" y="404"/>
                    <a:pt x="51" y="583"/>
                  </a:cubicBezTo>
                  <a:cubicBezTo>
                    <a:pt x="51" y="660"/>
                    <a:pt x="26" y="737"/>
                    <a:pt x="26" y="814"/>
                  </a:cubicBezTo>
                  <a:cubicBezTo>
                    <a:pt x="26" y="891"/>
                    <a:pt x="0" y="968"/>
                    <a:pt x="26" y="1070"/>
                  </a:cubicBezTo>
                  <a:cubicBezTo>
                    <a:pt x="26" y="1096"/>
                    <a:pt x="45" y="1109"/>
                    <a:pt x="67" y="1109"/>
                  </a:cubicBezTo>
                  <a:cubicBezTo>
                    <a:pt x="90" y="1109"/>
                    <a:pt x="115" y="1096"/>
                    <a:pt x="128" y="1070"/>
                  </a:cubicBezTo>
                  <a:cubicBezTo>
                    <a:pt x="180" y="1019"/>
                    <a:pt x="180" y="917"/>
                    <a:pt x="205" y="840"/>
                  </a:cubicBezTo>
                  <a:cubicBezTo>
                    <a:pt x="205" y="763"/>
                    <a:pt x="231" y="660"/>
                    <a:pt x="231" y="583"/>
                  </a:cubicBezTo>
                  <a:cubicBezTo>
                    <a:pt x="256" y="430"/>
                    <a:pt x="256" y="250"/>
                    <a:pt x="256" y="97"/>
                  </a:cubicBezTo>
                  <a:cubicBezTo>
                    <a:pt x="256" y="32"/>
                    <a:pt x="212"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76"/>
            <p:cNvSpPr/>
            <p:nvPr/>
          </p:nvSpPr>
          <p:spPr>
            <a:xfrm>
              <a:off x="863475" y="2035050"/>
              <a:ext cx="13850" cy="70550"/>
            </a:xfrm>
            <a:custGeom>
              <a:avLst/>
              <a:gdLst/>
              <a:ahLst/>
              <a:cxnLst/>
              <a:rect l="l" t="t" r="r" b="b"/>
              <a:pathLst>
                <a:path w="554" h="2822" extrusionOk="0">
                  <a:moveTo>
                    <a:pt x="467" y="1"/>
                  </a:moveTo>
                  <a:cubicBezTo>
                    <a:pt x="433" y="1"/>
                    <a:pt x="397" y="21"/>
                    <a:pt x="385" y="66"/>
                  </a:cubicBezTo>
                  <a:cubicBezTo>
                    <a:pt x="283" y="502"/>
                    <a:pt x="180" y="963"/>
                    <a:pt x="104" y="1450"/>
                  </a:cubicBezTo>
                  <a:cubicBezTo>
                    <a:pt x="78" y="1681"/>
                    <a:pt x="52" y="1911"/>
                    <a:pt x="27" y="2116"/>
                  </a:cubicBezTo>
                  <a:cubicBezTo>
                    <a:pt x="1" y="2245"/>
                    <a:pt x="1" y="2347"/>
                    <a:pt x="1" y="2475"/>
                  </a:cubicBezTo>
                  <a:cubicBezTo>
                    <a:pt x="1" y="2578"/>
                    <a:pt x="1" y="2680"/>
                    <a:pt x="27" y="2783"/>
                  </a:cubicBezTo>
                  <a:cubicBezTo>
                    <a:pt x="39" y="2808"/>
                    <a:pt x="65" y="2821"/>
                    <a:pt x="87" y="2821"/>
                  </a:cubicBezTo>
                  <a:cubicBezTo>
                    <a:pt x="110" y="2821"/>
                    <a:pt x="129" y="2808"/>
                    <a:pt x="129" y="2783"/>
                  </a:cubicBezTo>
                  <a:cubicBezTo>
                    <a:pt x="180" y="2706"/>
                    <a:pt x="206" y="2578"/>
                    <a:pt x="206" y="2475"/>
                  </a:cubicBezTo>
                  <a:cubicBezTo>
                    <a:pt x="232" y="2373"/>
                    <a:pt x="232" y="2270"/>
                    <a:pt x="257" y="2142"/>
                  </a:cubicBezTo>
                  <a:cubicBezTo>
                    <a:pt x="283" y="1911"/>
                    <a:pt x="309" y="1681"/>
                    <a:pt x="334" y="1450"/>
                  </a:cubicBezTo>
                  <a:cubicBezTo>
                    <a:pt x="385" y="1014"/>
                    <a:pt x="462" y="553"/>
                    <a:pt x="539" y="92"/>
                  </a:cubicBezTo>
                  <a:cubicBezTo>
                    <a:pt x="554" y="34"/>
                    <a:pt x="511" y="1"/>
                    <a:pt x="4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76"/>
            <p:cNvSpPr/>
            <p:nvPr/>
          </p:nvSpPr>
          <p:spPr>
            <a:xfrm>
              <a:off x="862850" y="2118050"/>
              <a:ext cx="5150" cy="22300"/>
            </a:xfrm>
            <a:custGeom>
              <a:avLst/>
              <a:gdLst/>
              <a:ahLst/>
              <a:cxnLst/>
              <a:rect l="l" t="t" r="r" b="b"/>
              <a:pathLst>
                <a:path w="206" h="892" extrusionOk="0">
                  <a:moveTo>
                    <a:pt x="103" y="1"/>
                  </a:moveTo>
                  <a:cubicBezTo>
                    <a:pt x="64" y="1"/>
                    <a:pt x="26" y="27"/>
                    <a:pt x="26" y="78"/>
                  </a:cubicBezTo>
                  <a:cubicBezTo>
                    <a:pt x="26" y="206"/>
                    <a:pt x="0" y="334"/>
                    <a:pt x="0" y="488"/>
                  </a:cubicBezTo>
                  <a:cubicBezTo>
                    <a:pt x="0" y="539"/>
                    <a:pt x="0" y="616"/>
                    <a:pt x="0" y="693"/>
                  </a:cubicBezTo>
                  <a:cubicBezTo>
                    <a:pt x="26" y="744"/>
                    <a:pt x="0" y="821"/>
                    <a:pt x="52" y="872"/>
                  </a:cubicBezTo>
                  <a:lnTo>
                    <a:pt x="77" y="872"/>
                  </a:lnTo>
                  <a:cubicBezTo>
                    <a:pt x="77" y="885"/>
                    <a:pt x="90" y="892"/>
                    <a:pt x="106" y="892"/>
                  </a:cubicBezTo>
                  <a:cubicBezTo>
                    <a:pt x="122" y="892"/>
                    <a:pt x="141" y="885"/>
                    <a:pt x="154" y="872"/>
                  </a:cubicBezTo>
                  <a:cubicBezTo>
                    <a:pt x="205" y="821"/>
                    <a:pt x="180" y="744"/>
                    <a:pt x="205" y="693"/>
                  </a:cubicBezTo>
                  <a:cubicBezTo>
                    <a:pt x="205" y="616"/>
                    <a:pt x="205" y="539"/>
                    <a:pt x="205" y="488"/>
                  </a:cubicBezTo>
                  <a:cubicBezTo>
                    <a:pt x="205" y="334"/>
                    <a:pt x="180" y="206"/>
                    <a:pt x="180" y="78"/>
                  </a:cubicBezTo>
                  <a:cubicBezTo>
                    <a:pt x="180" y="27"/>
                    <a:pt x="141"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76"/>
            <p:cNvSpPr/>
            <p:nvPr/>
          </p:nvSpPr>
          <p:spPr>
            <a:xfrm>
              <a:off x="887200" y="2052700"/>
              <a:ext cx="3225" cy="3875"/>
            </a:xfrm>
            <a:custGeom>
              <a:avLst/>
              <a:gdLst/>
              <a:ahLst/>
              <a:cxnLst/>
              <a:rect l="l" t="t" r="r" b="b"/>
              <a:pathLst>
                <a:path w="129" h="155" extrusionOk="0">
                  <a:moveTo>
                    <a:pt x="52" y="1"/>
                  </a:moveTo>
                  <a:cubicBezTo>
                    <a:pt x="52" y="1"/>
                    <a:pt x="52" y="1"/>
                    <a:pt x="26" y="26"/>
                  </a:cubicBezTo>
                  <a:cubicBezTo>
                    <a:pt x="26" y="52"/>
                    <a:pt x="26" y="52"/>
                    <a:pt x="0" y="78"/>
                  </a:cubicBezTo>
                  <a:cubicBezTo>
                    <a:pt x="0" y="103"/>
                    <a:pt x="0" y="103"/>
                    <a:pt x="0" y="129"/>
                  </a:cubicBezTo>
                  <a:lnTo>
                    <a:pt x="26" y="129"/>
                  </a:lnTo>
                  <a:lnTo>
                    <a:pt x="26" y="155"/>
                  </a:lnTo>
                  <a:lnTo>
                    <a:pt x="77" y="155"/>
                  </a:lnTo>
                  <a:cubicBezTo>
                    <a:pt x="103" y="155"/>
                    <a:pt x="103" y="129"/>
                    <a:pt x="103" y="129"/>
                  </a:cubicBezTo>
                  <a:lnTo>
                    <a:pt x="103" y="103"/>
                  </a:lnTo>
                  <a:cubicBezTo>
                    <a:pt x="103" y="103"/>
                    <a:pt x="128" y="78"/>
                    <a:pt x="128" y="78"/>
                  </a:cubicBezTo>
                  <a:lnTo>
                    <a:pt x="128" y="52"/>
                  </a:lnTo>
                  <a:cubicBezTo>
                    <a:pt x="128" y="52"/>
                    <a:pt x="128" y="26"/>
                    <a:pt x="128" y="26"/>
                  </a:cubicBezTo>
                  <a:cubicBezTo>
                    <a:pt x="103" y="26"/>
                    <a:pt x="103" y="26"/>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76"/>
            <p:cNvSpPr/>
            <p:nvPr/>
          </p:nvSpPr>
          <p:spPr>
            <a:xfrm>
              <a:off x="830800" y="2128625"/>
              <a:ext cx="11575" cy="105525"/>
            </a:xfrm>
            <a:custGeom>
              <a:avLst/>
              <a:gdLst/>
              <a:ahLst/>
              <a:cxnLst/>
              <a:rect l="l" t="t" r="r" b="b"/>
              <a:pathLst>
                <a:path w="463" h="4221" extrusionOk="0">
                  <a:moveTo>
                    <a:pt x="347" y="1"/>
                  </a:moveTo>
                  <a:cubicBezTo>
                    <a:pt x="328" y="1"/>
                    <a:pt x="308" y="14"/>
                    <a:pt x="308" y="39"/>
                  </a:cubicBezTo>
                  <a:cubicBezTo>
                    <a:pt x="283" y="398"/>
                    <a:pt x="257" y="757"/>
                    <a:pt x="232" y="1116"/>
                  </a:cubicBezTo>
                  <a:cubicBezTo>
                    <a:pt x="232" y="1449"/>
                    <a:pt x="206" y="1808"/>
                    <a:pt x="180" y="2141"/>
                  </a:cubicBezTo>
                  <a:cubicBezTo>
                    <a:pt x="155" y="2500"/>
                    <a:pt x="129" y="2833"/>
                    <a:pt x="103" y="3192"/>
                  </a:cubicBezTo>
                  <a:lnTo>
                    <a:pt x="26" y="3730"/>
                  </a:lnTo>
                  <a:cubicBezTo>
                    <a:pt x="26" y="3807"/>
                    <a:pt x="26" y="3884"/>
                    <a:pt x="26" y="3961"/>
                  </a:cubicBezTo>
                  <a:cubicBezTo>
                    <a:pt x="1" y="4038"/>
                    <a:pt x="1" y="4114"/>
                    <a:pt x="52" y="4191"/>
                  </a:cubicBezTo>
                  <a:cubicBezTo>
                    <a:pt x="67" y="4206"/>
                    <a:pt x="90" y="4221"/>
                    <a:pt x="112" y="4221"/>
                  </a:cubicBezTo>
                  <a:cubicBezTo>
                    <a:pt x="128" y="4221"/>
                    <a:pt x="144" y="4213"/>
                    <a:pt x="155" y="4191"/>
                  </a:cubicBezTo>
                  <a:cubicBezTo>
                    <a:pt x="206" y="4140"/>
                    <a:pt x="206" y="4089"/>
                    <a:pt x="232" y="4012"/>
                  </a:cubicBezTo>
                  <a:cubicBezTo>
                    <a:pt x="257" y="3909"/>
                    <a:pt x="257" y="3833"/>
                    <a:pt x="283" y="3756"/>
                  </a:cubicBezTo>
                  <a:cubicBezTo>
                    <a:pt x="308" y="3576"/>
                    <a:pt x="334" y="3397"/>
                    <a:pt x="334" y="3243"/>
                  </a:cubicBezTo>
                  <a:cubicBezTo>
                    <a:pt x="385" y="2884"/>
                    <a:pt x="411" y="2525"/>
                    <a:pt x="411" y="2167"/>
                  </a:cubicBezTo>
                  <a:cubicBezTo>
                    <a:pt x="437" y="1808"/>
                    <a:pt x="462" y="1475"/>
                    <a:pt x="462" y="1116"/>
                  </a:cubicBezTo>
                  <a:cubicBezTo>
                    <a:pt x="462" y="757"/>
                    <a:pt x="411" y="398"/>
                    <a:pt x="385" y="39"/>
                  </a:cubicBezTo>
                  <a:cubicBezTo>
                    <a:pt x="385" y="14"/>
                    <a:pt x="366" y="1"/>
                    <a:pt x="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76"/>
            <p:cNvSpPr/>
            <p:nvPr/>
          </p:nvSpPr>
          <p:spPr>
            <a:xfrm>
              <a:off x="828250" y="2260300"/>
              <a:ext cx="6425" cy="26775"/>
            </a:xfrm>
            <a:custGeom>
              <a:avLst/>
              <a:gdLst/>
              <a:ahLst/>
              <a:cxnLst/>
              <a:rect l="l" t="t" r="r" b="b"/>
              <a:pathLst>
                <a:path w="257" h="1071" extrusionOk="0">
                  <a:moveTo>
                    <a:pt x="154" y="1"/>
                  </a:moveTo>
                  <a:cubicBezTo>
                    <a:pt x="116" y="1"/>
                    <a:pt x="77" y="26"/>
                    <a:pt x="77" y="78"/>
                  </a:cubicBezTo>
                  <a:cubicBezTo>
                    <a:pt x="52" y="232"/>
                    <a:pt x="52" y="411"/>
                    <a:pt x="52" y="565"/>
                  </a:cubicBezTo>
                  <a:cubicBezTo>
                    <a:pt x="26" y="718"/>
                    <a:pt x="0" y="898"/>
                    <a:pt x="77" y="1052"/>
                  </a:cubicBezTo>
                  <a:cubicBezTo>
                    <a:pt x="90" y="1064"/>
                    <a:pt x="109" y="1071"/>
                    <a:pt x="128" y="1071"/>
                  </a:cubicBezTo>
                  <a:cubicBezTo>
                    <a:pt x="148" y="1071"/>
                    <a:pt x="167" y="1064"/>
                    <a:pt x="180" y="1052"/>
                  </a:cubicBezTo>
                  <a:cubicBezTo>
                    <a:pt x="257" y="898"/>
                    <a:pt x="231" y="718"/>
                    <a:pt x="231" y="565"/>
                  </a:cubicBezTo>
                  <a:cubicBezTo>
                    <a:pt x="231" y="411"/>
                    <a:pt x="231" y="232"/>
                    <a:pt x="231" y="78"/>
                  </a:cubicBezTo>
                  <a:cubicBezTo>
                    <a:pt x="231" y="26"/>
                    <a:pt x="193"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76"/>
            <p:cNvSpPr/>
            <p:nvPr/>
          </p:nvSpPr>
          <p:spPr>
            <a:xfrm>
              <a:off x="530925" y="1905700"/>
              <a:ext cx="47450" cy="9525"/>
            </a:xfrm>
            <a:custGeom>
              <a:avLst/>
              <a:gdLst/>
              <a:ahLst/>
              <a:cxnLst/>
              <a:rect l="l" t="t" r="r" b="b"/>
              <a:pathLst>
                <a:path w="1898" h="381" extrusionOk="0">
                  <a:moveTo>
                    <a:pt x="1776" y="0"/>
                  </a:moveTo>
                  <a:cubicBezTo>
                    <a:pt x="1732" y="0"/>
                    <a:pt x="1693" y="11"/>
                    <a:pt x="1641" y="11"/>
                  </a:cubicBezTo>
                  <a:cubicBezTo>
                    <a:pt x="1564" y="37"/>
                    <a:pt x="1488" y="37"/>
                    <a:pt x="1411" y="63"/>
                  </a:cubicBezTo>
                  <a:cubicBezTo>
                    <a:pt x="1282" y="88"/>
                    <a:pt x="1129" y="114"/>
                    <a:pt x="1001" y="140"/>
                  </a:cubicBezTo>
                  <a:cubicBezTo>
                    <a:pt x="693" y="191"/>
                    <a:pt x="385" y="216"/>
                    <a:pt x="78" y="242"/>
                  </a:cubicBezTo>
                  <a:cubicBezTo>
                    <a:pt x="1" y="268"/>
                    <a:pt x="1" y="370"/>
                    <a:pt x="78" y="370"/>
                  </a:cubicBezTo>
                  <a:cubicBezTo>
                    <a:pt x="160" y="377"/>
                    <a:pt x="243" y="380"/>
                    <a:pt x="325" y="380"/>
                  </a:cubicBezTo>
                  <a:cubicBezTo>
                    <a:pt x="550" y="380"/>
                    <a:pt x="775" y="357"/>
                    <a:pt x="1001" y="319"/>
                  </a:cubicBezTo>
                  <a:cubicBezTo>
                    <a:pt x="1154" y="293"/>
                    <a:pt x="1308" y="268"/>
                    <a:pt x="1462" y="242"/>
                  </a:cubicBezTo>
                  <a:cubicBezTo>
                    <a:pt x="1590" y="216"/>
                    <a:pt x="1769" y="191"/>
                    <a:pt x="1872" y="114"/>
                  </a:cubicBezTo>
                  <a:lnTo>
                    <a:pt x="1872" y="88"/>
                  </a:lnTo>
                  <a:cubicBezTo>
                    <a:pt x="1898" y="63"/>
                    <a:pt x="1872" y="37"/>
                    <a:pt x="1846" y="11"/>
                  </a:cubicBezTo>
                  <a:cubicBezTo>
                    <a:pt x="1821" y="3"/>
                    <a:pt x="1798" y="0"/>
                    <a:pt x="17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76"/>
            <p:cNvSpPr/>
            <p:nvPr/>
          </p:nvSpPr>
          <p:spPr>
            <a:xfrm>
              <a:off x="517475" y="4115325"/>
              <a:ext cx="81000" cy="57900"/>
            </a:xfrm>
            <a:custGeom>
              <a:avLst/>
              <a:gdLst/>
              <a:ahLst/>
              <a:cxnLst/>
              <a:rect l="l" t="t" r="r" b="b"/>
              <a:pathLst>
                <a:path w="3240" h="2316" extrusionOk="0">
                  <a:moveTo>
                    <a:pt x="3092" y="1"/>
                  </a:moveTo>
                  <a:cubicBezTo>
                    <a:pt x="3070" y="1"/>
                    <a:pt x="3047" y="8"/>
                    <a:pt x="3025" y="24"/>
                  </a:cubicBezTo>
                  <a:cubicBezTo>
                    <a:pt x="2923" y="101"/>
                    <a:pt x="2820" y="204"/>
                    <a:pt x="2718" y="306"/>
                  </a:cubicBezTo>
                  <a:cubicBezTo>
                    <a:pt x="2615" y="409"/>
                    <a:pt x="2512" y="511"/>
                    <a:pt x="2410" y="614"/>
                  </a:cubicBezTo>
                  <a:cubicBezTo>
                    <a:pt x="2179" y="793"/>
                    <a:pt x="1974" y="998"/>
                    <a:pt x="1744" y="1178"/>
                  </a:cubicBezTo>
                  <a:cubicBezTo>
                    <a:pt x="1462" y="1383"/>
                    <a:pt x="1180" y="1588"/>
                    <a:pt x="872" y="1793"/>
                  </a:cubicBezTo>
                  <a:cubicBezTo>
                    <a:pt x="872" y="1690"/>
                    <a:pt x="821" y="1588"/>
                    <a:pt x="770" y="1511"/>
                  </a:cubicBezTo>
                  <a:cubicBezTo>
                    <a:pt x="718" y="1434"/>
                    <a:pt x="667" y="1357"/>
                    <a:pt x="616" y="1280"/>
                  </a:cubicBezTo>
                  <a:cubicBezTo>
                    <a:pt x="539" y="1229"/>
                    <a:pt x="462" y="1178"/>
                    <a:pt x="385" y="1101"/>
                  </a:cubicBezTo>
                  <a:cubicBezTo>
                    <a:pt x="360" y="1101"/>
                    <a:pt x="308" y="1075"/>
                    <a:pt x="283" y="1050"/>
                  </a:cubicBezTo>
                  <a:cubicBezTo>
                    <a:pt x="231" y="1024"/>
                    <a:pt x="206" y="998"/>
                    <a:pt x="155" y="998"/>
                  </a:cubicBezTo>
                  <a:lnTo>
                    <a:pt x="103" y="998"/>
                  </a:lnTo>
                  <a:cubicBezTo>
                    <a:pt x="78" y="998"/>
                    <a:pt x="26" y="998"/>
                    <a:pt x="1" y="1050"/>
                  </a:cubicBezTo>
                  <a:cubicBezTo>
                    <a:pt x="1" y="1101"/>
                    <a:pt x="1" y="1126"/>
                    <a:pt x="52" y="1152"/>
                  </a:cubicBezTo>
                  <a:lnTo>
                    <a:pt x="78" y="1178"/>
                  </a:lnTo>
                  <a:cubicBezTo>
                    <a:pt x="103" y="1203"/>
                    <a:pt x="129" y="1203"/>
                    <a:pt x="180" y="1229"/>
                  </a:cubicBezTo>
                  <a:cubicBezTo>
                    <a:pt x="206" y="1255"/>
                    <a:pt x="231" y="1255"/>
                    <a:pt x="283" y="1280"/>
                  </a:cubicBezTo>
                  <a:cubicBezTo>
                    <a:pt x="283" y="1306"/>
                    <a:pt x="308" y="1306"/>
                    <a:pt x="334" y="1331"/>
                  </a:cubicBezTo>
                  <a:cubicBezTo>
                    <a:pt x="360" y="1331"/>
                    <a:pt x="360" y="1331"/>
                    <a:pt x="360" y="1357"/>
                  </a:cubicBezTo>
                  <a:cubicBezTo>
                    <a:pt x="385" y="1383"/>
                    <a:pt x="436" y="1408"/>
                    <a:pt x="462" y="1434"/>
                  </a:cubicBezTo>
                  <a:cubicBezTo>
                    <a:pt x="462" y="1434"/>
                    <a:pt x="488" y="1460"/>
                    <a:pt x="488" y="1485"/>
                  </a:cubicBezTo>
                  <a:cubicBezTo>
                    <a:pt x="488" y="1485"/>
                    <a:pt x="513" y="1485"/>
                    <a:pt x="513" y="1511"/>
                  </a:cubicBezTo>
                  <a:cubicBezTo>
                    <a:pt x="539" y="1536"/>
                    <a:pt x="565" y="1588"/>
                    <a:pt x="590" y="1613"/>
                  </a:cubicBezTo>
                  <a:cubicBezTo>
                    <a:pt x="641" y="1690"/>
                    <a:pt x="667" y="1767"/>
                    <a:pt x="718" y="1818"/>
                  </a:cubicBezTo>
                  <a:cubicBezTo>
                    <a:pt x="718" y="1844"/>
                    <a:pt x="744" y="1844"/>
                    <a:pt x="744" y="1870"/>
                  </a:cubicBezTo>
                  <a:cubicBezTo>
                    <a:pt x="590" y="1972"/>
                    <a:pt x="436" y="2049"/>
                    <a:pt x="283" y="2152"/>
                  </a:cubicBezTo>
                  <a:cubicBezTo>
                    <a:pt x="217" y="2196"/>
                    <a:pt x="264" y="2316"/>
                    <a:pt x="344" y="2316"/>
                  </a:cubicBezTo>
                  <a:cubicBezTo>
                    <a:pt x="357" y="2316"/>
                    <a:pt x="371" y="2313"/>
                    <a:pt x="385" y="2305"/>
                  </a:cubicBezTo>
                  <a:cubicBezTo>
                    <a:pt x="923" y="2049"/>
                    <a:pt x="1410" y="1716"/>
                    <a:pt x="1897" y="1357"/>
                  </a:cubicBezTo>
                  <a:cubicBezTo>
                    <a:pt x="2128" y="1178"/>
                    <a:pt x="2333" y="998"/>
                    <a:pt x="2564" y="819"/>
                  </a:cubicBezTo>
                  <a:cubicBezTo>
                    <a:pt x="2666" y="716"/>
                    <a:pt x="2769" y="614"/>
                    <a:pt x="2871" y="511"/>
                  </a:cubicBezTo>
                  <a:cubicBezTo>
                    <a:pt x="2974" y="409"/>
                    <a:pt x="3102" y="306"/>
                    <a:pt x="3179" y="178"/>
                  </a:cubicBezTo>
                  <a:cubicBezTo>
                    <a:pt x="3239" y="97"/>
                    <a:pt x="3173" y="1"/>
                    <a:pt x="3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76"/>
            <p:cNvSpPr/>
            <p:nvPr/>
          </p:nvSpPr>
          <p:spPr>
            <a:xfrm>
              <a:off x="487375" y="4180375"/>
              <a:ext cx="20525" cy="9250"/>
            </a:xfrm>
            <a:custGeom>
              <a:avLst/>
              <a:gdLst/>
              <a:ahLst/>
              <a:cxnLst/>
              <a:rect l="l" t="t" r="r" b="b"/>
              <a:pathLst>
                <a:path w="821" h="370" extrusionOk="0">
                  <a:moveTo>
                    <a:pt x="732" y="1"/>
                  </a:moveTo>
                  <a:cubicBezTo>
                    <a:pt x="720" y="1"/>
                    <a:pt x="706" y="4"/>
                    <a:pt x="692" y="11"/>
                  </a:cubicBezTo>
                  <a:cubicBezTo>
                    <a:pt x="590" y="37"/>
                    <a:pt x="461" y="88"/>
                    <a:pt x="359" y="113"/>
                  </a:cubicBezTo>
                  <a:cubicBezTo>
                    <a:pt x="308" y="139"/>
                    <a:pt x="256" y="165"/>
                    <a:pt x="205" y="190"/>
                  </a:cubicBezTo>
                  <a:cubicBezTo>
                    <a:pt x="180" y="190"/>
                    <a:pt x="128" y="190"/>
                    <a:pt x="103" y="216"/>
                  </a:cubicBezTo>
                  <a:cubicBezTo>
                    <a:pt x="77" y="242"/>
                    <a:pt x="51" y="242"/>
                    <a:pt x="26" y="267"/>
                  </a:cubicBezTo>
                  <a:cubicBezTo>
                    <a:pt x="0" y="319"/>
                    <a:pt x="26" y="370"/>
                    <a:pt x="77" y="370"/>
                  </a:cubicBezTo>
                  <a:cubicBezTo>
                    <a:pt x="154" y="370"/>
                    <a:pt x="205" y="370"/>
                    <a:pt x="256" y="344"/>
                  </a:cubicBezTo>
                  <a:cubicBezTo>
                    <a:pt x="308" y="319"/>
                    <a:pt x="359" y="319"/>
                    <a:pt x="410" y="293"/>
                  </a:cubicBezTo>
                  <a:cubicBezTo>
                    <a:pt x="538" y="267"/>
                    <a:pt x="641" y="216"/>
                    <a:pt x="743" y="165"/>
                  </a:cubicBezTo>
                  <a:cubicBezTo>
                    <a:pt x="795" y="165"/>
                    <a:pt x="820" y="113"/>
                    <a:pt x="795" y="62"/>
                  </a:cubicBezTo>
                  <a:cubicBezTo>
                    <a:pt x="795" y="25"/>
                    <a:pt x="767" y="1"/>
                    <a:pt x="7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76"/>
            <p:cNvSpPr/>
            <p:nvPr/>
          </p:nvSpPr>
          <p:spPr>
            <a:xfrm>
              <a:off x="691775" y="4118225"/>
              <a:ext cx="26575" cy="14375"/>
            </a:xfrm>
            <a:custGeom>
              <a:avLst/>
              <a:gdLst/>
              <a:ahLst/>
              <a:cxnLst/>
              <a:rect l="l" t="t" r="r" b="b"/>
              <a:pathLst>
                <a:path w="1063" h="575" extrusionOk="0">
                  <a:moveTo>
                    <a:pt x="914" y="1"/>
                  </a:moveTo>
                  <a:cubicBezTo>
                    <a:pt x="900" y="1"/>
                    <a:pt x="886" y="4"/>
                    <a:pt x="872" y="11"/>
                  </a:cubicBezTo>
                  <a:cubicBezTo>
                    <a:pt x="718" y="88"/>
                    <a:pt x="590" y="139"/>
                    <a:pt x="436" y="216"/>
                  </a:cubicBezTo>
                  <a:cubicBezTo>
                    <a:pt x="359" y="242"/>
                    <a:pt x="308" y="293"/>
                    <a:pt x="231" y="318"/>
                  </a:cubicBezTo>
                  <a:cubicBezTo>
                    <a:pt x="154" y="370"/>
                    <a:pt x="77" y="395"/>
                    <a:pt x="26" y="472"/>
                  </a:cubicBezTo>
                  <a:cubicBezTo>
                    <a:pt x="0" y="523"/>
                    <a:pt x="51" y="575"/>
                    <a:pt x="103" y="575"/>
                  </a:cubicBezTo>
                  <a:cubicBezTo>
                    <a:pt x="180" y="575"/>
                    <a:pt x="256" y="549"/>
                    <a:pt x="333" y="523"/>
                  </a:cubicBezTo>
                  <a:cubicBezTo>
                    <a:pt x="410" y="472"/>
                    <a:pt x="487" y="447"/>
                    <a:pt x="564" y="421"/>
                  </a:cubicBezTo>
                  <a:cubicBezTo>
                    <a:pt x="692" y="344"/>
                    <a:pt x="846" y="267"/>
                    <a:pt x="974" y="165"/>
                  </a:cubicBezTo>
                  <a:cubicBezTo>
                    <a:pt x="1062" y="121"/>
                    <a:pt x="999" y="1"/>
                    <a:pt x="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76"/>
            <p:cNvSpPr/>
            <p:nvPr/>
          </p:nvSpPr>
          <p:spPr>
            <a:xfrm>
              <a:off x="754550" y="4285075"/>
              <a:ext cx="55150" cy="8350"/>
            </a:xfrm>
            <a:custGeom>
              <a:avLst/>
              <a:gdLst/>
              <a:ahLst/>
              <a:cxnLst/>
              <a:rect l="l" t="t" r="r" b="b"/>
              <a:pathLst>
                <a:path w="2206" h="334" extrusionOk="0">
                  <a:moveTo>
                    <a:pt x="606" y="1"/>
                  </a:moveTo>
                  <a:cubicBezTo>
                    <a:pt x="424" y="1"/>
                    <a:pt x="244" y="13"/>
                    <a:pt x="78" y="52"/>
                  </a:cubicBezTo>
                  <a:cubicBezTo>
                    <a:pt x="1" y="78"/>
                    <a:pt x="26" y="180"/>
                    <a:pt x="78" y="180"/>
                  </a:cubicBezTo>
                  <a:cubicBezTo>
                    <a:pt x="257" y="193"/>
                    <a:pt x="430" y="193"/>
                    <a:pt x="603" y="193"/>
                  </a:cubicBezTo>
                  <a:cubicBezTo>
                    <a:pt x="776" y="193"/>
                    <a:pt x="949" y="193"/>
                    <a:pt x="1129" y="206"/>
                  </a:cubicBezTo>
                  <a:cubicBezTo>
                    <a:pt x="1308" y="231"/>
                    <a:pt x="1462" y="257"/>
                    <a:pt x="1641" y="257"/>
                  </a:cubicBezTo>
                  <a:cubicBezTo>
                    <a:pt x="1718" y="283"/>
                    <a:pt x="1821" y="283"/>
                    <a:pt x="1897" y="308"/>
                  </a:cubicBezTo>
                  <a:cubicBezTo>
                    <a:pt x="1974" y="308"/>
                    <a:pt x="2077" y="334"/>
                    <a:pt x="2154" y="334"/>
                  </a:cubicBezTo>
                  <a:cubicBezTo>
                    <a:pt x="2179" y="334"/>
                    <a:pt x="2205" y="283"/>
                    <a:pt x="2154" y="257"/>
                  </a:cubicBezTo>
                  <a:cubicBezTo>
                    <a:pt x="2103" y="231"/>
                    <a:pt x="2026" y="206"/>
                    <a:pt x="1949" y="180"/>
                  </a:cubicBezTo>
                  <a:cubicBezTo>
                    <a:pt x="1846" y="154"/>
                    <a:pt x="1769" y="129"/>
                    <a:pt x="1667" y="103"/>
                  </a:cubicBezTo>
                  <a:cubicBezTo>
                    <a:pt x="1513" y="52"/>
                    <a:pt x="1334" y="26"/>
                    <a:pt x="1154" y="26"/>
                  </a:cubicBezTo>
                  <a:cubicBezTo>
                    <a:pt x="975" y="13"/>
                    <a:pt x="789" y="1"/>
                    <a:pt x="6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76"/>
            <p:cNvSpPr/>
            <p:nvPr/>
          </p:nvSpPr>
          <p:spPr>
            <a:xfrm>
              <a:off x="875025" y="4140875"/>
              <a:ext cx="11550" cy="62475"/>
            </a:xfrm>
            <a:custGeom>
              <a:avLst/>
              <a:gdLst/>
              <a:ahLst/>
              <a:cxnLst/>
              <a:rect l="l" t="t" r="r" b="b"/>
              <a:pathLst>
                <a:path w="462" h="2499" extrusionOk="0">
                  <a:moveTo>
                    <a:pt x="285" y="1"/>
                  </a:moveTo>
                  <a:cubicBezTo>
                    <a:pt x="248" y="1"/>
                    <a:pt x="205" y="29"/>
                    <a:pt x="205" y="79"/>
                  </a:cubicBezTo>
                  <a:cubicBezTo>
                    <a:pt x="180" y="284"/>
                    <a:pt x="231" y="489"/>
                    <a:pt x="257" y="668"/>
                  </a:cubicBezTo>
                  <a:cubicBezTo>
                    <a:pt x="257" y="873"/>
                    <a:pt x="257" y="1078"/>
                    <a:pt x="231" y="1283"/>
                  </a:cubicBezTo>
                  <a:cubicBezTo>
                    <a:pt x="205" y="1488"/>
                    <a:pt x="180" y="1693"/>
                    <a:pt x="128" y="1899"/>
                  </a:cubicBezTo>
                  <a:cubicBezTo>
                    <a:pt x="103" y="1975"/>
                    <a:pt x="77" y="2078"/>
                    <a:pt x="52" y="2155"/>
                  </a:cubicBezTo>
                  <a:cubicBezTo>
                    <a:pt x="26" y="2257"/>
                    <a:pt x="0" y="2360"/>
                    <a:pt x="0" y="2462"/>
                  </a:cubicBezTo>
                  <a:cubicBezTo>
                    <a:pt x="0" y="2480"/>
                    <a:pt x="26" y="2499"/>
                    <a:pt x="50" y="2499"/>
                  </a:cubicBezTo>
                  <a:cubicBezTo>
                    <a:pt x="60" y="2499"/>
                    <a:pt x="70" y="2496"/>
                    <a:pt x="77" y="2488"/>
                  </a:cubicBezTo>
                  <a:cubicBezTo>
                    <a:pt x="154" y="2437"/>
                    <a:pt x="180" y="2334"/>
                    <a:pt x="231" y="2257"/>
                  </a:cubicBezTo>
                  <a:cubicBezTo>
                    <a:pt x="257" y="2155"/>
                    <a:pt x="308" y="2052"/>
                    <a:pt x="334" y="1950"/>
                  </a:cubicBezTo>
                  <a:cubicBezTo>
                    <a:pt x="385" y="1745"/>
                    <a:pt x="410" y="1514"/>
                    <a:pt x="436" y="1309"/>
                  </a:cubicBezTo>
                  <a:cubicBezTo>
                    <a:pt x="462" y="1078"/>
                    <a:pt x="462" y="873"/>
                    <a:pt x="462" y="643"/>
                  </a:cubicBezTo>
                  <a:cubicBezTo>
                    <a:pt x="436" y="438"/>
                    <a:pt x="436" y="233"/>
                    <a:pt x="334" y="28"/>
                  </a:cubicBezTo>
                  <a:cubicBezTo>
                    <a:pt x="324" y="9"/>
                    <a:pt x="306"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76"/>
            <p:cNvSpPr/>
            <p:nvPr/>
          </p:nvSpPr>
          <p:spPr>
            <a:xfrm>
              <a:off x="848750" y="4225075"/>
              <a:ext cx="16300" cy="25800"/>
            </a:xfrm>
            <a:custGeom>
              <a:avLst/>
              <a:gdLst/>
              <a:ahLst/>
              <a:cxnLst/>
              <a:rect l="l" t="t" r="r" b="b"/>
              <a:pathLst>
                <a:path w="652" h="1032" extrusionOk="0">
                  <a:moveTo>
                    <a:pt x="526" y="0"/>
                  </a:moveTo>
                  <a:cubicBezTo>
                    <a:pt x="501" y="0"/>
                    <a:pt x="477" y="13"/>
                    <a:pt x="462" y="43"/>
                  </a:cubicBezTo>
                  <a:cubicBezTo>
                    <a:pt x="359" y="196"/>
                    <a:pt x="282" y="350"/>
                    <a:pt x="206" y="504"/>
                  </a:cubicBezTo>
                  <a:cubicBezTo>
                    <a:pt x="180" y="581"/>
                    <a:pt x="129" y="658"/>
                    <a:pt x="103" y="735"/>
                  </a:cubicBezTo>
                  <a:cubicBezTo>
                    <a:pt x="77" y="760"/>
                    <a:pt x="52" y="812"/>
                    <a:pt x="52" y="837"/>
                  </a:cubicBezTo>
                  <a:cubicBezTo>
                    <a:pt x="26" y="863"/>
                    <a:pt x="26" y="888"/>
                    <a:pt x="26" y="914"/>
                  </a:cubicBezTo>
                  <a:cubicBezTo>
                    <a:pt x="26" y="940"/>
                    <a:pt x="26" y="965"/>
                    <a:pt x="0" y="965"/>
                  </a:cubicBezTo>
                  <a:cubicBezTo>
                    <a:pt x="0" y="1014"/>
                    <a:pt x="31" y="1032"/>
                    <a:pt x="67" y="1032"/>
                  </a:cubicBezTo>
                  <a:cubicBezTo>
                    <a:pt x="88" y="1032"/>
                    <a:pt x="110" y="1026"/>
                    <a:pt x="129" y="1017"/>
                  </a:cubicBezTo>
                  <a:cubicBezTo>
                    <a:pt x="154" y="991"/>
                    <a:pt x="180" y="965"/>
                    <a:pt x="206" y="914"/>
                  </a:cubicBezTo>
                  <a:cubicBezTo>
                    <a:pt x="231" y="888"/>
                    <a:pt x="257" y="837"/>
                    <a:pt x="282" y="812"/>
                  </a:cubicBezTo>
                  <a:cubicBezTo>
                    <a:pt x="308" y="735"/>
                    <a:pt x="359" y="658"/>
                    <a:pt x="385" y="581"/>
                  </a:cubicBezTo>
                  <a:cubicBezTo>
                    <a:pt x="462" y="453"/>
                    <a:pt x="539" y="299"/>
                    <a:pt x="616" y="145"/>
                  </a:cubicBezTo>
                  <a:cubicBezTo>
                    <a:pt x="652" y="73"/>
                    <a:pt x="586" y="0"/>
                    <a:pt x="5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76"/>
            <p:cNvSpPr/>
            <p:nvPr/>
          </p:nvSpPr>
          <p:spPr>
            <a:xfrm>
              <a:off x="772075" y="4222925"/>
              <a:ext cx="72950" cy="30875"/>
            </a:xfrm>
            <a:custGeom>
              <a:avLst/>
              <a:gdLst/>
              <a:ahLst/>
              <a:cxnLst/>
              <a:rect l="l" t="t" r="r" b="b"/>
              <a:pathLst>
                <a:path w="2918" h="1235" extrusionOk="0">
                  <a:moveTo>
                    <a:pt x="1786" y="1"/>
                  </a:moveTo>
                  <a:cubicBezTo>
                    <a:pt x="1376" y="1"/>
                    <a:pt x="966" y="1"/>
                    <a:pt x="556" y="26"/>
                  </a:cubicBezTo>
                  <a:cubicBezTo>
                    <a:pt x="453" y="26"/>
                    <a:pt x="453" y="154"/>
                    <a:pt x="556" y="154"/>
                  </a:cubicBezTo>
                  <a:cubicBezTo>
                    <a:pt x="940" y="180"/>
                    <a:pt x="1325" y="206"/>
                    <a:pt x="1709" y="206"/>
                  </a:cubicBezTo>
                  <a:cubicBezTo>
                    <a:pt x="1914" y="206"/>
                    <a:pt x="2170" y="206"/>
                    <a:pt x="2375" y="257"/>
                  </a:cubicBezTo>
                  <a:lnTo>
                    <a:pt x="2324" y="257"/>
                  </a:lnTo>
                  <a:cubicBezTo>
                    <a:pt x="2222" y="282"/>
                    <a:pt x="2094" y="282"/>
                    <a:pt x="1991" y="308"/>
                  </a:cubicBezTo>
                  <a:cubicBezTo>
                    <a:pt x="1760" y="359"/>
                    <a:pt x="1530" y="436"/>
                    <a:pt x="1299" y="513"/>
                  </a:cubicBezTo>
                  <a:cubicBezTo>
                    <a:pt x="863" y="641"/>
                    <a:pt x="453" y="846"/>
                    <a:pt x="69" y="1103"/>
                  </a:cubicBezTo>
                  <a:cubicBezTo>
                    <a:pt x="0" y="1148"/>
                    <a:pt x="54" y="1235"/>
                    <a:pt x="103" y="1235"/>
                  </a:cubicBezTo>
                  <a:cubicBezTo>
                    <a:pt x="109" y="1235"/>
                    <a:pt x="114" y="1234"/>
                    <a:pt x="120" y="1231"/>
                  </a:cubicBezTo>
                  <a:lnTo>
                    <a:pt x="146" y="1231"/>
                  </a:lnTo>
                  <a:cubicBezTo>
                    <a:pt x="530" y="1026"/>
                    <a:pt x="966" y="846"/>
                    <a:pt x="1402" y="718"/>
                  </a:cubicBezTo>
                  <a:cubicBezTo>
                    <a:pt x="1607" y="641"/>
                    <a:pt x="1812" y="590"/>
                    <a:pt x="2017" y="539"/>
                  </a:cubicBezTo>
                  <a:cubicBezTo>
                    <a:pt x="2119" y="513"/>
                    <a:pt x="2247" y="487"/>
                    <a:pt x="2350" y="462"/>
                  </a:cubicBezTo>
                  <a:cubicBezTo>
                    <a:pt x="2427" y="436"/>
                    <a:pt x="2555" y="436"/>
                    <a:pt x="2632" y="359"/>
                  </a:cubicBezTo>
                  <a:cubicBezTo>
                    <a:pt x="2632" y="359"/>
                    <a:pt x="2632" y="334"/>
                    <a:pt x="2657" y="334"/>
                  </a:cubicBezTo>
                  <a:cubicBezTo>
                    <a:pt x="2657" y="359"/>
                    <a:pt x="2683" y="359"/>
                    <a:pt x="2709" y="359"/>
                  </a:cubicBezTo>
                  <a:cubicBezTo>
                    <a:pt x="2726" y="372"/>
                    <a:pt x="2744" y="378"/>
                    <a:pt x="2762" y="378"/>
                  </a:cubicBezTo>
                  <a:cubicBezTo>
                    <a:pt x="2847" y="378"/>
                    <a:pt x="2918" y="244"/>
                    <a:pt x="2811" y="180"/>
                  </a:cubicBezTo>
                  <a:cubicBezTo>
                    <a:pt x="2504" y="1"/>
                    <a:pt x="2145" y="1"/>
                    <a:pt x="1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76"/>
            <p:cNvSpPr/>
            <p:nvPr/>
          </p:nvSpPr>
          <p:spPr>
            <a:xfrm>
              <a:off x="793150" y="4174025"/>
              <a:ext cx="59475" cy="37500"/>
            </a:xfrm>
            <a:custGeom>
              <a:avLst/>
              <a:gdLst/>
              <a:ahLst/>
              <a:cxnLst/>
              <a:rect l="l" t="t" r="r" b="b"/>
              <a:pathLst>
                <a:path w="2379" h="1500" extrusionOk="0">
                  <a:moveTo>
                    <a:pt x="846" y="1"/>
                  </a:moveTo>
                  <a:cubicBezTo>
                    <a:pt x="799" y="1"/>
                    <a:pt x="753" y="10"/>
                    <a:pt x="712" y="34"/>
                  </a:cubicBezTo>
                  <a:cubicBezTo>
                    <a:pt x="687" y="60"/>
                    <a:pt x="661" y="111"/>
                    <a:pt x="687" y="137"/>
                  </a:cubicBezTo>
                  <a:cubicBezTo>
                    <a:pt x="764" y="265"/>
                    <a:pt x="943" y="265"/>
                    <a:pt x="1071" y="291"/>
                  </a:cubicBezTo>
                  <a:cubicBezTo>
                    <a:pt x="1199" y="342"/>
                    <a:pt x="1353" y="367"/>
                    <a:pt x="1481" y="419"/>
                  </a:cubicBezTo>
                  <a:cubicBezTo>
                    <a:pt x="1609" y="470"/>
                    <a:pt x="1738" y="521"/>
                    <a:pt x="1866" y="573"/>
                  </a:cubicBezTo>
                  <a:cubicBezTo>
                    <a:pt x="1584" y="624"/>
                    <a:pt x="1302" y="675"/>
                    <a:pt x="1020" y="778"/>
                  </a:cubicBezTo>
                  <a:cubicBezTo>
                    <a:pt x="840" y="854"/>
                    <a:pt x="687" y="931"/>
                    <a:pt x="507" y="1008"/>
                  </a:cubicBezTo>
                  <a:cubicBezTo>
                    <a:pt x="353" y="1111"/>
                    <a:pt x="148" y="1188"/>
                    <a:pt x="46" y="1341"/>
                  </a:cubicBezTo>
                  <a:cubicBezTo>
                    <a:pt x="0" y="1410"/>
                    <a:pt x="16" y="1499"/>
                    <a:pt x="93" y="1499"/>
                  </a:cubicBezTo>
                  <a:cubicBezTo>
                    <a:pt x="102" y="1499"/>
                    <a:pt x="112" y="1498"/>
                    <a:pt x="123" y="1495"/>
                  </a:cubicBezTo>
                  <a:cubicBezTo>
                    <a:pt x="277" y="1444"/>
                    <a:pt x="405" y="1341"/>
                    <a:pt x="559" y="1265"/>
                  </a:cubicBezTo>
                  <a:cubicBezTo>
                    <a:pt x="712" y="1188"/>
                    <a:pt x="866" y="1111"/>
                    <a:pt x="1046" y="1059"/>
                  </a:cubicBezTo>
                  <a:cubicBezTo>
                    <a:pt x="1353" y="931"/>
                    <a:pt x="1686" y="854"/>
                    <a:pt x="2019" y="803"/>
                  </a:cubicBezTo>
                  <a:cubicBezTo>
                    <a:pt x="2122" y="778"/>
                    <a:pt x="2378" y="803"/>
                    <a:pt x="2378" y="649"/>
                  </a:cubicBezTo>
                  <a:cubicBezTo>
                    <a:pt x="2378" y="573"/>
                    <a:pt x="2327" y="547"/>
                    <a:pt x="2276" y="521"/>
                  </a:cubicBezTo>
                  <a:cubicBezTo>
                    <a:pt x="2199" y="444"/>
                    <a:pt x="2071" y="419"/>
                    <a:pt x="1968" y="367"/>
                  </a:cubicBezTo>
                  <a:cubicBezTo>
                    <a:pt x="1840" y="316"/>
                    <a:pt x="1712" y="239"/>
                    <a:pt x="1558" y="188"/>
                  </a:cubicBezTo>
                  <a:cubicBezTo>
                    <a:pt x="1430" y="162"/>
                    <a:pt x="1276" y="111"/>
                    <a:pt x="1148" y="60"/>
                  </a:cubicBezTo>
                  <a:cubicBezTo>
                    <a:pt x="1060" y="42"/>
                    <a:pt x="949" y="1"/>
                    <a:pt x="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76"/>
            <p:cNvSpPr/>
            <p:nvPr/>
          </p:nvSpPr>
          <p:spPr>
            <a:xfrm>
              <a:off x="809900" y="4136275"/>
              <a:ext cx="50400" cy="20375"/>
            </a:xfrm>
            <a:custGeom>
              <a:avLst/>
              <a:gdLst/>
              <a:ahLst/>
              <a:cxnLst/>
              <a:rect l="l" t="t" r="r" b="b"/>
              <a:pathLst>
                <a:path w="2016" h="815" extrusionOk="0">
                  <a:moveTo>
                    <a:pt x="1884" y="0"/>
                  </a:moveTo>
                  <a:cubicBezTo>
                    <a:pt x="1843" y="0"/>
                    <a:pt x="1798" y="6"/>
                    <a:pt x="1760" y="6"/>
                  </a:cubicBezTo>
                  <a:cubicBezTo>
                    <a:pt x="1683" y="6"/>
                    <a:pt x="1606" y="6"/>
                    <a:pt x="1503" y="32"/>
                  </a:cubicBezTo>
                  <a:cubicBezTo>
                    <a:pt x="1324" y="58"/>
                    <a:pt x="1144" y="109"/>
                    <a:pt x="991" y="160"/>
                  </a:cubicBezTo>
                  <a:cubicBezTo>
                    <a:pt x="632" y="288"/>
                    <a:pt x="324" y="468"/>
                    <a:pt x="42" y="698"/>
                  </a:cubicBezTo>
                  <a:cubicBezTo>
                    <a:pt x="1" y="740"/>
                    <a:pt x="43" y="815"/>
                    <a:pt x="102" y="815"/>
                  </a:cubicBezTo>
                  <a:cubicBezTo>
                    <a:pt x="115" y="815"/>
                    <a:pt x="130" y="811"/>
                    <a:pt x="145" y="801"/>
                  </a:cubicBezTo>
                  <a:lnTo>
                    <a:pt x="119" y="801"/>
                  </a:lnTo>
                  <a:cubicBezTo>
                    <a:pt x="427" y="622"/>
                    <a:pt x="734" y="468"/>
                    <a:pt x="1068" y="365"/>
                  </a:cubicBezTo>
                  <a:cubicBezTo>
                    <a:pt x="1221" y="288"/>
                    <a:pt x="1401" y="263"/>
                    <a:pt x="1554" y="237"/>
                  </a:cubicBezTo>
                  <a:cubicBezTo>
                    <a:pt x="1631" y="212"/>
                    <a:pt x="1734" y="186"/>
                    <a:pt x="1811" y="160"/>
                  </a:cubicBezTo>
                  <a:cubicBezTo>
                    <a:pt x="1888" y="160"/>
                    <a:pt x="1939" y="160"/>
                    <a:pt x="2016" y="109"/>
                  </a:cubicBezTo>
                  <a:cubicBezTo>
                    <a:pt x="2016" y="83"/>
                    <a:pt x="2016" y="58"/>
                    <a:pt x="1990" y="32"/>
                  </a:cubicBezTo>
                  <a:cubicBezTo>
                    <a:pt x="1965" y="6"/>
                    <a:pt x="1926" y="0"/>
                    <a:pt x="1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76"/>
            <p:cNvSpPr/>
            <p:nvPr/>
          </p:nvSpPr>
          <p:spPr>
            <a:xfrm>
              <a:off x="899375" y="4101800"/>
              <a:ext cx="13475" cy="7350"/>
            </a:xfrm>
            <a:custGeom>
              <a:avLst/>
              <a:gdLst/>
              <a:ahLst/>
              <a:cxnLst/>
              <a:rect l="l" t="t" r="r" b="b"/>
              <a:pathLst>
                <a:path w="539" h="294" extrusionOk="0">
                  <a:moveTo>
                    <a:pt x="415" y="1"/>
                  </a:moveTo>
                  <a:cubicBezTo>
                    <a:pt x="357" y="1"/>
                    <a:pt x="279" y="37"/>
                    <a:pt x="231" y="53"/>
                  </a:cubicBezTo>
                  <a:cubicBezTo>
                    <a:pt x="180" y="78"/>
                    <a:pt x="103" y="104"/>
                    <a:pt x="52" y="130"/>
                  </a:cubicBezTo>
                  <a:cubicBezTo>
                    <a:pt x="26" y="155"/>
                    <a:pt x="0" y="207"/>
                    <a:pt x="26" y="232"/>
                  </a:cubicBezTo>
                  <a:cubicBezTo>
                    <a:pt x="26" y="270"/>
                    <a:pt x="53" y="293"/>
                    <a:pt x="78" y="293"/>
                  </a:cubicBezTo>
                  <a:cubicBezTo>
                    <a:pt x="87" y="293"/>
                    <a:pt x="96" y="290"/>
                    <a:pt x="103" y="283"/>
                  </a:cubicBezTo>
                  <a:cubicBezTo>
                    <a:pt x="180" y="258"/>
                    <a:pt x="231" y="258"/>
                    <a:pt x="308" y="232"/>
                  </a:cubicBezTo>
                  <a:cubicBezTo>
                    <a:pt x="385" y="207"/>
                    <a:pt x="538" y="155"/>
                    <a:pt x="487" y="53"/>
                  </a:cubicBezTo>
                  <a:cubicBezTo>
                    <a:pt x="478" y="14"/>
                    <a:pt x="450" y="1"/>
                    <a:pt x="4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76"/>
            <p:cNvSpPr/>
            <p:nvPr/>
          </p:nvSpPr>
          <p:spPr>
            <a:xfrm>
              <a:off x="719950" y="4148725"/>
              <a:ext cx="10925" cy="40525"/>
            </a:xfrm>
            <a:custGeom>
              <a:avLst/>
              <a:gdLst/>
              <a:ahLst/>
              <a:cxnLst/>
              <a:rect l="l" t="t" r="r" b="b"/>
              <a:pathLst>
                <a:path w="437" h="1621" extrusionOk="0">
                  <a:moveTo>
                    <a:pt x="251" y="0"/>
                  </a:moveTo>
                  <a:cubicBezTo>
                    <a:pt x="219" y="0"/>
                    <a:pt x="191" y="28"/>
                    <a:pt x="206" y="72"/>
                  </a:cubicBezTo>
                  <a:cubicBezTo>
                    <a:pt x="232" y="329"/>
                    <a:pt x="257" y="585"/>
                    <a:pt x="206" y="841"/>
                  </a:cubicBezTo>
                  <a:cubicBezTo>
                    <a:pt x="206" y="969"/>
                    <a:pt x="155" y="1098"/>
                    <a:pt x="129" y="1226"/>
                  </a:cubicBezTo>
                  <a:cubicBezTo>
                    <a:pt x="78" y="1328"/>
                    <a:pt x="1" y="1456"/>
                    <a:pt x="26" y="1585"/>
                  </a:cubicBezTo>
                  <a:cubicBezTo>
                    <a:pt x="26" y="1603"/>
                    <a:pt x="39" y="1621"/>
                    <a:pt x="56" y="1621"/>
                  </a:cubicBezTo>
                  <a:cubicBezTo>
                    <a:pt x="63" y="1621"/>
                    <a:pt x="70" y="1618"/>
                    <a:pt x="78" y="1610"/>
                  </a:cubicBezTo>
                  <a:cubicBezTo>
                    <a:pt x="206" y="1559"/>
                    <a:pt x="257" y="1405"/>
                    <a:pt x="283" y="1303"/>
                  </a:cubicBezTo>
                  <a:cubicBezTo>
                    <a:pt x="334" y="1149"/>
                    <a:pt x="360" y="1021"/>
                    <a:pt x="385" y="867"/>
                  </a:cubicBezTo>
                  <a:cubicBezTo>
                    <a:pt x="437" y="585"/>
                    <a:pt x="411" y="303"/>
                    <a:pt x="308" y="47"/>
                  </a:cubicBezTo>
                  <a:cubicBezTo>
                    <a:pt x="298" y="15"/>
                    <a:pt x="273" y="0"/>
                    <a:pt x="2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76"/>
            <p:cNvSpPr/>
            <p:nvPr/>
          </p:nvSpPr>
          <p:spPr>
            <a:xfrm>
              <a:off x="687925" y="4073000"/>
              <a:ext cx="3225" cy="6250"/>
            </a:xfrm>
            <a:custGeom>
              <a:avLst/>
              <a:gdLst/>
              <a:ahLst/>
              <a:cxnLst/>
              <a:rect l="l" t="t" r="r" b="b"/>
              <a:pathLst>
                <a:path w="129" h="250" extrusionOk="0">
                  <a:moveTo>
                    <a:pt x="77" y="0"/>
                  </a:moveTo>
                  <a:cubicBezTo>
                    <a:pt x="52" y="0"/>
                    <a:pt x="26" y="26"/>
                    <a:pt x="26" y="26"/>
                  </a:cubicBezTo>
                  <a:cubicBezTo>
                    <a:pt x="0" y="51"/>
                    <a:pt x="0" y="51"/>
                    <a:pt x="0" y="77"/>
                  </a:cubicBezTo>
                  <a:lnTo>
                    <a:pt x="0" y="128"/>
                  </a:lnTo>
                  <a:cubicBezTo>
                    <a:pt x="0" y="154"/>
                    <a:pt x="0" y="180"/>
                    <a:pt x="0" y="205"/>
                  </a:cubicBezTo>
                  <a:cubicBezTo>
                    <a:pt x="26" y="205"/>
                    <a:pt x="26" y="231"/>
                    <a:pt x="26" y="231"/>
                  </a:cubicBezTo>
                  <a:cubicBezTo>
                    <a:pt x="39" y="244"/>
                    <a:pt x="52" y="250"/>
                    <a:pt x="64" y="250"/>
                  </a:cubicBezTo>
                  <a:cubicBezTo>
                    <a:pt x="77" y="250"/>
                    <a:pt x="90" y="244"/>
                    <a:pt x="103" y="231"/>
                  </a:cubicBezTo>
                  <a:cubicBezTo>
                    <a:pt x="103" y="231"/>
                    <a:pt x="128" y="205"/>
                    <a:pt x="128" y="205"/>
                  </a:cubicBezTo>
                  <a:cubicBezTo>
                    <a:pt x="128" y="180"/>
                    <a:pt x="128" y="154"/>
                    <a:pt x="128" y="128"/>
                  </a:cubicBezTo>
                  <a:lnTo>
                    <a:pt x="128" y="77"/>
                  </a:lnTo>
                  <a:cubicBezTo>
                    <a:pt x="128" y="51"/>
                    <a:pt x="128" y="26"/>
                    <a:pt x="128" y="26"/>
                  </a:cubicBezTo>
                  <a:cubicBezTo>
                    <a:pt x="103" y="26"/>
                    <a:pt x="77" y="0"/>
                    <a:pt x="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76"/>
            <p:cNvSpPr/>
            <p:nvPr/>
          </p:nvSpPr>
          <p:spPr>
            <a:xfrm>
              <a:off x="447650" y="4236550"/>
              <a:ext cx="70500" cy="8825"/>
            </a:xfrm>
            <a:custGeom>
              <a:avLst/>
              <a:gdLst/>
              <a:ahLst/>
              <a:cxnLst/>
              <a:rect l="l" t="t" r="r" b="b"/>
              <a:pathLst>
                <a:path w="2820" h="353" extrusionOk="0">
                  <a:moveTo>
                    <a:pt x="2601" y="0"/>
                  </a:moveTo>
                  <a:cubicBezTo>
                    <a:pt x="2544" y="0"/>
                    <a:pt x="2486" y="7"/>
                    <a:pt x="2435" y="19"/>
                  </a:cubicBezTo>
                  <a:cubicBezTo>
                    <a:pt x="2332" y="19"/>
                    <a:pt x="2230" y="19"/>
                    <a:pt x="2127" y="45"/>
                  </a:cubicBezTo>
                  <a:lnTo>
                    <a:pt x="1435" y="96"/>
                  </a:lnTo>
                  <a:cubicBezTo>
                    <a:pt x="974" y="122"/>
                    <a:pt x="538" y="173"/>
                    <a:pt x="77" y="224"/>
                  </a:cubicBezTo>
                  <a:cubicBezTo>
                    <a:pt x="26" y="250"/>
                    <a:pt x="0" y="353"/>
                    <a:pt x="77" y="353"/>
                  </a:cubicBezTo>
                  <a:cubicBezTo>
                    <a:pt x="538" y="327"/>
                    <a:pt x="1000" y="301"/>
                    <a:pt x="1461" y="276"/>
                  </a:cubicBezTo>
                  <a:cubicBezTo>
                    <a:pt x="1692" y="250"/>
                    <a:pt x="1897" y="224"/>
                    <a:pt x="2127" y="224"/>
                  </a:cubicBezTo>
                  <a:cubicBezTo>
                    <a:pt x="2255" y="224"/>
                    <a:pt x="2358" y="199"/>
                    <a:pt x="2486" y="199"/>
                  </a:cubicBezTo>
                  <a:cubicBezTo>
                    <a:pt x="2589" y="173"/>
                    <a:pt x="2691" y="173"/>
                    <a:pt x="2768" y="122"/>
                  </a:cubicBezTo>
                  <a:cubicBezTo>
                    <a:pt x="2819" y="96"/>
                    <a:pt x="2819" y="45"/>
                    <a:pt x="2768" y="19"/>
                  </a:cubicBezTo>
                  <a:cubicBezTo>
                    <a:pt x="2717" y="7"/>
                    <a:pt x="2659" y="0"/>
                    <a:pt x="26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76"/>
            <p:cNvSpPr/>
            <p:nvPr/>
          </p:nvSpPr>
          <p:spPr>
            <a:xfrm>
              <a:off x="529850" y="4226350"/>
              <a:ext cx="33150" cy="8850"/>
            </a:xfrm>
            <a:custGeom>
              <a:avLst/>
              <a:gdLst/>
              <a:ahLst/>
              <a:cxnLst/>
              <a:rect l="l" t="t" r="r" b="b"/>
              <a:pathLst>
                <a:path w="1326" h="354" extrusionOk="0">
                  <a:moveTo>
                    <a:pt x="1137" y="0"/>
                  </a:moveTo>
                  <a:cubicBezTo>
                    <a:pt x="987" y="0"/>
                    <a:pt x="821" y="49"/>
                    <a:pt x="685" y="69"/>
                  </a:cubicBezTo>
                  <a:cubicBezTo>
                    <a:pt x="505" y="120"/>
                    <a:pt x="300" y="145"/>
                    <a:pt x="95" y="197"/>
                  </a:cubicBezTo>
                  <a:cubicBezTo>
                    <a:pt x="1" y="220"/>
                    <a:pt x="37" y="353"/>
                    <a:pt x="124" y="353"/>
                  </a:cubicBezTo>
                  <a:cubicBezTo>
                    <a:pt x="131" y="353"/>
                    <a:pt x="139" y="352"/>
                    <a:pt x="146" y="350"/>
                  </a:cubicBezTo>
                  <a:cubicBezTo>
                    <a:pt x="326" y="325"/>
                    <a:pt x="531" y="274"/>
                    <a:pt x="736" y="248"/>
                  </a:cubicBezTo>
                  <a:cubicBezTo>
                    <a:pt x="915" y="222"/>
                    <a:pt x="1120" y="197"/>
                    <a:pt x="1300" y="94"/>
                  </a:cubicBezTo>
                  <a:cubicBezTo>
                    <a:pt x="1325" y="69"/>
                    <a:pt x="1325" y="17"/>
                    <a:pt x="1274" y="17"/>
                  </a:cubicBezTo>
                  <a:cubicBezTo>
                    <a:pt x="1231" y="5"/>
                    <a:pt x="1185" y="0"/>
                    <a:pt x="1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76"/>
            <p:cNvSpPr/>
            <p:nvPr/>
          </p:nvSpPr>
          <p:spPr>
            <a:xfrm>
              <a:off x="819275" y="4329025"/>
              <a:ext cx="46150" cy="20150"/>
            </a:xfrm>
            <a:custGeom>
              <a:avLst/>
              <a:gdLst/>
              <a:ahLst/>
              <a:cxnLst/>
              <a:rect l="l" t="t" r="r" b="b"/>
              <a:pathLst>
                <a:path w="1846" h="806" extrusionOk="0">
                  <a:moveTo>
                    <a:pt x="1713" y="1"/>
                  </a:moveTo>
                  <a:cubicBezTo>
                    <a:pt x="1593" y="1"/>
                    <a:pt x="1447" y="124"/>
                    <a:pt x="1359" y="191"/>
                  </a:cubicBezTo>
                  <a:cubicBezTo>
                    <a:pt x="1231" y="267"/>
                    <a:pt x="1103" y="344"/>
                    <a:pt x="974" y="396"/>
                  </a:cubicBezTo>
                  <a:cubicBezTo>
                    <a:pt x="693" y="524"/>
                    <a:pt x="385" y="601"/>
                    <a:pt x="103" y="652"/>
                  </a:cubicBezTo>
                  <a:cubicBezTo>
                    <a:pt x="1" y="677"/>
                    <a:pt x="26" y="806"/>
                    <a:pt x="103" y="806"/>
                  </a:cubicBezTo>
                  <a:cubicBezTo>
                    <a:pt x="436" y="780"/>
                    <a:pt x="744" y="729"/>
                    <a:pt x="1051" y="626"/>
                  </a:cubicBezTo>
                  <a:cubicBezTo>
                    <a:pt x="1205" y="549"/>
                    <a:pt x="1359" y="498"/>
                    <a:pt x="1487" y="421"/>
                  </a:cubicBezTo>
                  <a:cubicBezTo>
                    <a:pt x="1590" y="344"/>
                    <a:pt x="1846" y="242"/>
                    <a:pt x="1820" y="88"/>
                  </a:cubicBezTo>
                  <a:cubicBezTo>
                    <a:pt x="1820" y="37"/>
                    <a:pt x="1795" y="11"/>
                    <a:pt x="1769" y="11"/>
                  </a:cubicBezTo>
                  <a:cubicBezTo>
                    <a:pt x="1751" y="4"/>
                    <a:pt x="1733" y="1"/>
                    <a:pt x="1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76"/>
            <p:cNvSpPr/>
            <p:nvPr/>
          </p:nvSpPr>
          <p:spPr>
            <a:xfrm>
              <a:off x="869900" y="4311350"/>
              <a:ext cx="9000" cy="11325"/>
            </a:xfrm>
            <a:custGeom>
              <a:avLst/>
              <a:gdLst/>
              <a:ahLst/>
              <a:cxnLst/>
              <a:rect l="l" t="t" r="r" b="b"/>
              <a:pathLst>
                <a:path w="360" h="453" extrusionOk="0">
                  <a:moveTo>
                    <a:pt x="231" y="0"/>
                  </a:moveTo>
                  <a:cubicBezTo>
                    <a:pt x="205" y="26"/>
                    <a:pt x="180" y="26"/>
                    <a:pt x="154" y="52"/>
                  </a:cubicBezTo>
                  <a:cubicBezTo>
                    <a:pt x="154" y="77"/>
                    <a:pt x="154" y="77"/>
                    <a:pt x="128" y="103"/>
                  </a:cubicBezTo>
                  <a:cubicBezTo>
                    <a:pt x="128" y="129"/>
                    <a:pt x="103" y="129"/>
                    <a:pt x="103" y="154"/>
                  </a:cubicBezTo>
                  <a:cubicBezTo>
                    <a:pt x="77" y="206"/>
                    <a:pt x="52" y="257"/>
                    <a:pt x="26" y="308"/>
                  </a:cubicBezTo>
                  <a:cubicBezTo>
                    <a:pt x="0" y="334"/>
                    <a:pt x="0" y="359"/>
                    <a:pt x="26" y="385"/>
                  </a:cubicBezTo>
                  <a:cubicBezTo>
                    <a:pt x="26" y="411"/>
                    <a:pt x="52" y="436"/>
                    <a:pt x="77" y="436"/>
                  </a:cubicBezTo>
                  <a:cubicBezTo>
                    <a:pt x="98" y="447"/>
                    <a:pt x="120" y="453"/>
                    <a:pt x="139" y="453"/>
                  </a:cubicBezTo>
                  <a:cubicBezTo>
                    <a:pt x="167" y="453"/>
                    <a:pt x="190" y="441"/>
                    <a:pt x="205" y="411"/>
                  </a:cubicBezTo>
                  <a:cubicBezTo>
                    <a:pt x="231" y="359"/>
                    <a:pt x="282" y="308"/>
                    <a:pt x="282" y="257"/>
                  </a:cubicBezTo>
                  <a:cubicBezTo>
                    <a:pt x="308" y="231"/>
                    <a:pt x="308" y="231"/>
                    <a:pt x="333" y="206"/>
                  </a:cubicBezTo>
                  <a:cubicBezTo>
                    <a:pt x="333" y="180"/>
                    <a:pt x="333" y="154"/>
                    <a:pt x="333" y="129"/>
                  </a:cubicBezTo>
                  <a:cubicBezTo>
                    <a:pt x="359" y="103"/>
                    <a:pt x="333" y="77"/>
                    <a:pt x="333" y="52"/>
                  </a:cubicBezTo>
                  <a:cubicBezTo>
                    <a:pt x="333" y="26"/>
                    <a:pt x="308" y="26"/>
                    <a:pt x="2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76"/>
            <p:cNvSpPr/>
            <p:nvPr/>
          </p:nvSpPr>
          <p:spPr>
            <a:xfrm>
              <a:off x="595650" y="1411675"/>
              <a:ext cx="26950" cy="12750"/>
            </a:xfrm>
            <a:custGeom>
              <a:avLst/>
              <a:gdLst/>
              <a:ahLst/>
              <a:cxnLst/>
              <a:rect l="l" t="t" r="r" b="b"/>
              <a:pathLst>
                <a:path w="1078" h="510" extrusionOk="0">
                  <a:moveTo>
                    <a:pt x="180" y="0"/>
                  </a:moveTo>
                  <a:cubicBezTo>
                    <a:pt x="146" y="0"/>
                    <a:pt x="112" y="12"/>
                    <a:pt x="77" y="12"/>
                  </a:cubicBezTo>
                  <a:cubicBezTo>
                    <a:pt x="26" y="37"/>
                    <a:pt x="1" y="114"/>
                    <a:pt x="52" y="166"/>
                  </a:cubicBezTo>
                  <a:cubicBezTo>
                    <a:pt x="103" y="191"/>
                    <a:pt x="129" y="191"/>
                    <a:pt x="180" y="217"/>
                  </a:cubicBezTo>
                  <a:cubicBezTo>
                    <a:pt x="206" y="242"/>
                    <a:pt x="257" y="242"/>
                    <a:pt x="308" y="242"/>
                  </a:cubicBezTo>
                  <a:cubicBezTo>
                    <a:pt x="385" y="268"/>
                    <a:pt x="462" y="294"/>
                    <a:pt x="539" y="319"/>
                  </a:cubicBezTo>
                  <a:cubicBezTo>
                    <a:pt x="590" y="345"/>
                    <a:pt x="667" y="396"/>
                    <a:pt x="718" y="422"/>
                  </a:cubicBezTo>
                  <a:cubicBezTo>
                    <a:pt x="770" y="447"/>
                    <a:pt x="821" y="447"/>
                    <a:pt x="846" y="473"/>
                  </a:cubicBezTo>
                  <a:cubicBezTo>
                    <a:pt x="883" y="491"/>
                    <a:pt x="919" y="509"/>
                    <a:pt x="955" y="509"/>
                  </a:cubicBezTo>
                  <a:cubicBezTo>
                    <a:pt x="970" y="509"/>
                    <a:pt x="985" y="506"/>
                    <a:pt x="1000" y="499"/>
                  </a:cubicBezTo>
                  <a:cubicBezTo>
                    <a:pt x="1051" y="473"/>
                    <a:pt x="1077" y="422"/>
                    <a:pt x="1077" y="371"/>
                  </a:cubicBezTo>
                  <a:cubicBezTo>
                    <a:pt x="1051" y="319"/>
                    <a:pt x="1026" y="294"/>
                    <a:pt x="975" y="268"/>
                  </a:cubicBezTo>
                  <a:cubicBezTo>
                    <a:pt x="949" y="242"/>
                    <a:pt x="898" y="217"/>
                    <a:pt x="846" y="191"/>
                  </a:cubicBezTo>
                  <a:cubicBezTo>
                    <a:pt x="770" y="166"/>
                    <a:pt x="693" y="114"/>
                    <a:pt x="590" y="89"/>
                  </a:cubicBezTo>
                  <a:cubicBezTo>
                    <a:pt x="513" y="63"/>
                    <a:pt x="436" y="37"/>
                    <a:pt x="359" y="12"/>
                  </a:cubicBezTo>
                  <a:lnTo>
                    <a:pt x="231" y="12"/>
                  </a:lnTo>
                  <a:cubicBezTo>
                    <a:pt x="214" y="3"/>
                    <a:pt x="197" y="0"/>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76"/>
            <p:cNvSpPr/>
            <p:nvPr/>
          </p:nvSpPr>
          <p:spPr>
            <a:xfrm>
              <a:off x="570825" y="1436850"/>
              <a:ext cx="25950" cy="19600"/>
            </a:xfrm>
            <a:custGeom>
              <a:avLst/>
              <a:gdLst/>
              <a:ahLst/>
              <a:cxnLst/>
              <a:rect l="l" t="t" r="r" b="b"/>
              <a:pathLst>
                <a:path w="1038" h="784" extrusionOk="0">
                  <a:moveTo>
                    <a:pt x="102" y="1"/>
                  </a:moveTo>
                  <a:cubicBezTo>
                    <a:pt x="37" y="1"/>
                    <a:pt x="1" y="109"/>
                    <a:pt x="71" y="132"/>
                  </a:cubicBezTo>
                  <a:cubicBezTo>
                    <a:pt x="225" y="209"/>
                    <a:pt x="404" y="312"/>
                    <a:pt x="532" y="414"/>
                  </a:cubicBezTo>
                  <a:cubicBezTo>
                    <a:pt x="686" y="543"/>
                    <a:pt x="814" y="671"/>
                    <a:pt x="968" y="773"/>
                  </a:cubicBezTo>
                  <a:cubicBezTo>
                    <a:pt x="975" y="780"/>
                    <a:pt x="984" y="783"/>
                    <a:pt x="992" y="783"/>
                  </a:cubicBezTo>
                  <a:cubicBezTo>
                    <a:pt x="1016" y="783"/>
                    <a:pt x="1038" y="759"/>
                    <a:pt x="1019" y="722"/>
                  </a:cubicBezTo>
                  <a:cubicBezTo>
                    <a:pt x="968" y="543"/>
                    <a:pt x="814" y="389"/>
                    <a:pt x="635" y="286"/>
                  </a:cubicBezTo>
                  <a:cubicBezTo>
                    <a:pt x="481" y="158"/>
                    <a:pt x="302" y="81"/>
                    <a:pt x="122" y="4"/>
                  </a:cubicBezTo>
                  <a:cubicBezTo>
                    <a:pt x="115" y="2"/>
                    <a:pt x="109" y="1"/>
                    <a:pt x="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4" name="Google Shape;6294;p76"/>
          <p:cNvGrpSpPr/>
          <p:nvPr/>
        </p:nvGrpSpPr>
        <p:grpSpPr>
          <a:xfrm flipH="1">
            <a:off x="822770" y="1370853"/>
            <a:ext cx="1058796" cy="3237817"/>
            <a:chOff x="6425225" y="1339550"/>
            <a:chExt cx="940650" cy="2876525"/>
          </a:xfrm>
        </p:grpSpPr>
        <p:sp>
          <p:nvSpPr>
            <p:cNvPr id="6295" name="Google Shape;6295;p76"/>
            <p:cNvSpPr/>
            <p:nvPr/>
          </p:nvSpPr>
          <p:spPr>
            <a:xfrm>
              <a:off x="7126850" y="2438425"/>
              <a:ext cx="28200" cy="63475"/>
            </a:xfrm>
            <a:custGeom>
              <a:avLst/>
              <a:gdLst/>
              <a:ahLst/>
              <a:cxnLst/>
              <a:rect l="l" t="t" r="r" b="b"/>
              <a:pathLst>
                <a:path w="1128" h="2539" extrusionOk="0">
                  <a:moveTo>
                    <a:pt x="513" y="1"/>
                  </a:moveTo>
                  <a:lnTo>
                    <a:pt x="0" y="1257"/>
                  </a:lnTo>
                  <a:lnTo>
                    <a:pt x="436" y="2538"/>
                  </a:lnTo>
                  <a:cubicBezTo>
                    <a:pt x="436" y="2538"/>
                    <a:pt x="667" y="2385"/>
                    <a:pt x="897" y="2231"/>
                  </a:cubicBezTo>
                  <a:cubicBezTo>
                    <a:pt x="1128" y="2077"/>
                    <a:pt x="1051" y="1564"/>
                    <a:pt x="974" y="1180"/>
                  </a:cubicBezTo>
                  <a:cubicBezTo>
                    <a:pt x="897" y="821"/>
                    <a:pt x="513" y="1"/>
                    <a:pt x="513" y="1"/>
                  </a:cubicBezTo>
                  <a:close/>
                </a:path>
              </a:pathLst>
            </a:custGeom>
            <a:solidFill>
              <a:srgbClr val="CB8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76"/>
            <p:cNvSpPr/>
            <p:nvPr/>
          </p:nvSpPr>
          <p:spPr>
            <a:xfrm>
              <a:off x="6817350" y="1578375"/>
              <a:ext cx="13500" cy="18775"/>
            </a:xfrm>
            <a:custGeom>
              <a:avLst/>
              <a:gdLst/>
              <a:ahLst/>
              <a:cxnLst/>
              <a:rect l="l" t="t" r="r" b="b"/>
              <a:pathLst>
                <a:path w="540" h="751" extrusionOk="0">
                  <a:moveTo>
                    <a:pt x="406" y="1"/>
                  </a:moveTo>
                  <a:cubicBezTo>
                    <a:pt x="323" y="1"/>
                    <a:pt x="243" y="43"/>
                    <a:pt x="180" y="84"/>
                  </a:cubicBezTo>
                  <a:cubicBezTo>
                    <a:pt x="103" y="136"/>
                    <a:pt x="27" y="213"/>
                    <a:pt x="27" y="315"/>
                  </a:cubicBezTo>
                  <a:cubicBezTo>
                    <a:pt x="1" y="392"/>
                    <a:pt x="1" y="494"/>
                    <a:pt x="52" y="571"/>
                  </a:cubicBezTo>
                  <a:cubicBezTo>
                    <a:pt x="78" y="623"/>
                    <a:pt x="103" y="674"/>
                    <a:pt x="129" y="700"/>
                  </a:cubicBezTo>
                  <a:cubicBezTo>
                    <a:pt x="180" y="725"/>
                    <a:pt x="206" y="751"/>
                    <a:pt x="283" y="751"/>
                  </a:cubicBezTo>
                  <a:cubicBezTo>
                    <a:pt x="334" y="751"/>
                    <a:pt x="360" y="700"/>
                    <a:pt x="334" y="648"/>
                  </a:cubicBezTo>
                  <a:cubicBezTo>
                    <a:pt x="308" y="623"/>
                    <a:pt x="283" y="597"/>
                    <a:pt x="257" y="571"/>
                  </a:cubicBezTo>
                  <a:cubicBezTo>
                    <a:pt x="257" y="571"/>
                    <a:pt x="257" y="571"/>
                    <a:pt x="257" y="546"/>
                  </a:cubicBezTo>
                  <a:cubicBezTo>
                    <a:pt x="232" y="546"/>
                    <a:pt x="232" y="520"/>
                    <a:pt x="232" y="520"/>
                  </a:cubicBezTo>
                  <a:cubicBezTo>
                    <a:pt x="232" y="494"/>
                    <a:pt x="206" y="494"/>
                    <a:pt x="206" y="494"/>
                  </a:cubicBezTo>
                  <a:cubicBezTo>
                    <a:pt x="206" y="494"/>
                    <a:pt x="206" y="494"/>
                    <a:pt x="206" y="469"/>
                  </a:cubicBezTo>
                  <a:cubicBezTo>
                    <a:pt x="206" y="469"/>
                    <a:pt x="206" y="443"/>
                    <a:pt x="206" y="443"/>
                  </a:cubicBezTo>
                  <a:lnTo>
                    <a:pt x="206" y="418"/>
                  </a:lnTo>
                  <a:lnTo>
                    <a:pt x="206" y="392"/>
                  </a:lnTo>
                  <a:cubicBezTo>
                    <a:pt x="206" y="392"/>
                    <a:pt x="206" y="366"/>
                    <a:pt x="206" y="366"/>
                  </a:cubicBezTo>
                  <a:cubicBezTo>
                    <a:pt x="206" y="341"/>
                    <a:pt x="206" y="341"/>
                    <a:pt x="206" y="341"/>
                  </a:cubicBezTo>
                  <a:cubicBezTo>
                    <a:pt x="206" y="315"/>
                    <a:pt x="232" y="289"/>
                    <a:pt x="232" y="289"/>
                  </a:cubicBezTo>
                  <a:cubicBezTo>
                    <a:pt x="232" y="264"/>
                    <a:pt x="257" y="264"/>
                    <a:pt x="257" y="264"/>
                  </a:cubicBezTo>
                  <a:cubicBezTo>
                    <a:pt x="257" y="264"/>
                    <a:pt x="257" y="238"/>
                    <a:pt x="283" y="238"/>
                  </a:cubicBezTo>
                  <a:cubicBezTo>
                    <a:pt x="283" y="238"/>
                    <a:pt x="308" y="213"/>
                    <a:pt x="308" y="213"/>
                  </a:cubicBezTo>
                  <a:lnTo>
                    <a:pt x="334" y="213"/>
                  </a:lnTo>
                  <a:cubicBezTo>
                    <a:pt x="334" y="213"/>
                    <a:pt x="334" y="187"/>
                    <a:pt x="360" y="187"/>
                  </a:cubicBezTo>
                  <a:lnTo>
                    <a:pt x="437" y="187"/>
                  </a:lnTo>
                  <a:cubicBezTo>
                    <a:pt x="488" y="187"/>
                    <a:pt x="513" y="161"/>
                    <a:pt x="539" y="110"/>
                  </a:cubicBezTo>
                  <a:cubicBezTo>
                    <a:pt x="539" y="59"/>
                    <a:pt x="513" y="8"/>
                    <a:pt x="462" y="8"/>
                  </a:cubicBezTo>
                  <a:cubicBezTo>
                    <a:pt x="443" y="3"/>
                    <a:pt x="425" y="1"/>
                    <a:pt x="4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76"/>
            <p:cNvSpPr/>
            <p:nvPr/>
          </p:nvSpPr>
          <p:spPr>
            <a:xfrm>
              <a:off x="6807950" y="1634200"/>
              <a:ext cx="60050" cy="9725"/>
            </a:xfrm>
            <a:custGeom>
              <a:avLst/>
              <a:gdLst/>
              <a:ahLst/>
              <a:cxnLst/>
              <a:rect l="l" t="t" r="r" b="b"/>
              <a:pathLst>
                <a:path w="2402" h="389" extrusionOk="0">
                  <a:moveTo>
                    <a:pt x="96" y="0"/>
                  </a:moveTo>
                  <a:cubicBezTo>
                    <a:pt x="34" y="0"/>
                    <a:pt x="1" y="84"/>
                    <a:pt x="69" y="107"/>
                  </a:cubicBezTo>
                  <a:cubicBezTo>
                    <a:pt x="146" y="158"/>
                    <a:pt x="223" y="184"/>
                    <a:pt x="326" y="235"/>
                  </a:cubicBezTo>
                  <a:cubicBezTo>
                    <a:pt x="428" y="261"/>
                    <a:pt x="531" y="286"/>
                    <a:pt x="633" y="286"/>
                  </a:cubicBezTo>
                  <a:cubicBezTo>
                    <a:pt x="813" y="338"/>
                    <a:pt x="1018" y="363"/>
                    <a:pt x="1223" y="389"/>
                  </a:cubicBezTo>
                  <a:lnTo>
                    <a:pt x="1812" y="389"/>
                  </a:lnTo>
                  <a:cubicBezTo>
                    <a:pt x="1992" y="389"/>
                    <a:pt x="2222" y="389"/>
                    <a:pt x="2376" y="261"/>
                  </a:cubicBezTo>
                  <a:cubicBezTo>
                    <a:pt x="2402" y="235"/>
                    <a:pt x="2376" y="184"/>
                    <a:pt x="2350" y="158"/>
                  </a:cubicBezTo>
                  <a:cubicBezTo>
                    <a:pt x="2299" y="145"/>
                    <a:pt x="2254" y="139"/>
                    <a:pt x="2213" y="139"/>
                  </a:cubicBezTo>
                  <a:cubicBezTo>
                    <a:pt x="2171" y="139"/>
                    <a:pt x="2133" y="145"/>
                    <a:pt x="2094" y="158"/>
                  </a:cubicBezTo>
                  <a:cubicBezTo>
                    <a:pt x="1992" y="158"/>
                    <a:pt x="1889" y="158"/>
                    <a:pt x="1812" y="184"/>
                  </a:cubicBezTo>
                  <a:lnTo>
                    <a:pt x="1223" y="184"/>
                  </a:lnTo>
                  <a:cubicBezTo>
                    <a:pt x="1043" y="158"/>
                    <a:pt x="864" y="132"/>
                    <a:pt x="684" y="107"/>
                  </a:cubicBezTo>
                  <a:cubicBezTo>
                    <a:pt x="582" y="81"/>
                    <a:pt x="505" y="81"/>
                    <a:pt x="403" y="56"/>
                  </a:cubicBezTo>
                  <a:cubicBezTo>
                    <a:pt x="300" y="30"/>
                    <a:pt x="197" y="30"/>
                    <a:pt x="121" y="4"/>
                  </a:cubicBezTo>
                  <a:cubicBezTo>
                    <a:pt x="112" y="2"/>
                    <a:pt x="10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76"/>
            <p:cNvSpPr/>
            <p:nvPr/>
          </p:nvSpPr>
          <p:spPr>
            <a:xfrm>
              <a:off x="6827600" y="1647100"/>
              <a:ext cx="16050" cy="4525"/>
            </a:xfrm>
            <a:custGeom>
              <a:avLst/>
              <a:gdLst/>
              <a:ahLst/>
              <a:cxnLst/>
              <a:rect l="l" t="t" r="r" b="b"/>
              <a:pathLst>
                <a:path w="642" h="181" extrusionOk="0">
                  <a:moveTo>
                    <a:pt x="52" y="1"/>
                  </a:moveTo>
                  <a:cubicBezTo>
                    <a:pt x="27" y="1"/>
                    <a:pt x="1" y="27"/>
                    <a:pt x="1" y="52"/>
                  </a:cubicBezTo>
                  <a:cubicBezTo>
                    <a:pt x="1" y="78"/>
                    <a:pt x="1" y="103"/>
                    <a:pt x="52" y="129"/>
                  </a:cubicBezTo>
                  <a:cubicBezTo>
                    <a:pt x="129" y="155"/>
                    <a:pt x="232" y="155"/>
                    <a:pt x="334" y="180"/>
                  </a:cubicBezTo>
                  <a:lnTo>
                    <a:pt x="462" y="180"/>
                  </a:lnTo>
                  <a:cubicBezTo>
                    <a:pt x="488" y="180"/>
                    <a:pt x="514" y="155"/>
                    <a:pt x="565" y="155"/>
                  </a:cubicBezTo>
                  <a:cubicBezTo>
                    <a:pt x="590" y="155"/>
                    <a:pt x="616" y="129"/>
                    <a:pt x="642" y="103"/>
                  </a:cubicBezTo>
                  <a:cubicBezTo>
                    <a:pt x="642" y="78"/>
                    <a:pt x="642" y="52"/>
                    <a:pt x="616" y="27"/>
                  </a:cubicBezTo>
                  <a:cubicBezTo>
                    <a:pt x="590" y="1"/>
                    <a:pt x="514" y="1"/>
                    <a:pt x="4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76"/>
            <p:cNvSpPr/>
            <p:nvPr/>
          </p:nvSpPr>
          <p:spPr>
            <a:xfrm>
              <a:off x="6801975" y="1530500"/>
              <a:ext cx="9000" cy="9625"/>
            </a:xfrm>
            <a:custGeom>
              <a:avLst/>
              <a:gdLst/>
              <a:ahLst/>
              <a:cxnLst/>
              <a:rect l="l" t="t" r="r" b="b"/>
              <a:pathLst>
                <a:path w="360" h="385" extrusionOk="0">
                  <a:moveTo>
                    <a:pt x="129" y="0"/>
                  </a:moveTo>
                  <a:cubicBezTo>
                    <a:pt x="129" y="26"/>
                    <a:pt x="103" y="26"/>
                    <a:pt x="103" y="26"/>
                  </a:cubicBezTo>
                  <a:lnTo>
                    <a:pt x="78" y="26"/>
                  </a:lnTo>
                  <a:cubicBezTo>
                    <a:pt x="78" y="52"/>
                    <a:pt x="52" y="52"/>
                    <a:pt x="52" y="52"/>
                  </a:cubicBezTo>
                  <a:cubicBezTo>
                    <a:pt x="52" y="77"/>
                    <a:pt x="26" y="77"/>
                    <a:pt x="26" y="103"/>
                  </a:cubicBezTo>
                  <a:cubicBezTo>
                    <a:pt x="1" y="128"/>
                    <a:pt x="1" y="128"/>
                    <a:pt x="1" y="154"/>
                  </a:cubicBezTo>
                  <a:cubicBezTo>
                    <a:pt x="1" y="154"/>
                    <a:pt x="1" y="180"/>
                    <a:pt x="1" y="180"/>
                  </a:cubicBezTo>
                  <a:lnTo>
                    <a:pt x="1" y="205"/>
                  </a:lnTo>
                  <a:cubicBezTo>
                    <a:pt x="1" y="205"/>
                    <a:pt x="1" y="231"/>
                    <a:pt x="1" y="231"/>
                  </a:cubicBezTo>
                  <a:cubicBezTo>
                    <a:pt x="1" y="257"/>
                    <a:pt x="1" y="257"/>
                    <a:pt x="26" y="282"/>
                  </a:cubicBezTo>
                  <a:cubicBezTo>
                    <a:pt x="26" y="308"/>
                    <a:pt x="52" y="308"/>
                    <a:pt x="52" y="333"/>
                  </a:cubicBezTo>
                  <a:cubicBezTo>
                    <a:pt x="78" y="333"/>
                    <a:pt x="78" y="359"/>
                    <a:pt x="103" y="359"/>
                  </a:cubicBezTo>
                  <a:cubicBezTo>
                    <a:pt x="103" y="359"/>
                    <a:pt x="129" y="359"/>
                    <a:pt x="129" y="385"/>
                  </a:cubicBezTo>
                  <a:lnTo>
                    <a:pt x="231" y="385"/>
                  </a:lnTo>
                  <a:cubicBezTo>
                    <a:pt x="257" y="385"/>
                    <a:pt x="257" y="359"/>
                    <a:pt x="283" y="359"/>
                  </a:cubicBezTo>
                  <a:cubicBezTo>
                    <a:pt x="283" y="359"/>
                    <a:pt x="308" y="333"/>
                    <a:pt x="308" y="333"/>
                  </a:cubicBezTo>
                  <a:cubicBezTo>
                    <a:pt x="334" y="308"/>
                    <a:pt x="334" y="308"/>
                    <a:pt x="334" y="282"/>
                  </a:cubicBezTo>
                  <a:cubicBezTo>
                    <a:pt x="360" y="282"/>
                    <a:pt x="360" y="257"/>
                    <a:pt x="360" y="257"/>
                  </a:cubicBezTo>
                  <a:cubicBezTo>
                    <a:pt x="360" y="257"/>
                    <a:pt x="360" y="257"/>
                    <a:pt x="360" y="231"/>
                  </a:cubicBezTo>
                  <a:cubicBezTo>
                    <a:pt x="360" y="231"/>
                    <a:pt x="360" y="231"/>
                    <a:pt x="360" y="205"/>
                  </a:cubicBezTo>
                  <a:cubicBezTo>
                    <a:pt x="360" y="180"/>
                    <a:pt x="360" y="180"/>
                    <a:pt x="360" y="154"/>
                  </a:cubicBezTo>
                  <a:cubicBezTo>
                    <a:pt x="360" y="128"/>
                    <a:pt x="360" y="128"/>
                    <a:pt x="334" y="103"/>
                  </a:cubicBezTo>
                  <a:cubicBezTo>
                    <a:pt x="334" y="103"/>
                    <a:pt x="334" y="77"/>
                    <a:pt x="308" y="77"/>
                  </a:cubicBezTo>
                  <a:cubicBezTo>
                    <a:pt x="308" y="52"/>
                    <a:pt x="283" y="52"/>
                    <a:pt x="283" y="52"/>
                  </a:cubicBezTo>
                  <a:cubicBezTo>
                    <a:pt x="283" y="26"/>
                    <a:pt x="257" y="26"/>
                    <a:pt x="257" y="26"/>
                  </a:cubicBezTo>
                  <a:cubicBezTo>
                    <a:pt x="231" y="26"/>
                    <a:pt x="231" y="0"/>
                    <a:pt x="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76"/>
            <p:cNvSpPr/>
            <p:nvPr/>
          </p:nvSpPr>
          <p:spPr>
            <a:xfrm>
              <a:off x="6887850" y="1535625"/>
              <a:ext cx="11550" cy="12200"/>
            </a:xfrm>
            <a:custGeom>
              <a:avLst/>
              <a:gdLst/>
              <a:ahLst/>
              <a:cxnLst/>
              <a:rect l="l" t="t" r="r" b="b"/>
              <a:pathLst>
                <a:path w="462" h="488" extrusionOk="0">
                  <a:moveTo>
                    <a:pt x="180" y="0"/>
                  </a:moveTo>
                  <a:cubicBezTo>
                    <a:pt x="154" y="0"/>
                    <a:pt x="128" y="26"/>
                    <a:pt x="128" y="26"/>
                  </a:cubicBezTo>
                  <a:lnTo>
                    <a:pt x="103" y="26"/>
                  </a:lnTo>
                  <a:cubicBezTo>
                    <a:pt x="103" y="52"/>
                    <a:pt x="77" y="52"/>
                    <a:pt x="77" y="77"/>
                  </a:cubicBezTo>
                  <a:cubicBezTo>
                    <a:pt x="51" y="77"/>
                    <a:pt x="51" y="103"/>
                    <a:pt x="26" y="103"/>
                  </a:cubicBezTo>
                  <a:cubicBezTo>
                    <a:pt x="26" y="103"/>
                    <a:pt x="26" y="128"/>
                    <a:pt x="26" y="128"/>
                  </a:cubicBezTo>
                  <a:cubicBezTo>
                    <a:pt x="26" y="128"/>
                    <a:pt x="0" y="154"/>
                    <a:pt x="0" y="180"/>
                  </a:cubicBezTo>
                  <a:cubicBezTo>
                    <a:pt x="0" y="180"/>
                    <a:pt x="0" y="205"/>
                    <a:pt x="0" y="231"/>
                  </a:cubicBezTo>
                  <a:lnTo>
                    <a:pt x="0" y="257"/>
                  </a:lnTo>
                  <a:cubicBezTo>
                    <a:pt x="0" y="257"/>
                    <a:pt x="0" y="282"/>
                    <a:pt x="0" y="308"/>
                  </a:cubicBezTo>
                  <a:cubicBezTo>
                    <a:pt x="0" y="308"/>
                    <a:pt x="26" y="334"/>
                    <a:pt x="26" y="359"/>
                  </a:cubicBezTo>
                  <a:cubicBezTo>
                    <a:pt x="51" y="385"/>
                    <a:pt x="51" y="385"/>
                    <a:pt x="77" y="410"/>
                  </a:cubicBezTo>
                  <a:cubicBezTo>
                    <a:pt x="77" y="436"/>
                    <a:pt x="103" y="436"/>
                    <a:pt x="128" y="462"/>
                  </a:cubicBezTo>
                  <a:lnTo>
                    <a:pt x="154" y="462"/>
                  </a:lnTo>
                  <a:cubicBezTo>
                    <a:pt x="180" y="462"/>
                    <a:pt x="180" y="487"/>
                    <a:pt x="180" y="487"/>
                  </a:cubicBezTo>
                  <a:lnTo>
                    <a:pt x="308" y="487"/>
                  </a:lnTo>
                  <a:cubicBezTo>
                    <a:pt x="333" y="462"/>
                    <a:pt x="333" y="462"/>
                    <a:pt x="359" y="462"/>
                  </a:cubicBezTo>
                  <a:cubicBezTo>
                    <a:pt x="359" y="462"/>
                    <a:pt x="359" y="436"/>
                    <a:pt x="359" y="436"/>
                  </a:cubicBezTo>
                  <a:cubicBezTo>
                    <a:pt x="385" y="436"/>
                    <a:pt x="385" y="436"/>
                    <a:pt x="410" y="410"/>
                  </a:cubicBezTo>
                  <a:cubicBezTo>
                    <a:pt x="410" y="410"/>
                    <a:pt x="436" y="385"/>
                    <a:pt x="436" y="359"/>
                  </a:cubicBezTo>
                  <a:cubicBezTo>
                    <a:pt x="462" y="359"/>
                    <a:pt x="462" y="334"/>
                    <a:pt x="462" y="334"/>
                  </a:cubicBezTo>
                  <a:cubicBezTo>
                    <a:pt x="462" y="308"/>
                    <a:pt x="462" y="308"/>
                    <a:pt x="462" y="308"/>
                  </a:cubicBezTo>
                  <a:cubicBezTo>
                    <a:pt x="462" y="308"/>
                    <a:pt x="462" y="282"/>
                    <a:pt x="462" y="257"/>
                  </a:cubicBezTo>
                  <a:cubicBezTo>
                    <a:pt x="462" y="231"/>
                    <a:pt x="462" y="231"/>
                    <a:pt x="462" y="205"/>
                  </a:cubicBezTo>
                  <a:cubicBezTo>
                    <a:pt x="462" y="205"/>
                    <a:pt x="462" y="180"/>
                    <a:pt x="462" y="180"/>
                  </a:cubicBezTo>
                  <a:cubicBezTo>
                    <a:pt x="462" y="154"/>
                    <a:pt x="462" y="128"/>
                    <a:pt x="462" y="128"/>
                  </a:cubicBezTo>
                  <a:cubicBezTo>
                    <a:pt x="436" y="103"/>
                    <a:pt x="436" y="103"/>
                    <a:pt x="410" y="77"/>
                  </a:cubicBezTo>
                  <a:cubicBezTo>
                    <a:pt x="385" y="52"/>
                    <a:pt x="385" y="52"/>
                    <a:pt x="359" y="26"/>
                  </a:cubicBezTo>
                  <a:lnTo>
                    <a:pt x="333" y="26"/>
                  </a:lnTo>
                  <a:cubicBezTo>
                    <a:pt x="308" y="26"/>
                    <a:pt x="308" y="0"/>
                    <a:pt x="2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76"/>
            <p:cNvSpPr/>
            <p:nvPr/>
          </p:nvSpPr>
          <p:spPr>
            <a:xfrm>
              <a:off x="6786775" y="1495925"/>
              <a:ext cx="34450" cy="11525"/>
            </a:xfrm>
            <a:custGeom>
              <a:avLst/>
              <a:gdLst/>
              <a:ahLst/>
              <a:cxnLst/>
              <a:rect l="l" t="t" r="r" b="b"/>
              <a:pathLst>
                <a:path w="1378" h="461" extrusionOk="0">
                  <a:moveTo>
                    <a:pt x="552" y="0"/>
                  </a:moveTo>
                  <a:cubicBezTo>
                    <a:pt x="386" y="0"/>
                    <a:pt x="228" y="40"/>
                    <a:pt x="71" y="127"/>
                  </a:cubicBezTo>
                  <a:cubicBezTo>
                    <a:pt x="1" y="151"/>
                    <a:pt x="37" y="259"/>
                    <a:pt x="102" y="259"/>
                  </a:cubicBezTo>
                  <a:cubicBezTo>
                    <a:pt x="108" y="259"/>
                    <a:pt x="115" y="258"/>
                    <a:pt x="122" y="256"/>
                  </a:cubicBezTo>
                  <a:cubicBezTo>
                    <a:pt x="254" y="206"/>
                    <a:pt x="387" y="178"/>
                    <a:pt x="519" y="178"/>
                  </a:cubicBezTo>
                  <a:cubicBezTo>
                    <a:pt x="592" y="178"/>
                    <a:pt x="664" y="186"/>
                    <a:pt x="737" y="204"/>
                  </a:cubicBezTo>
                  <a:cubicBezTo>
                    <a:pt x="839" y="230"/>
                    <a:pt x="942" y="256"/>
                    <a:pt x="1044" y="307"/>
                  </a:cubicBezTo>
                  <a:cubicBezTo>
                    <a:pt x="1096" y="332"/>
                    <a:pt x="1121" y="358"/>
                    <a:pt x="1173" y="384"/>
                  </a:cubicBezTo>
                  <a:cubicBezTo>
                    <a:pt x="1224" y="409"/>
                    <a:pt x="1275" y="461"/>
                    <a:pt x="1326" y="461"/>
                  </a:cubicBezTo>
                  <a:cubicBezTo>
                    <a:pt x="1352" y="461"/>
                    <a:pt x="1378" y="435"/>
                    <a:pt x="1378" y="384"/>
                  </a:cubicBezTo>
                  <a:cubicBezTo>
                    <a:pt x="1378" y="281"/>
                    <a:pt x="1224" y="204"/>
                    <a:pt x="1121" y="153"/>
                  </a:cubicBezTo>
                  <a:cubicBezTo>
                    <a:pt x="1019" y="102"/>
                    <a:pt x="916" y="51"/>
                    <a:pt x="788" y="25"/>
                  </a:cubicBezTo>
                  <a:cubicBezTo>
                    <a:pt x="707" y="9"/>
                    <a:pt x="628" y="0"/>
                    <a:pt x="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76"/>
            <p:cNvSpPr/>
            <p:nvPr/>
          </p:nvSpPr>
          <p:spPr>
            <a:xfrm>
              <a:off x="6884200" y="1507500"/>
              <a:ext cx="42750" cy="14700"/>
            </a:xfrm>
            <a:custGeom>
              <a:avLst/>
              <a:gdLst/>
              <a:ahLst/>
              <a:cxnLst/>
              <a:rect l="l" t="t" r="r" b="b"/>
              <a:pathLst>
                <a:path w="1710" h="588" extrusionOk="0">
                  <a:moveTo>
                    <a:pt x="620" y="0"/>
                  </a:moveTo>
                  <a:cubicBezTo>
                    <a:pt x="429" y="0"/>
                    <a:pt x="240" y="43"/>
                    <a:pt x="69" y="151"/>
                  </a:cubicBezTo>
                  <a:cubicBezTo>
                    <a:pt x="1" y="174"/>
                    <a:pt x="34" y="258"/>
                    <a:pt x="96" y="258"/>
                  </a:cubicBezTo>
                  <a:cubicBezTo>
                    <a:pt x="104" y="258"/>
                    <a:pt x="112" y="257"/>
                    <a:pt x="121" y="254"/>
                  </a:cubicBezTo>
                  <a:cubicBezTo>
                    <a:pt x="299" y="221"/>
                    <a:pt x="477" y="189"/>
                    <a:pt x="656" y="189"/>
                  </a:cubicBezTo>
                  <a:cubicBezTo>
                    <a:pt x="759" y="189"/>
                    <a:pt x="863" y="200"/>
                    <a:pt x="966" y="228"/>
                  </a:cubicBezTo>
                  <a:cubicBezTo>
                    <a:pt x="1069" y="280"/>
                    <a:pt x="1197" y="331"/>
                    <a:pt x="1300" y="382"/>
                  </a:cubicBezTo>
                  <a:cubicBezTo>
                    <a:pt x="1402" y="459"/>
                    <a:pt x="1505" y="561"/>
                    <a:pt x="1633" y="587"/>
                  </a:cubicBezTo>
                  <a:cubicBezTo>
                    <a:pt x="1658" y="587"/>
                    <a:pt x="1710" y="536"/>
                    <a:pt x="1710" y="510"/>
                  </a:cubicBezTo>
                  <a:cubicBezTo>
                    <a:pt x="1684" y="356"/>
                    <a:pt x="1530" y="280"/>
                    <a:pt x="1428" y="203"/>
                  </a:cubicBezTo>
                  <a:cubicBezTo>
                    <a:pt x="1300" y="126"/>
                    <a:pt x="1146" y="74"/>
                    <a:pt x="992" y="49"/>
                  </a:cubicBezTo>
                  <a:cubicBezTo>
                    <a:pt x="870" y="18"/>
                    <a:pt x="745" y="0"/>
                    <a:pt x="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76"/>
            <p:cNvSpPr/>
            <p:nvPr/>
          </p:nvSpPr>
          <p:spPr>
            <a:xfrm>
              <a:off x="7150550" y="2458950"/>
              <a:ext cx="16675" cy="34175"/>
            </a:xfrm>
            <a:custGeom>
              <a:avLst/>
              <a:gdLst/>
              <a:ahLst/>
              <a:cxnLst/>
              <a:rect l="l" t="t" r="r" b="b"/>
              <a:pathLst>
                <a:path w="667" h="1367" extrusionOk="0">
                  <a:moveTo>
                    <a:pt x="1" y="0"/>
                  </a:moveTo>
                  <a:cubicBezTo>
                    <a:pt x="26" y="77"/>
                    <a:pt x="52" y="154"/>
                    <a:pt x="77" y="231"/>
                  </a:cubicBezTo>
                  <a:cubicBezTo>
                    <a:pt x="154" y="487"/>
                    <a:pt x="206" y="820"/>
                    <a:pt x="129" y="1102"/>
                  </a:cubicBezTo>
                  <a:cubicBezTo>
                    <a:pt x="206" y="1179"/>
                    <a:pt x="257" y="1282"/>
                    <a:pt x="385" y="1333"/>
                  </a:cubicBezTo>
                  <a:cubicBezTo>
                    <a:pt x="417" y="1354"/>
                    <a:pt x="457" y="1367"/>
                    <a:pt x="498" y="1367"/>
                  </a:cubicBezTo>
                  <a:cubicBezTo>
                    <a:pt x="555" y="1367"/>
                    <a:pt x="611" y="1342"/>
                    <a:pt x="641" y="1282"/>
                  </a:cubicBezTo>
                  <a:cubicBezTo>
                    <a:pt x="667" y="1179"/>
                    <a:pt x="590" y="1000"/>
                    <a:pt x="539" y="897"/>
                  </a:cubicBezTo>
                  <a:cubicBezTo>
                    <a:pt x="513" y="769"/>
                    <a:pt x="436" y="667"/>
                    <a:pt x="385" y="564"/>
                  </a:cubicBezTo>
                  <a:cubicBezTo>
                    <a:pt x="257" y="385"/>
                    <a:pt x="129" y="180"/>
                    <a:pt x="1" y="0"/>
                  </a:cubicBezTo>
                  <a:close/>
                </a:path>
              </a:pathLst>
            </a:custGeom>
            <a:solidFill>
              <a:srgbClr val="CB8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76"/>
            <p:cNvSpPr/>
            <p:nvPr/>
          </p:nvSpPr>
          <p:spPr>
            <a:xfrm>
              <a:off x="6752000" y="1345950"/>
              <a:ext cx="331925" cy="713825"/>
            </a:xfrm>
            <a:custGeom>
              <a:avLst/>
              <a:gdLst/>
              <a:ahLst/>
              <a:cxnLst/>
              <a:rect l="l" t="t" r="r" b="b"/>
              <a:pathLst>
                <a:path w="13277" h="28553" extrusionOk="0">
                  <a:moveTo>
                    <a:pt x="6895" y="1"/>
                  </a:moveTo>
                  <a:cubicBezTo>
                    <a:pt x="6895" y="26"/>
                    <a:pt x="6869" y="26"/>
                    <a:pt x="6844" y="26"/>
                  </a:cubicBezTo>
                  <a:cubicBezTo>
                    <a:pt x="6844" y="26"/>
                    <a:pt x="6631" y="2"/>
                    <a:pt x="6289" y="2"/>
                  </a:cubicBezTo>
                  <a:cubicBezTo>
                    <a:pt x="5844" y="2"/>
                    <a:pt x="5181" y="43"/>
                    <a:pt x="4486" y="232"/>
                  </a:cubicBezTo>
                  <a:cubicBezTo>
                    <a:pt x="2820" y="667"/>
                    <a:pt x="1718" y="1641"/>
                    <a:pt x="1205" y="3076"/>
                  </a:cubicBezTo>
                  <a:cubicBezTo>
                    <a:pt x="564" y="4871"/>
                    <a:pt x="283" y="8459"/>
                    <a:pt x="129" y="11586"/>
                  </a:cubicBezTo>
                  <a:cubicBezTo>
                    <a:pt x="1" y="14302"/>
                    <a:pt x="1" y="16660"/>
                    <a:pt x="1" y="17250"/>
                  </a:cubicBezTo>
                  <a:cubicBezTo>
                    <a:pt x="1205" y="16942"/>
                    <a:pt x="2077" y="16712"/>
                    <a:pt x="2102" y="16712"/>
                  </a:cubicBezTo>
                  <a:cubicBezTo>
                    <a:pt x="2128" y="16712"/>
                    <a:pt x="2179" y="16737"/>
                    <a:pt x="2205" y="16763"/>
                  </a:cubicBezTo>
                  <a:cubicBezTo>
                    <a:pt x="2230" y="16737"/>
                    <a:pt x="2256" y="16712"/>
                    <a:pt x="2307" y="16712"/>
                  </a:cubicBezTo>
                  <a:cubicBezTo>
                    <a:pt x="2321" y="16705"/>
                    <a:pt x="2335" y="16702"/>
                    <a:pt x="2348" y="16702"/>
                  </a:cubicBezTo>
                  <a:cubicBezTo>
                    <a:pt x="2382" y="16702"/>
                    <a:pt x="2410" y="16725"/>
                    <a:pt x="2410" y="16763"/>
                  </a:cubicBezTo>
                  <a:cubicBezTo>
                    <a:pt x="2435" y="16788"/>
                    <a:pt x="2461" y="16814"/>
                    <a:pt x="2487" y="16840"/>
                  </a:cubicBezTo>
                  <a:cubicBezTo>
                    <a:pt x="2538" y="16865"/>
                    <a:pt x="2564" y="16891"/>
                    <a:pt x="2615" y="16942"/>
                  </a:cubicBezTo>
                  <a:lnTo>
                    <a:pt x="2641" y="16942"/>
                  </a:lnTo>
                  <a:cubicBezTo>
                    <a:pt x="2692" y="16814"/>
                    <a:pt x="2769" y="16660"/>
                    <a:pt x="2846" y="16532"/>
                  </a:cubicBezTo>
                  <a:cubicBezTo>
                    <a:pt x="2922" y="16353"/>
                    <a:pt x="2974" y="16173"/>
                    <a:pt x="3025" y="15994"/>
                  </a:cubicBezTo>
                  <a:cubicBezTo>
                    <a:pt x="3076" y="15815"/>
                    <a:pt x="3127" y="15610"/>
                    <a:pt x="3153" y="15430"/>
                  </a:cubicBezTo>
                  <a:cubicBezTo>
                    <a:pt x="3179" y="15251"/>
                    <a:pt x="3179" y="15071"/>
                    <a:pt x="3204" y="14918"/>
                  </a:cubicBezTo>
                  <a:cubicBezTo>
                    <a:pt x="3051" y="14892"/>
                    <a:pt x="2897" y="14892"/>
                    <a:pt x="2743" y="14866"/>
                  </a:cubicBezTo>
                  <a:cubicBezTo>
                    <a:pt x="2538" y="14815"/>
                    <a:pt x="2333" y="14738"/>
                    <a:pt x="2205" y="14610"/>
                  </a:cubicBezTo>
                  <a:cubicBezTo>
                    <a:pt x="2154" y="14610"/>
                    <a:pt x="2077" y="14610"/>
                    <a:pt x="2051" y="14559"/>
                  </a:cubicBezTo>
                  <a:cubicBezTo>
                    <a:pt x="1846" y="14225"/>
                    <a:pt x="1718" y="13867"/>
                    <a:pt x="1564" y="13508"/>
                  </a:cubicBezTo>
                  <a:cubicBezTo>
                    <a:pt x="1410" y="13149"/>
                    <a:pt x="1282" y="12790"/>
                    <a:pt x="1180" y="12406"/>
                  </a:cubicBezTo>
                  <a:cubicBezTo>
                    <a:pt x="1103" y="12098"/>
                    <a:pt x="1026" y="11765"/>
                    <a:pt x="949" y="11406"/>
                  </a:cubicBezTo>
                  <a:cubicBezTo>
                    <a:pt x="744" y="10407"/>
                    <a:pt x="693" y="9381"/>
                    <a:pt x="744" y="8356"/>
                  </a:cubicBezTo>
                  <a:cubicBezTo>
                    <a:pt x="795" y="7741"/>
                    <a:pt x="872" y="7152"/>
                    <a:pt x="1000" y="6562"/>
                  </a:cubicBezTo>
                  <a:cubicBezTo>
                    <a:pt x="1000" y="6536"/>
                    <a:pt x="975" y="6511"/>
                    <a:pt x="975" y="6511"/>
                  </a:cubicBezTo>
                  <a:cubicBezTo>
                    <a:pt x="923" y="6229"/>
                    <a:pt x="975" y="5921"/>
                    <a:pt x="1000" y="5639"/>
                  </a:cubicBezTo>
                  <a:cubicBezTo>
                    <a:pt x="1026" y="5383"/>
                    <a:pt x="1077" y="5101"/>
                    <a:pt x="1128" y="4819"/>
                  </a:cubicBezTo>
                  <a:cubicBezTo>
                    <a:pt x="1308" y="3973"/>
                    <a:pt x="1667" y="3153"/>
                    <a:pt x="2359" y="2615"/>
                  </a:cubicBezTo>
                  <a:cubicBezTo>
                    <a:pt x="2692" y="2359"/>
                    <a:pt x="3076" y="2205"/>
                    <a:pt x="3486" y="2179"/>
                  </a:cubicBezTo>
                  <a:cubicBezTo>
                    <a:pt x="3571" y="2169"/>
                    <a:pt x="3656" y="2163"/>
                    <a:pt x="3741" y="2163"/>
                  </a:cubicBezTo>
                  <a:cubicBezTo>
                    <a:pt x="3861" y="2163"/>
                    <a:pt x="3981" y="2175"/>
                    <a:pt x="4101" y="2205"/>
                  </a:cubicBezTo>
                  <a:cubicBezTo>
                    <a:pt x="4255" y="2256"/>
                    <a:pt x="4460" y="2308"/>
                    <a:pt x="4588" y="2436"/>
                  </a:cubicBezTo>
                  <a:cubicBezTo>
                    <a:pt x="4588" y="2410"/>
                    <a:pt x="4614" y="2410"/>
                    <a:pt x="4614" y="2410"/>
                  </a:cubicBezTo>
                  <a:cubicBezTo>
                    <a:pt x="4734" y="2384"/>
                    <a:pt x="4862" y="2373"/>
                    <a:pt x="4993" y="2373"/>
                  </a:cubicBezTo>
                  <a:cubicBezTo>
                    <a:pt x="5255" y="2373"/>
                    <a:pt x="5528" y="2419"/>
                    <a:pt x="5767" y="2487"/>
                  </a:cubicBezTo>
                  <a:cubicBezTo>
                    <a:pt x="6126" y="2589"/>
                    <a:pt x="6459" y="2769"/>
                    <a:pt x="6767" y="2974"/>
                  </a:cubicBezTo>
                  <a:cubicBezTo>
                    <a:pt x="7331" y="3358"/>
                    <a:pt x="7792" y="3922"/>
                    <a:pt x="8100" y="4512"/>
                  </a:cubicBezTo>
                  <a:cubicBezTo>
                    <a:pt x="8177" y="4691"/>
                    <a:pt x="8254" y="4845"/>
                    <a:pt x="8305" y="5024"/>
                  </a:cubicBezTo>
                  <a:cubicBezTo>
                    <a:pt x="8356" y="5178"/>
                    <a:pt x="8407" y="5332"/>
                    <a:pt x="8459" y="5460"/>
                  </a:cubicBezTo>
                  <a:cubicBezTo>
                    <a:pt x="8535" y="5793"/>
                    <a:pt x="8612" y="6101"/>
                    <a:pt x="8664" y="6408"/>
                  </a:cubicBezTo>
                  <a:cubicBezTo>
                    <a:pt x="8664" y="6434"/>
                    <a:pt x="8664" y="6460"/>
                    <a:pt x="8664" y="6460"/>
                  </a:cubicBezTo>
                  <a:cubicBezTo>
                    <a:pt x="8740" y="6793"/>
                    <a:pt x="8817" y="7126"/>
                    <a:pt x="8946" y="7434"/>
                  </a:cubicBezTo>
                  <a:cubicBezTo>
                    <a:pt x="9099" y="7741"/>
                    <a:pt x="9330" y="7972"/>
                    <a:pt x="9586" y="8177"/>
                  </a:cubicBezTo>
                  <a:cubicBezTo>
                    <a:pt x="9868" y="8407"/>
                    <a:pt x="10125" y="8613"/>
                    <a:pt x="10330" y="8869"/>
                  </a:cubicBezTo>
                  <a:cubicBezTo>
                    <a:pt x="10432" y="8997"/>
                    <a:pt x="10509" y="9151"/>
                    <a:pt x="10560" y="9305"/>
                  </a:cubicBezTo>
                  <a:cubicBezTo>
                    <a:pt x="10586" y="9381"/>
                    <a:pt x="10611" y="9458"/>
                    <a:pt x="10611" y="9561"/>
                  </a:cubicBezTo>
                  <a:cubicBezTo>
                    <a:pt x="10611" y="9586"/>
                    <a:pt x="10611" y="9586"/>
                    <a:pt x="10611" y="9612"/>
                  </a:cubicBezTo>
                  <a:cubicBezTo>
                    <a:pt x="10688" y="9817"/>
                    <a:pt x="10714" y="10073"/>
                    <a:pt x="10637" y="10278"/>
                  </a:cubicBezTo>
                  <a:cubicBezTo>
                    <a:pt x="10560" y="10586"/>
                    <a:pt x="10381" y="10868"/>
                    <a:pt x="10176" y="11073"/>
                  </a:cubicBezTo>
                  <a:cubicBezTo>
                    <a:pt x="9986" y="11239"/>
                    <a:pt x="9752" y="11383"/>
                    <a:pt x="9494" y="11383"/>
                  </a:cubicBezTo>
                  <a:cubicBezTo>
                    <a:pt x="9474" y="11383"/>
                    <a:pt x="9453" y="11382"/>
                    <a:pt x="9433" y="11381"/>
                  </a:cubicBezTo>
                  <a:cubicBezTo>
                    <a:pt x="9433" y="11432"/>
                    <a:pt x="9407" y="11483"/>
                    <a:pt x="9407" y="11560"/>
                  </a:cubicBezTo>
                  <a:cubicBezTo>
                    <a:pt x="9381" y="11586"/>
                    <a:pt x="9381" y="11637"/>
                    <a:pt x="9381" y="11662"/>
                  </a:cubicBezTo>
                  <a:cubicBezTo>
                    <a:pt x="9330" y="11868"/>
                    <a:pt x="9279" y="12047"/>
                    <a:pt x="9227" y="12226"/>
                  </a:cubicBezTo>
                  <a:cubicBezTo>
                    <a:pt x="9125" y="12560"/>
                    <a:pt x="8997" y="12918"/>
                    <a:pt x="8817" y="13226"/>
                  </a:cubicBezTo>
                  <a:cubicBezTo>
                    <a:pt x="8689" y="13482"/>
                    <a:pt x="8510" y="13687"/>
                    <a:pt x="8305" y="13892"/>
                  </a:cubicBezTo>
                  <a:lnTo>
                    <a:pt x="8305" y="13918"/>
                  </a:lnTo>
                  <a:cubicBezTo>
                    <a:pt x="8254" y="14302"/>
                    <a:pt x="8202" y="14712"/>
                    <a:pt x="8202" y="15097"/>
                  </a:cubicBezTo>
                  <a:cubicBezTo>
                    <a:pt x="8228" y="15097"/>
                    <a:pt x="8254" y="15123"/>
                    <a:pt x="8254" y="15148"/>
                  </a:cubicBezTo>
                  <a:cubicBezTo>
                    <a:pt x="8612" y="15789"/>
                    <a:pt x="8638" y="16660"/>
                    <a:pt x="8459" y="17634"/>
                  </a:cubicBezTo>
                  <a:cubicBezTo>
                    <a:pt x="8510" y="17686"/>
                    <a:pt x="8535" y="17762"/>
                    <a:pt x="8459" y="17788"/>
                  </a:cubicBezTo>
                  <a:lnTo>
                    <a:pt x="8433" y="17788"/>
                  </a:lnTo>
                  <a:cubicBezTo>
                    <a:pt x="8407" y="17942"/>
                    <a:pt x="8382" y="18096"/>
                    <a:pt x="8356" y="18224"/>
                  </a:cubicBezTo>
                  <a:cubicBezTo>
                    <a:pt x="8356" y="18249"/>
                    <a:pt x="8356" y="18301"/>
                    <a:pt x="8330" y="18326"/>
                  </a:cubicBezTo>
                  <a:cubicBezTo>
                    <a:pt x="7997" y="19736"/>
                    <a:pt x="7356" y="21351"/>
                    <a:pt x="6767" y="22863"/>
                  </a:cubicBezTo>
                  <a:cubicBezTo>
                    <a:pt x="6254" y="24196"/>
                    <a:pt x="5742" y="25451"/>
                    <a:pt x="5511" y="26451"/>
                  </a:cubicBezTo>
                  <a:cubicBezTo>
                    <a:pt x="5332" y="27194"/>
                    <a:pt x="5485" y="27732"/>
                    <a:pt x="5972" y="28091"/>
                  </a:cubicBezTo>
                  <a:cubicBezTo>
                    <a:pt x="5998" y="28117"/>
                    <a:pt x="6024" y="28117"/>
                    <a:pt x="6049" y="28143"/>
                  </a:cubicBezTo>
                  <a:cubicBezTo>
                    <a:pt x="6075" y="28066"/>
                    <a:pt x="6101" y="28014"/>
                    <a:pt x="6126" y="27938"/>
                  </a:cubicBezTo>
                  <a:cubicBezTo>
                    <a:pt x="6177" y="27886"/>
                    <a:pt x="6203" y="27809"/>
                    <a:pt x="6229" y="27732"/>
                  </a:cubicBezTo>
                  <a:cubicBezTo>
                    <a:pt x="6306" y="27579"/>
                    <a:pt x="6383" y="27425"/>
                    <a:pt x="6459" y="27271"/>
                  </a:cubicBezTo>
                  <a:cubicBezTo>
                    <a:pt x="6690" y="26733"/>
                    <a:pt x="6895" y="26195"/>
                    <a:pt x="7100" y="25631"/>
                  </a:cubicBezTo>
                  <a:cubicBezTo>
                    <a:pt x="7177" y="25349"/>
                    <a:pt x="7280" y="25067"/>
                    <a:pt x="7356" y="24811"/>
                  </a:cubicBezTo>
                  <a:cubicBezTo>
                    <a:pt x="7382" y="24657"/>
                    <a:pt x="7433" y="24503"/>
                    <a:pt x="7459" y="24375"/>
                  </a:cubicBezTo>
                  <a:cubicBezTo>
                    <a:pt x="7510" y="24221"/>
                    <a:pt x="7536" y="24093"/>
                    <a:pt x="7613" y="23965"/>
                  </a:cubicBezTo>
                  <a:cubicBezTo>
                    <a:pt x="7622" y="23947"/>
                    <a:pt x="7641" y="23938"/>
                    <a:pt x="7661" y="23938"/>
                  </a:cubicBezTo>
                  <a:cubicBezTo>
                    <a:pt x="7698" y="23938"/>
                    <a:pt x="7741" y="23966"/>
                    <a:pt x="7741" y="24016"/>
                  </a:cubicBezTo>
                  <a:cubicBezTo>
                    <a:pt x="7741" y="24170"/>
                    <a:pt x="7690" y="24349"/>
                    <a:pt x="7664" y="24503"/>
                  </a:cubicBezTo>
                  <a:cubicBezTo>
                    <a:pt x="7613" y="24657"/>
                    <a:pt x="7562" y="24811"/>
                    <a:pt x="7510" y="24964"/>
                  </a:cubicBezTo>
                  <a:cubicBezTo>
                    <a:pt x="7356" y="25528"/>
                    <a:pt x="7151" y="26092"/>
                    <a:pt x="6946" y="26656"/>
                  </a:cubicBezTo>
                  <a:cubicBezTo>
                    <a:pt x="6844" y="26912"/>
                    <a:pt x="6716" y="27194"/>
                    <a:pt x="6588" y="27451"/>
                  </a:cubicBezTo>
                  <a:cubicBezTo>
                    <a:pt x="6536" y="27579"/>
                    <a:pt x="6459" y="27707"/>
                    <a:pt x="6408" y="27835"/>
                  </a:cubicBezTo>
                  <a:cubicBezTo>
                    <a:pt x="6357" y="27912"/>
                    <a:pt x="6331" y="27989"/>
                    <a:pt x="6306" y="28066"/>
                  </a:cubicBezTo>
                  <a:cubicBezTo>
                    <a:pt x="6254" y="28117"/>
                    <a:pt x="6229" y="28168"/>
                    <a:pt x="6177" y="28219"/>
                  </a:cubicBezTo>
                  <a:cubicBezTo>
                    <a:pt x="6690" y="28476"/>
                    <a:pt x="7356" y="28553"/>
                    <a:pt x="8048" y="28553"/>
                  </a:cubicBezTo>
                  <a:cubicBezTo>
                    <a:pt x="8048" y="28527"/>
                    <a:pt x="8023" y="28527"/>
                    <a:pt x="8048" y="28501"/>
                  </a:cubicBezTo>
                  <a:cubicBezTo>
                    <a:pt x="8048" y="28501"/>
                    <a:pt x="8048" y="28476"/>
                    <a:pt x="8048" y="28476"/>
                  </a:cubicBezTo>
                  <a:cubicBezTo>
                    <a:pt x="8048" y="28476"/>
                    <a:pt x="8023" y="28476"/>
                    <a:pt x="8023" y="28450"/>
                  </a:cubicBezTo>
                  <a:cubicBezTo>
                    <a:pt x="8023" y="28450"/>
                    <a:pt x="8023" y="28450"/>
                    <a:pt x="8048" y="28425"/>
                  </a:cubicBezTo>
                  <a:cubicBezTo>
                    <a:pt x="8048" y="28425"/>
                    <a:pt x="8048" y="28399"/>
                    <a:pt x="8048" y="28399"/>
                  </a:cubicBezTo>
                  <a:cubicBezTo>
                    <a:pt x="8048" y="28399"/>
                    <a:pt x="8048" y="28373"/>
                    <a:pt x="8074" y="28373"/>
                  </a:cubicBezTo>
                  <a:cubicBezTo>
                    <a:pt x="8074" y="28373"/>
                    <a:pt x="8074" y="28348"/>
                    <a:pt x="8074" y="28348"/>
                  </a:cubicBezTo>
                  <a:cubicBezTo>
                    <a:pt x="8151" y="28168"/>
                    <a:pt x="8228" y="28014"/>
                    <a:pt x="8279" y="27835"/>
                  </a:cubicBezTo>
                  <a:cubicBezTo>
                    <a:pt x="8382" y="27630"/>
                    <a:pt x="8459" y="27425"/>
                    <a:pt x="8535" y="27194"/>
                  </a:cubicBezTo>
                  <a:cubicBezTo>
                    <a:pt x="8792" y="26425"/>
                    <a:pt x="9022" y="25605"/>
                    <a:pt x="9151" y="24785"/>
                  </a:cubicBezTo>
                  <a:cubicBezTo>
                    <a:pt x="9227" y="24375"/>
                    <a:pt x="9253" y="23939"/>
                    <a:pt x="9304" y="23529"/>
                  </a:cubicBezTo>
                  <a:cubicBezTo>
                    <a:pt x="9304" y="23324"/>
                    <a:pt x="9330" y="23119"/>
                    <a:pt x="9330" y="22914"/>
                  </a:cubicBezTo>
                  <a:cubicBezTo>
                    <a:pt x="9330" y="22812"/>
                    <a:pt x="9356" y="22709"/>
                    <a:pt x="9356" y="22606"/>
                  </a:cubicBezTo>
                  <a:cubicBezTo>
                    <a:pt x="9356" y="22504"/>
                    <a:pt x="9356" y="22401"/>
                    <a:pt x="9381" y="22299"/>
                  </a:cubicBezTo>
                  <a:cubicBezTo>
                    <a:pt x="9394" y="22273"/>
                    <a:pt x="9413" y="22260"/>
                    <a:pt x="9433" y="22260"/>
                  </a:cubicBezTo>
                  <a:cubicBezTo>
                    <a:pt x="9452" y="22260"/>
                    <a:pt x="9471" y="22273"/>
                    <a:pt x="9484" y="22299"/>
                  </a:cubicBezTo>
                  <a:cubicBezTo>
                    <a:pt x="9535" y="22427"/>
                    <a:pt x="9509" y="22530"/>
                    <a:pt x="9509" y="22658"/>
                  </a:cubicBezTo>
                  <a:cubicBezTo>
                    <a:pt x="9509" y="22786"/>
                    <a:pt x="9509" y="22888"/>
                    <a:pt x="9509" y="22991"/>
                  </a:cubicBezTo>
                  <a:cubicBezTo>
                    <a:pt x="9509" y="23247"/>
                    <a:pt x="9509" y="23478"/>
                    <a:pt x="9484" y="23709"/>
                  </a:cubicBezTo>
                  <a:cubicBezTo>
                    <a:pt x="9407" y="24554"/>
                    <a:pt x="9279" y="25400"/>
                    <a:pt x="9048" y="26195"/>
                  </a:cubicBezTo>
                  <a:cubicBezTo>
                    <a:pt x="8946" y="26605"/>
                    <a:pt x="8817" y="27015"/>
                    <a:pt x="8664" y="27399"/>
                  </a:cubicBezTo>
                  <a:cubicBezTo>
                    <a:pt x="8587" y="27604"/>
                    <a:pt x="8510" y="27784"/>
                    <a:pt x="8433" y="27963"/>
                  </a:cubicBezTo>
                  <a:cubicBezTo>
                    <a:pt x="8356" y="28168"/>
                    <a:pt x="8279" y="28373"/>
                    <a:pt x="8151" y="28527"/>
                  </a:cubicBezTo>
                  <a:cubicBezTo>
                    <a:pt x="9253" y="28501"/>
                    <a:pt x="10381" y="28194"/>
                    <a:pt x="10740" y="27963"/>
                  </a:cubicBezTo>
                  <a:cubicBezTo>
                    <a:pt x="11098" y="27758"/>
                    <a:pt x="11790" y="24836"/>
                    <a:pt x="12380" y="19710"/>
                  </a:cubicBezTo>
                  <a:cubicBezTo>
                    <a:pt x="12406" y="19633"/>
                    <a:pt x="12406" y="19557"/>
                    <a:pt x="12431" y="19480"/>
                  </a:cubicBezTo>
                  <a:lnTo>
                    <a:pt x="12406" y="19454"/>
                  </a:lnTo>
                  <a:cubicBezTo>
                    <a:pt x="12867" y="15584"/>
                    <a:pt x="13277" y="10381"/>
                    <a:pt x="13072" y="7049"/>
                  </a:cubicBezTo>
                  <a:cubicBezTo>
                    <a:pt x="13021" y="6126"/>
                    <a:pt x="12867" y="5281"/>
                    <a:pt x="12636" y="4537"/>
                  </a:cubicBezTo>
                  <a:cubicBezTo>
                    <a:pt x="12482" y="3948"/>
                    <a:pt x="12252" y="3435"/>
                    <a:pt x="11996" y="2974"/>
                  </a:cubicBezTo>
                  <a:cubicBezTo>
                    <a:pt x="11637" y="2359"/>
                    <a:pt x="11201" y="1846"/>
                    <a:pt x="10663" y="1462"/>
                  </a:cubicBezTo>
                  <a:cubicBezTo>
                    <a:pt x="9561" y="616"/>
                    <a:pt x="8484" y="565"/>
                    <a:pt x="8459" y="565"/>
                  </a:cubicBezTo>
                  <a:cubicBezTo>
                    <a:pt x="8433" y="565"/>
                    <a:pt x="8382" y="539"/>
                    <a:pt x="8382" y="513"/>
                  </a:cubicBezTo>
                  <a:cubicBezTo>
                    <a:pt x="8330" y="513"/>
                    <a:pt x="8279" y="488"/>
                    <a:pt x="8254" y="488"/>
                  </a:cubicBezTo>
                  <a:cubicBezTo>
                    <a:pt x="8177" y="488"/>
                    <a:pt x="8100" y="462"/>
                    <a:pt x="7997" y="462"/>
                  </a:cubicBezTo>
                  <a:lnTo>
                    <a:pt x="7741" y="462"/>
                  </a:lnTo>
                  <a:cubicBezTo>
                    <a:pt x="7702" y="462"/>
                    <a:pt x="7658" y="469"/>
                    <a:pt x="7613" y="469"/>
                  </a:cubicBezTo>
                  <a:cubicBezTo>
                    <a:pt x="7568" y="469"/>
                    <a:pt x="7523" y="462"/>
                    <a:pt x="7485" y="437"/>
                  </a:cubicBezTo>
                  <a:cubicBezTo>
                    <a:pt x="7459" y="437"/>
                    <a:pt x="7433" y="411"/>
                    <a:pt x="7433" y="385"/>
                  </a:cubicBezTo>
                  <a:cubicBezTo>
                    <a:pt x="7382" y="334"/>
                    <a:pt x="7331" y="283"/>
                    <a:pt x="7280" y="232"/>
                  </a:cubicBezTo>
                  <a:cubicBezTo>
                    <a:pt x="7203" y="155"/>
                    <a:pt x="7126" y="103"/>
                    <a:pt x="7049" y="52"/>
                  </a:cubicBezTo>
                  <a:cubicBezTo>
                    <a:pt x="6998" y="26"/>
                    <a:pt x="6946" y="26"/>
                    <a:pt x="6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76"/>
            <p:cNvSpPr/>
            <p:nvPr/>
          </p:nvSpPr>
          <p:spPr>
            <a:xfrm>
              <a:off x="6776350" y="1405125"/>
              <a:ext cx="237750" cy="308000"/>
            </a:xfrm>
            <a:custGeom>
              <a:avLst/>
              <a:gdLst/>
              <a:ahLst/>
              <a:cxnLst/>
              <a:rect l="l" t="t" r="r" b="b"/>
              <a:pathLst>
                <a:path w="9510" h="12320" extrusionOk="0">
                  <a:moveTo>
                    <a:pt x="2709" y="1"/>
                  </a:moveTo>
                  <a:cubicBezTo>
                    <a:pt x="2582" y="1"/>
                    <a:pt x="2453" y="13"/>
                    <a:pt x="2333" y="43"/>
                  </a:cubicBezTo>
                  <a:cubicBezTo>
                    <a:pt x="1564" y="222"/>
                    <a:pt x="1000" y="838"/>
                    <a:pt x="667" y="1530"/>
                  </a:cubicBezTo>
                  <a:cubicBezTo>
                    <a:pt x="488" y="1914"/>
                    <a:pt x="385" y="2324"/>
                    <a:pt x="308" y="2760"/>
                  </a:cubicBezTo>
                  <a:cubicBezTo>
                    <a:pt x="283" y="2991"/>
                    <a:pt x="257" y="3221"/>
                    <a:pt x="231" y="3452"/>
                  </a:cubicBezTo>
                  <a:lnTo>
                    <a:pt x="231" y="3503"/>
                  </a:lnTo>
                  <a:cubicBezTo>
                    <a:pt x="283" y="3324"/>
                    <a:pt x="334" y="3170"/>
                    <a:pt x="385" y="2991"/>
                  </a:cubicBezTo>
                  <a:cubicBezTo>
                    <a:pt x="513" y="2683"/>
                    <a:pt x="616" y="2324"/>
                    <a:pt x="795" y="2068"/>
                  </a:cubicBezTo>
                  <a:cubicBezTo>
                    <a:pt x="815" y="2048"/>
                    <a:pt x="834" y="2040"/>
                    <a:pt x="851" y="2040"/>
                  </a:cubicBezTo>
                  <a:cubicBezTo>
                    <a:pt x="878" y="2040"/>
                    <a:pt x="898" y="2062"/>
                    <a:pt x="898" y="2093"/>
                  </a:cubicBezTo>
                  <a:cubicBezTo>
                    <a:pt x="872" y="2299"/>
                    <a:pt x="795" y="2478"/>
                    <a:pt x="718" y="2657"/>
                  </a:cubicBezTo>
                  <a:cubicBezTo>
                    <a:pt x="667" y="2785"/>
                    <a:pt x="616" y="2939"/>
                    <a:pt x="564" y="3067"/>
                  </a:cubicBezTo>
                  <a:cubicBezTo>
                    <a:pt x="564" y="3119"/>
                    <a:pt x="564" y="3144"/>
                    <a:pt x="539" y="3196"/>
                  </a:cubicBezTo>
                  <a:cubicBezTo>
                    <a:pt x="436" y="3554"/>
                    <a:pt x="334" y="3913"/>
                    <a:pt x="257" y="4272"/>
                  </a:cubicBezTo>
                  <a:cubicBezTo>
                    <a:pt x="103" y="5015"/>
                    <a:pt x="26" y="5759"/>
                    <a:pt x="1" y="6502"/>
                  </a:cubicBezTo>
                  <a:cubicBezTo>
                    <a:pt x="1" y="7091"/>
                    <a:pt x="52" y="7681"/>
                    <a:pt x="129" y="8270"/>
                  </a:cubicBezTo>
                  <a:cubicBezTo>
                    <a:pt x="206" y="8937"/>
                    <a:pt x="359" y="9603"/>
                    <a:pt x="564" y="10244"/>
                  </a:cubicBezTo>
                  <a:cubicBezTo>
                    <a:pt x="667" y="10551"/>
                    <a:pt x="769" y="10885"/>
                    <a:pt x="898" y="11192"/>
                  </a:cubicBezTo>
                  <a:cubicBezTo>
                    <a:pt x="975" y="11320"/>
                    <a:pt x="1026" y="11448"/>
                    <a:pt x="1103" y="11602"/>
                  </a:cubicBezTo>
                  <a:cubicBezTo>
                    <a:pt x="1154" y="11756"/>
                    <a:pt x="1231" y="11884"/>
                    <a:pt x="1308" y="12038"/>
                  </a:cubicBezTo>
                  <a:cubicBezTo>
                    <a:pt x="1487" y="12192"/>
                    <a:pt x="1692" y="12243"/>
                    <a:pt x="1923" y="12269"/>
                  </a:cubicBezTo>
                  <a:cubicBezTo>
                    <a:pt x="1948" y="12294"/>
                    <a:pt x="2000" y="12294"/>
                    <a:pt x="2051" y="12294"/>
                  </a:cubicBezTo>
                  <a:cubicBezTo>
                    <a:pt x="2384" y="12320"/>
                    <a:pt x="2743" y="12320"/>
                    <a:pt x="3102" y="12320"/>
                  </a:cubicBezTo>
                  <a:cubicBezTo>
                    <a:pt x="3589" y="12320"/>
                    <a:pt x="4101" y="12320"/>
                    <a:pt x="4614" y="12269"/>
                  </a:cubicBezTo>
                  <a:cubicBezTo>
                    <a:pt x="4768" y="12243"/>
                    <a:pt x="4922" y="12243"/>
                    <a:pt x="5101" y="12217"/>
                  </a:cubicBezTo>
                  <a:cubicBezTo>
                    <a:pt x="5639" y="12140"/>
                    <a:pt x="6229" y="12012"/>
                    <a:pt x="6716" y="11730"/>
                  </a:cubicBezTo>
                  <a:cubicBezTo>
                    <a:pt x="7177" y="11448"/>
                    <a:pt x="7536" y="10987"/>
                    <a:pt x="7766" y="10474"/>
                  </a:cubicBezTo>
                  <a:cubicBezTo>
                    <a:pt x="7895" y="10193"/>
                    <a:pt x="7997" y="9911"/>
                    <a:pt x="8074" y="9603"/>
                  </a:cubicBezTo>
                  <a:cubicBezTo>
                    <a:pt x="8125" y="9449"/>
                    <a:pt x="8177" y="9295"/>
                    <a:pt x="8202" y="9116"/>
                  </a:cubicBezTo>
                  <a:cubicBezTo>
                    <a:pt x="8228" y="8962"/>
                    <a:pt x="8253" y="8809"/>
                    <a:pt x="8330" y="8680"/>
                  </a:cubicBezTo>
                  <a:cubicBezTo>
                    <a:pt x="8350" y="8641"/>
                    <a:pt x="8381" y="8624"/>
                    <a:pt x="8413" y="8624"/>
                  </a:cubicBezTo>
                  <a:cubicBezTo>
                    <a:pt x="8465" y="8624"/>
                    <a:pt x="8520" y="8668"/>
                    <a:pt x="8535" y="8732"/>
                  </a:cubicBezTo>
                  <a:lnTo>
                    <a:pt x="8535" y="8783"/>
                  </a:lnTo>
                  <a:cubicBezTo>
                    <a:pt x="8612" y="8783"/>
                    <a:pt x="8715" y="8757"/>
                    <a:pt x="8792" y="8732"/>
                  </a:cubicBezTo>
                  <a:cubicBezTo>
                    <a:pt x="8894" y="8680"/>
                    <a:pt x="8997" y="8603"/>
                    <a:pt x="9074" y="8527"/>
                  </a:cubicBezTo>
                  <a:lnTo>
                    <a:pt x="9099" y="8501"/>
                  </a:lnTo>
                  <a:cubicBezTo>
                    <a:pt x="9253" y="8322"/>
                    <a:pt x="9381" y="8117"/>
                    <a:pt x="9458" y="7886"/>
                  </a:cubicBezTo>
                  <a:lnTo>
                    <a:pt x="9458" y="7860"/>
                  </a:lnTo>
                  <a:cubicBezTo>
                    <a:pt x="9509" y="7630"/>
                    <a:pt x="9484" y="7399"/>
                    <a:pt x="9356" y="7219"/>
                  </a:cubicBezTo>
                  <a:cubicBezTo>
                    <a:pt x="9304" y="7143"/>
                    <a:pt x="9227" y="7066"/>
                    <a:pt x="9151" y="7014"/>
                  </a:cubicBezTo>
                  <a:cubicBezTo>
                    <a:pt x="9048" y="6963"/>
                    <a:pt x="8945" y="6963"/>
                    <a:pt x="8869" y="6886"/>
                  </a:cubicBezTo>
                  <a:cubicBezTo>
                    <a:pt x="8817" y="6861"/>
                    <a:pt x="8843" y="6784"/>
                    <a:pt x="8869" y="6732"/>
                  </a:cubicBezTo>
                  <a:cubicBezTo>
                    <a:pt x="8904" y="6718"/>
                    <a:pt x="8944" y="6712"/>
                    <a:pt x="8985" y="6712"/>
                  </a:cubicBezTo>
                  <a:cubicBezTo>
                    <a:pt x="9091" y="6712"/>
                    <a:pt x="9205" y="6754"/>
                    <a:pt x="9279" y="6809"/>
                  </a:cubicBezTo>
                  <a:cubicBezTo>
                    <a:pt x="9330" y="6835"/>
                    <a:pt x="9356" y="6861"/>
                    <a:pt x="9381" y="6886"/>
                  </a:cubicBezTo>
                  <a:cubicBezTo>
                    <a:pt x="9381" y="6861"/>
                    <a:pt x="9381" y="6861"/>
                    <a:pt x="9381" y="6861"/>
                  </a:cubicBezTo>
                  <a:cubicBezTo>
                    <a:pt x="9304" y="6707"/>
                    <a:pt x="9176" y="6553"/>
                    <a:pt x="9048" y="6425"/>
                  </a:cubicBezTo>
                  <a:cubicBezTo>
                    <a:pt x="8920" y="6322"/>
                    <a:pt x="8766" y="6194"/>
                    <a:pt x="8638" y="6092"/>
                  </a:cubicBezTo>
                  <a:lnTo>
                    <a:pt x="8561" y="6040"/>
                  </a:lnTo>
                  <a:cubicBezTo>
                    <a:pt x="8433" y="5938"/>
                    <a:pt x="8305" y="5835"/>
                    <a:pt x="8177" y="5733"/>
                  </a:cubicBezTo>
                  <a:cubicBezTo>
                    <a:pt x="7715" y="5272"/>
                    <a:pt x="7561" y="4631"/>
                    <a:pt x="7459" y="3990"/>
                  </a:cubicBezTo>
                  <a:cubicBezTo>
                    <a:pt x="7356" y="3529"/>
                    <a:pt x="7254" y="3067"/>
                    <a:pt x="7074" y="2632"/>
                  </a:cubicBezTo>
                  <a:cubicBezTo>
                    <a:pt x="6998" y="2452"/>
                    <a:pt x="6921" y="2299"/>
                    <a:pt x="6844" y="2145"/>
                  </a:cubicBezTo>
                  <a:cubicBezTo>
                    <a:pt x="6536" y="1555"/>
                    <a:pt x="6101" y="1068"/>
                    <a:pt x="5537" y="709"/>
                  </a:cubicBezTo>
                  <a:cubicBezTo>
                    <a:pt x="5255" y="556"/>
                    <a:pt x="4947" y="428"/>
                    <a:pt x="4640" y="351"/>
                  </a:cubicBezTo>
                  <a:cubicBezTo>
                    <a:pt x="4486" y="299"/>
                    <a:pt x="4332" y="274"/>
                    <a:pt x="4178" y="274"/>
                  </a:cubicBezTo>
                  <a:cubicBezTo>
                    <a:pt x="4118" y="265"/>
                    <a:pt x="4062" y="262"/>
                    <a:pt x="4006" y="262"/>
                  </a:cubicBezTo>
                  <a:cubicBezTo>
                    <a:pt x="3896" y="262"/>
                    <a:pt x="3794" y="274"/>
                    <a:pt x="3691" y="274"/>
                  </a:cubicBezTo>
                  <a:cubicBezTo>
                    <a:pt x="3640" y="274"/>
                    <a:pt x="3589" y="222"/>
                    <a:pt x="3589" y="197"/>
                  </a:cubicBezTo>
                  <a:cubicBezTo>
                    <a:pt x="3486" y="171"/>
                    <a:pt x="3384" y="120"/>
                    <a:pt x="3307" y="94"/>
                  </a:cubicBezTo>
                  <a:lnTo>
                    <a:pt x="3281" y="94"/>
                  </a:lnTo>
                  <a:cubicBezTo>
                    <a:pt x="3179" y="69"/>
                    <a:pt x="3076" y="43"/>
                    <a:pt x="2974" y="17"/>
                  </a:cubicBezTo>
                  <a:cubicBezTo>
                    <a:pt x="2889" y="7"/>
                    <a:pt x="2799" y="1"/>
                    <a:pt x="2709" y="1"/>
                  </a:cubicBezTo>
                  <a:close/>
                </a:path>
              </a:pathLst>
            </a:custGeom>
            <a:solidFill>
              <a:srgbClr val="CB8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76"/>
            <p:cNvSpPr/>
            <p:nvPr/>
          </p:nvSpPr>
          <p:spPr>
            <a:xfrm>
              <a:off x="6821850" y="1697725"/>
              <a:ext cx="140350" cy="93850"/>
            </a:xfrm>
            <a:custGeom>
              <a:avLst/>
              <a:gdLst/>
              <a:ahLst/>
              <a:cxnLst/>
              <a:rect l="l" t="t" r="r" b="b"/>
              <a:pathLst>
                <a:path w="5614" h="3754" extrusionOk="0">
                  <a:moveTo>
                    <a:pt x="5357" y="1"/>
                  </a:moveTo>
                  <a:cubicBezTo>
                    <a:pt x="5178" y="154"/>
                    <a:pt x="4998" y="257"/>
                    <a:pt x="4793" y="360"/>
                  </a:cubicBezTo>
                  <a:cubicBezTo>
                    <a:pt x="4229" y="641"/>
                    <a:pt x="3614" y="744"/>
                    <a:pt x="3025" y="795"/>
                  </a:cubicBezTo>
                  <a:cubicBezTo>
                    <a:pt x="2570" y="844"/>
                    <a:pt x="2115" y="862"/>
                    <a:pt x="1666" y="862"/>
                  </a:cubicBezTo>
                  <a:cubicBezTo>
                    <a:pt x="1407" y="862"/>
                    <a:pt x="1151" y="856"/>
                    <a:pt x="897" y="847"/>
                  </a:cubicBezTo>
                  <a:lnTo>
                    <a:pt x="564" y="847"/>
                  </a:lnTo>
                  <a:cubicBezTo>
                    <a:pt x="564" y="923"/>
                    <a:pt x="590" y="1000"/>
                    <a:pt x="590" y="1052"/>
                  </a:cubicBezTo>
                  <a:cubicBezTo>
                    <a:pt x="590" y="1359"/>
                    <a:pt x="513" y="1692"/>
                    <a:pt x="436" y="1974"/>
                  </a:cubicBezTo>
                  <a:cubicBezTo>
                    <a:pt x="385" y="2179"/>
                    <a:pt x="308" y="2359"/>
                    <a:pt x="231" y="2538"/>
                  </a:cubicBezTo>
                  <a:cubicBezTo>
                    <a:pt x="154" y="2692"/>
                    <a:pt x="103" y="2871"/>
                    <a:pt x="0" y="2974"/>
                  </a:cubicBezTo>
                  <a:cubicBezTo>
                    <a:pt x="26" y="2999"/>
                    <a:pt x="52" y="3025"/>
                    <a:pt x="103" y="3051"/>
                  </a:cubicBezTo>
                  <a:cubicBezTo>
                    <a:pt x="257" y="3153"/>
                    <a:pt x="462" y="3230"/>
                    <a:pt x="667" y="3307"/>
                  </a:cubicBezTo>
                  <a:cubicBezTo>
                    <a:pt x="1051" y="3435"/>
                    <a:pt x="1461" y="3512"/>
                    <a:pt x="1897" y="3563"/>
                  </a:cubicBezTo>
                  <a:cubicBezTo>
                    <a:pt x="2281" y="3615"/>
                    <a:pt x="2691" y="3691"/>
                    <a:pt x="3102" y="3717"/>
                  </a:cubicBezTo>
                  <a:lnTo>
                    <a:pt x="3127" y="3717"/>
                  </a:lnTo>
                  <a:cubicBezTo>
                    <a:pt x="3417" y="3735"/>
                    <a:pt x="3707" y="3753"/>
                    <a:pt x="4006" y="3753"/>
                  </a:cubicBezTo>
                  <a:cubicBezTo>
                    <a:pt x="4130" y="3753"/>
                    <a:pt x="4255" y="3750"/>
                    <a:pt x="4383" y="3743"/>
                  </a:cubicBezTo>
                  <a:cubicBezTo>
                    <a:pt x="4588" y="3717"/>
                    <a:pt x="4793" y="3691"/>
                    <a:pt x="4998" y="3666"/>
                  </a:cubicBezTo>
                  <a:cubicBezTo>
                    <a:pt x="5152" y="3640"/>
                    <a:pt x="5306" y="3589"/>
                    <a:pt x="5460" y="3563"/>
                  </a:cubicBezTo>
                  <a:cubicBezTo>
                    <a:pt x="5588" y="2794"/>
                    <a:pt x="5613" y="2128"/>
                    <a:pt x="5460" y="1564"/>
                  </a:cubicBezTo>
                  <a:cubicBezTo>
                    <a:pt x="5460" y="1641"/>
                    <a:pt x="5460" y="1744"/>
                    <a:pt x="5460" y="1820"/>
                  </a:cubicBezTo>
                  <a:cubicBezTo>
                    <a:pt x="5485" y="1923"/>
                    <a:pt x="5511" y="2051"/>
                    <a:pt x="5511" y="2154"/>
                  </a:cubicBezTo>
                  <a:cubicBezTo>
                    <a:pt x="5536" y="2256"/>
                    <a:pt x="5562" y="2333"/>
                    <a:pt x="5536" y="2436"/>
                  </a:cubicBezTo>
                  <a:cubicBezTo>
                    <a:pt x="5536" y="2474"/>
                    <a:pt x="5517" y="2487"/>
                    <a:pt x="5495" y="2487"/>
                  </a:cubicBezTo>
                  <a:cubicBezTo>
                    <a:pt x="5472" y="2487"/>
                    <a:pt x="5447" y="2474"/>
                    <a:pt x="5434" y="2461"/>
                  </a:cubicBezTo>
                  <a:cubicBezTo>
                    <a:pt x="5357" y="2359"/>
                    <a:pt x="5331" y="2256"/>
                    <a:pt x="5306" y="2128"/>
                  </a:cubicBezTo>
                  <a:cubicBezTo>
                    <a:pt x="5306" y="2025"/>
                    <a:pt x="5280" y="1923"/>
                    <a:pt x="5280" y="1820"/>
                  </a:cubicBezTo>
                  <a:cubicBezTo>
                    <a:pt x="5229" y="1590"/>
                    <a:pt x="5229" y="1359"/>
                    <a:pt x="5229" y="1154"/>
                  </a:cubicBezTo>
                  <a:cubicBezTo>
                    <a:pt x="5229" y="770"/>
                    <a:pt x="5254" y="385"/>
                    <a:pt x="5357" y="1"/>
                  </a:cubicBezTo>
                  <a:close/>
                </a:path>
              </a:pathLst>
            </a:custGeom>
            <a:solidFill>
              <a:srgbClr val="CB8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76"/>
            <p:cNvSpPr/>
            <p:nvPr/>
          </p:nvSpPr>
          <p:spPr>
            <a:xfrm>
              <a:off x="6805175" y="1768225"/>
              <a:ext cx="152525" cy="41925"/>
            </a:xfrm>
            <a:custGeom>
              <a:avLst/>
              <a:gdLst/>
              <a:ahLst/>
              <a:cxnLst/>
              <a:rect l="l" t="t" r="r" b="b"/>
              <a:pathLst>
                <a:path w="6101" h="1677" extrusionOk="0">
                  <a:moveTo>
                    <a:pt x="232" y="0"/>
                  </a:moveTo>
                  <a:cubicBezTo>
                    <a:pt x="155" y="51"/>
                    <a:pt x="103" y="103"/>
                    <a:pt x="52" y="179"/>
                  </a:cubicBezTo>
                  <a:cubicBezTo>
                    <a:pt x="1" y="308"/>
                    <a:pt x="52" y="436"/>
                    <a:pt x="155" y="538"/>
                  </a:cubicBezTo>
                  <a:cubicBezTo>
                    <a:pt x="308" y="718"/>
                    <a:pt x="488" y="871"/>
                    <a:pt x="719" y="974"/>
                  </a:cubicBezTo>
                  <a:cubicBezTo>
                    <a:pt x="1103" y="1205"/>
                    <a:pt x="1539" y="1333"/>
                    <a:pt x="1974" y="1435"/>
                  </a:cubicBezTo>
                  <a:cubicBezTo>
                    <a:pt x="2436" y="1563"/>
                    <a:pt x="2897" y="1640"/>
                    <a:pt x="3358" y="1666"/>
                  </a:cubicBezTo>
                  <a:cubicBezTo>
                    <a:pt x="3487" y="1673"/>
                    <a:pt x="3615" y="1677"/>
                    <a:pt x="3744" y="1677"/>
                  </a:cubicBezTo>
                  <a:cubicBezTo>
                    <a:pt x="4518" y="1677"/>
                    <a:pt x="5299" y="1545"/>
                    <a:pt x="6024" y="1282"/>
                  </a:cubicBezTo>
                  <a:cubicBezTo>
                    <a:pt x="6050" y="1179"/>
                    <a:pt x="6075" y="1102"/>
                    <a:pt x="6101" y="1000"/>
                  </a:cubicBezTo>
                  <a:lnTo>
                    <a:pt x="6101" y="1000"/>
                  </a:lnTo>
                  <a:cubicBezTo>
                    <a:pt x="5947" y="1025"/>
                    <a:pt x="5793" y="1051"/>
                    <a:pt x="5640" y="1076"/>
                  </a:cubicBezTo>
                  <a:cubicBezTo>
                    <a:pt x="5409" y="1128"/>
                    <a:pt x="5153" y="1153"/>
                    <a:pt x="4922" y="1153"/>
                  </a:cubicBezTo>
                  <a:cubicBezTo>
                    <a:pt x="4787" y="1161"/>
                    <a:pt x="4651" y="1165"/>
                    <a:pt x="4516" y="1165"/>
                  </a:cubicBezTo>
                  <a:cubicBezTo>
                    <a:pt x="3774" y="1165"/>
                    <a:pt x="3022" y="1057"/>
                    <a:pt x="2308" y="948"/>
                  </a:cubicBezTo>
                  <a:cubicBezTo>
                    <a:pt x="1872" y="871"/>
                    <a:pt x="1462" y="795"/>
                    <a:pt x="1077" y="641"/>
                  </a:cubicBezTo>
                  <a:cubicBezTo>
                    <a:pt x="898" y="564"/>
                    <a:pt x="719" y="461"/>
                    <a:pt x="565" y="359"/>
                  </a:cubicBezTo>
                  <a:cubicBezTo>
                    <a:pt x="488" y="282"/>
                    <a:pt x="411" y="231"/>
                    <a:pt x="334" y="154"/>
                  </a:cubicBezTo>
                  <a:cubicBezTo>
                    <a:pt x="283" y="103"/>
                    <a:pt x="257" y="51"/>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76"/>
            <p:cNvSpPr/>
            <p:nvPr/>
          </p:nvSpPr>
          <p:spPr>
            <a:xfrm>
              <a:off x="6529025" y="2813275"/>
              <a:ext cx="67950" cy="64200"/>
            </a:xfrm>
            <a:custGeom>
              <a:avLst/>
              <a:gdLst/>
              <a:ahLst/>
              <a:cxnLst/>
              <a:rect l="l" t="t" r="r" b="b"/>
              <a:pathLst>
                <a:path w="2718" h="2568" extrusionOk="0">
                  <a:moveTo>
                    <a:pt x="0" y="1"/>
                  </a:moveTo>
                  <a:lnTo>
                    <a:pt x="0" y="103"/>
                  </a:lnTo>
                  <a:cubicBezTo>
                    <a:pt x="0" y="206"/>
                    <a:pt x="0" y="308"/>
                    <a:pt x="26" y="385"/>
                  </a:cubicBezTo>
                  <a:cubicBezTo>
                    <a:pt x="26" y="590"/>
                    <a:pt x="52" y="769"/>
                    <a:pt x="77" y="974"/>
                  </a:cubicBezTo>
                  <a:cubicBezTo>
                    <a:pt x="103" y="1077"/>
                    <a:pt x="128" y="1154"/>
                    <a:pt x="154" y="1256"/>
                  </a:cubicBezTo>
                  <a:cubicBezTo>
                    <a:pt x="154" y="1333"/>
                    <a:pt x="180" y="1436"/>
                    <a:pt x="231" y="1513"/>
                  </a:cubicBezTo>
                  <a:cubicBezTo>
                    <a:pt x="265" y="1564"/>
                    <a:pt x="297" y="1584"/>
                    <a:pt x="326" y="1584"/>
                  </a:cubicBezTo>
                  <a:cubicBezTo>
                    <a:pt x="385" y="1584"/>
                    <a:pt x="436" y="1504"/>
                    <a:pt x="487" y="1436"/>
                  </a:cubicBezTo>
                  <a:cubicBezTo>
                    <a:pt x="436" y="1154"/>
                    <a:pt x="436" y="872"/>
                    <a:pt x="487" y="590"/>
                  </a:cubicBezTo>
                  <a:cubicBezTo>
                    <a:pt x="487" y="564"/>
                    <a:pt x="507" y="552"/>
                    <a:pt x="526" y="552"/>
                  </a:cubicBezTo>
                  <a:cubicBezTo>
                    <a:pt x="545" y="552"/>
                    <a:pt x="564" y="564"/>
                    <a:pt x="564" y="590"/>
                  </a:cubicBezTo>
                  <a:cubicBezTo>
                    <a:pt x="615" y="821"/>
                    <a:pt x="641" y="1077"/>
                    <a:pt x="667" y="1308"/>
                  </a:cubicBezTo>
                  <a:cubicBezTo>
                    <a:pt x="692" y="1538"/>
                    <a:pt x="744" y="1795"/>
                    <a:pt x="795" y="2025"/>
                  </a:cubicBezTo>
                  <a:cubicBezTo>
                    <a:pt x="821" y="2102"/>
                    <a:pt x="846" y="2230"/>
                    <a:pt x="923" y="2282"/>
                  </a:cubicBezTo>
                  <a:cubicBezTo>
                    <a:pt x="941" y="2286"/>
                    <a:pt x="957" y="2288"/>
                    <a:pt x="971" y="2288"/>
                  </a:cubicBezTo>
                  <a:cubicBezTo>
                    <a:pt x="1035" y="2288"/>
                    <a:pt x="1056" y="2242"/>
                    <a:pt x="1077" y="2179"/>
                  </a:cubicBezTo>
                  <a:cubicBezTo>
                    <a:pt x="1102" y="2051"/>
                    <a:pt x="1102" y="1923"/>
                    <a:pt x="1128" y="1795"/>
                  </a:cubicBezTo>
                  <a:cubicBezTo>
                    <a:pt x="1128" y="1718"/>
                    <a:pt x="1102" y="1590"/>
                    <a:pt x="1154" y="1487"/>
                  </a:cubicBezTo>
                  <a:cubicBezTo>
                    <a:pt x="1154" y="1436"/>
                    <a:pt x="1154" y="1385"/>
                    <a:pt x="1154" y="1308"/>
                  </a:cubicBezTo>
                  <a:cubicBezTo>
                    <a:pt x="1154" y="1256"/>
                    <a:pt x="1128" y="1180"/>
                    <a:pt x="1128" y="1128"/>
                  </a:cubicBezTo>
                  <a:cubicBezTo>
                    <a:pt x="1128" y="1051"/>
                    <a:pt x="1128" y="974"/>
                    <a:pt x="1154" y="923"/>
                  </a:cubicBezTo>
                  <a:cubicBezTo>
                    <a:pt x="1167" y="898"/>
                    <a:pt x="1192" y="885"/>
                    <a:pt x="1218" y="885"/>
                  </a:cubicBezTo>
                  <a:cubicBezTo>
                    <a:pt x="1243" y="885"/>
                    <a:pt x="1269" y="898"/>
                    <a:pt x="1282" y="923"/>
                  </a:cubicBezTo>
                  <a:cubicBezTo>
                    <a:pt x="1333" y="974"/>
                    <a:pt x="1333" y="1077"/>
                    <a:pt x="1333" y="1128"/>
                  </a:cubicBezTo>
                  <a:cubicBezTo>
                    <a:pt x="1333" y="1205"/>
                    <a:pt x="1333" y="1256"/>
                    <a:pt x="1333" y="1333"/>
                  </a:cubicBezTo>
                  <a:cubicBezTo>
                    <a:pt x="1333" y="1385"/>
                    <a:pt x="1307" y="1461"/>
                    <a:pt x="1307" y="1513"/>
                  </a:cubicBezTo>
                  <a:lnTo>
                    <a:pt x="1307" y="1538"/>
                  </a:lnTo>
                  <a:cubicBezTo>
                    <a:pt x="1333" y="1590"/>
                    <a:pt x="1333" y="1641"/>
                    <a:pt x="1333" y="1692"/>
                  </a:cubicBezTo>
                  <a:cubicBezTo>
                    <a:pt x="1359" y="1795"/>
                    <a:pt x="1384" y="1897"/>
                    <a:pt x="1410" y="2000"/>
                  </a:cubicBezTo>
                  <a:cubicBezTo>
                    <a:pt x="1461" y="2102"/>
                    <a:pt x="1487" y="2205"/>
                    <a:pt x="1538" y="2307"/>
                  </a:cubicBezTo>
                  <a:cubicBezTo>
                    <a:pt x="1564" y="2384"/>
                    <a:pt x="1615" y="2512"/>
                    <a:pt x="1692" y="2564"/>
                  </a:cubicBezTo>
                  <a:cubicBezTo>
                    <a:pt x="1703" y="2566"/>
                    <a:pt x="1713" y="2568"/>
                    <a:pt x="1723" y="2568"/>
                  </a:cubicBezTo>
                  <a:cubicBezTo>
                    <a:pt x="1805" y="2568"/>
                    <a:pt x="1848" y="2478"/>
                    <a:pt x="1871" y="2410"/>
                  </a:cubicBezTo>
                  <a:cubicBezTo>
                    <a:pt x="1948" y="2205"/>
                    <a:pt x="1948" y="1923"/>
                    <a:pt x="1948" y="1692"/>
                  </a:cubicBezTo>
                  <a:cubicBezTo>
                    <a:pt x="1974" y="1590"/>
                    <a:pt x="1974" y="1461"/>
                    <a:pt x="1974" y="1333"/>
                  </a:cubicBezTo>
                  <a:cubicBezTo>
                    <a:pt x="1974" y="1231"/>
                    <a:pt x="1974" y="1103"/>
                    <a:pt x="1999" y="1000"/>
                  </a:cubicBezTo>
                  <a:cubicBezTo>
                    <a:pt x="2011" y="965"/>
                    <a:pt x="2033" y="952"/>
                    <a:pt x="2056" y="952"/>
                  </a:cubicBezTo>
                  <a:cubicBezTo>
                    <a:pt x="2084" y="952"/>
                    <a:pt x="2114" y="972"/>
                    <a:pt x="2128" y="1000"/>
                  </a:cubicBezTo>
                  <a:cubicBezTo>
                    <a:pt x="2179" y="1128"/>
                    <a:pt x="2179" y="1308"/>
                    <a:pt x="2179" y="1461"/>
                  </a:cubicBezTo>
                  <a:cubicBezTo>
                    <a:pt x="2179" y="1590"/>
                    <a:pt x="2179" y="1743"/>
                    <a:pt x="2179" y="1872"/>
                  </a:cubicBezTo>
                  <a:cubicBezTo>
                    <a:pt x="2230" y="1923"/>
                    <a:pt x="2256" y="2000"/>
                    <a:pt x="2333" y="2025"/>
                  </a:cubicBezTo>
                  <a:cubicBezTo>
                    <a:pt x="2347" y="2030"/>
                    <a:pt x="2361" y="2032"/>
                    <a:pt x="2375" y="2032"/>
                  </a:cubicBezTo>
                  <a:cubicBezTo>
                    <a:pt x="2437" y="2032"/>
                    <a:pt x="2496" y="1990"/>
                    <a:pt x="2538" y="1948"/>
                  </a:cubicBezTo>
                  <a:cubicBezTo>
                    <a:pt x="2692" y="1795"/>
                    <a:pt x="2692" y="1564"/>
                    <a:pt x="2692" y="1359"/>
                  </a:cubicBezTo>
                  <a:cubicBezTo>
                    <a:pt x="2717" y="923"/>
                    <a:pt x="2692" y="462"/>
                    <a:pt x="2640" y="26"/>
                  </a:cubicBezTo>
                  <a:cubicBezTo>
                    <a:pt x="2410" y="52"/>
                    <a:pt x="2076" y="77"/>
                    <a:pt x="1641" y="77"/>
                  </a:cubicBezTo>
                  <a:lnTo>
                    <a:pt x="1436" y="77"/>
                  </a:lnTo>
                  <a:cubicBezTo>
                    <a:pt x="897" y="52"/>
                    <a:pt x="334" y="26"/>
                    <a:pt x="0" y="1"/>
                  </a:cubicBezTo>
                  <a:close/>
                </a:path>
              </a:pathLst>
            </a:custGeom>
            <a:solidFill>
              <a:srgbClr val="CB8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76"/>
            <p:cNvSpPr/>
            <p:nvPr/>
          </p:nvSpPr>
          <p:spPr>
            <a:xfrm>
              <a:off x="6517500" y="2740875"/>
              <a:ext cx="97400" cy="68575"/>
            </a:xfrm>
            <a:custGeom>
              <a:avLst/>
              <a:gdLst/>
              <a:ahLst/>
              <a:cxnLst/>
              <a:rect l="l" t="t" r="r" b="b"/>
              <a:pathLst>
                <a:path w="3896" h="2743" extrusionOk="0">
                  <a:moveTo>
                    <a:pt x="3409" y="0"/>
                  </a:moveTo>
                  <a:cubicBezTo>
                    <a:pt x="3204" y="77"/>
                    <a:pt x="2819" y="154"/>
                    <a:pt x="1999" y="205"/>
                  </a:cubicBezTo>
                  <a:cubicBezTo>
                    <a:pt x="1717" y="231"/>
                    <a:pt x="1358" y="257"/>
                    <a:pt x="1025" y="257"/>
                  </a:cubicBezTo>
                  <a:cubicBezTo>
                    <a:pt x="692" y="257"/>
                    <a:pt x="359" y="231"/>
                    <a:pt x="103" y="205"/>
                  </a:cubicBezTo>
                  <a:lnTo>
                    <a:pt x="103" y="205"/>
                  </a:lnTo>
                  <a:cubicBezTo>
                    <a:pt x="0" y="1436"/>
                    <a:pt x="26" y="2538"/>
                    <a:pt x="179" y="2666"/>
                  </a:cubicBezTo>
                  <a:cubicBezTo>
                    <a:pt x="833" y="2717"/>
                    <a:pt x="1512" y="2743"/>
                    <a:pt x="2102" y="2743"/>
                  </a:cubicBezTo>
                  <a:cubicBezTo>
                    <a:pt x="2691" y="2743"/>
                    <a:pt x="3191" y="2717"/>
                    <a:pt x="3486" y="2666"/>
                  </a:cubicBezTo>
                  <a:cubicBezTo>
                    <a:pt x="3486" y="2640"/>
                    <a:pt x="3511" y="2640"/>
                    <a:pt x="3537" y="2640"/>
                  </a:cubicBezTo>
                  <a:cubicBezTo>
                    <a:pt x="3665" y="2615"/>
                    <a:pt x="3742" y="2589"/>
                    <a:pt x="3742" y="2538"/>
                  </a:cubicBezTo>
                  <a:cubicBezTo>
                    <a:pt x="3896" y="2256"/>
                    <a:pt x="3614" y="897"/>
                    <a:pt x="34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76"/>
            <p:cNvSpPr/>
            <p:nvPr/>
          </p:nvSpPr>
          <p:spPr>
            <a:xfrm>
              <a:off x="6665500" y="3953800"/>
              <a:ext cx="95500" cy="154450"/>
            </a:xfrm>
            <a:custGeom>
              <a:avLst/>
              <a:gdLst/>
              <a:ahLst/>
              <a:cxnLst/>
              <a:rect l="l" t="t" r="r" b="b"/>
              <a:pathLst>
                <a:path w="3820" h="6178" extrusionOk="0">
                  <a:moveTo>
                    <a:pt x="667" y="1"/>
                  </a:moveTo>
                  <a:lnTo>
                    <a:pt x="667" y="1"/>
                  </a:lnTo>
                  <a:cubicBezTo>
                    <a:pt x="693" y="129"/>
                    <a:pt x="693" y="232"/>
                    <a:pt x="718" y="334"/>
                  </a:cubicBezTo>
                  <a:cubicBezTo>
                    <a:pt x="744" y="488"/>
                    <a:pt x="769" y="642"/>
                    <a:pt x="769" y="795"/>
                  </a:cubicBezTo>
                  <a:cubicBezTo>
                    <a:pt x="769" y="847"/>
                    <a:pt x="769" y="898"/>
                    <a:pt x="769" y="949"/>
                  </a:cubicBezTo>
                  <a:cubicBezTo>
                    <a:pt x="795" y="1436"/>
                    <a:pt x="744" y="1949"/>
                    <a:pt x="616" y="2461"/>
                  </a:cubicBezTo>
                  <a:cubicBezTo>
                    <a:pt x="564" y="2718"/>
                    <a:pt x="462" y="3000"/>
                    <a:pt x="359" y="3256"/>
                  </a:cubicBezTo>
                  <a:cubicBezTo>
                    <a:pt x="257" y="3512"/>
                    <a:pt x="154" y="3794"/>
                    <a:pt x="1" y="4025"/>
                  </a:cubicBezTo>
                  <a:cubicBezTo>
                    <a:pt x="77" y="4050"/>
                    <a:pt x="180" y="4050"/>
                    <a:pt x="257" y="4076"/>
                  </a:cubicBezTo>
                  <a:cubicBezTo>
                    <a:pt x="513" y="4102"/>
                    <a:pt x="769" y="4127"/>
                    <a:pt x="1000" y="4204"/>
                  </a:cubicBezTo>
                  <a:cubicBezTo>
                    <a:pt x="1205" y="4256"/>
                    <a:pt x="1385" y="4358"/>
                    <a:pt x="1487" y="4537"/>
                  </a:cubicBezTo>
                  <a:cubicBezTo>
                    <a:pt x="1590" y="4717"/>
                    <a:pt x="1641" y="4922"/>
                    <a:pt x="1615" y="5101"/>
                  </a:cubicBezTo>
                  <a:cubicBezTo>
                    <a:pt x="1590" y="5486"/>
                    <a:pt x="1410" y="5819"/>
                    <a:pt x="1282" y="6178"/>
                  </a:cubicBezTo>
                  <a:cubicBezTo>
                    <a:pt x="1308" y="6152"/>
                    <a:pt x="1333" y="6127"/>
                    <a:pt x="1385" y="6101"/>
                  </a:cubicBezTo>
                  <a:cubicBezTo>
                    <a:pt x="1513" y="6024"/>
                    <a:pt x="1641" y="5947"/>
                    <a:pt x="1769" y="5870"/>
                  </a:cubicBezTo>
                  <a:cubicBezTo>
                    <a:pt x="2230" y="5563"/>
                    <a:pt x="2692" y="5229"/>
                    <a:pt x="3102" y="4845"/>
                  </a:cubicBezTo>
                  <a:cubicBezTo>
                    <a:pt x="3307" y="4666"/>
                    <a:pt x="3512" y="4461"/>
                    <a:pt x="3691" y="4256"/>
                  </a:cubicBezTo>
                  <a:cubicBezTo>
                    <a:pt x="3743" y="4204"/>
                    <a:pt x="3768" y="4153"/>
                    <a:pt x="3819" y="4127"/>
                  </a:cubicBezTo>
                  <a:cubicBezTo>
                    <a:pt x="3794" y="3999"/>
                    <a:pt x="3768" y="3871"/>
                    <a:pt x="3743" y="3769"/>
                  </a:cubicBezTo>
                  <a:cubicBezTo>
                    <a:pt x="3743" y="3717"/>
                    <a:pt x="3743" y="3692"/>
                    <a:pt x="3743" y="3666"/>
                  </a:cubicBezTo>
                  <a:cubicBezTo>
                    <a:pt x="3717" y="3564"/>
                    <a:pt x="3691" y="3435"/>
                    <a:pt x="3691" y="3333"/>
                  </a:cubicBezTo>
                  <a:cubicBezTo>
                    <a:pt x="3640" y="3051"/>
                    <a:pt x="3614" y="2769"/>
                    <a:pt x="3589" y="2461"/>
                  </a:cubicBezTo>
                  <a:cubicBezTo>
                    <a:pt x="3589" y="2179"/>
                    <a:pt x="3563" y="1872"/>
                    <a:pt x="3589" y="1590"/>
                  </a:cubicBezTo>
                  <a:cubicBezTo>
                    <a:pt x="3589" y="1436"/>
                    <a:pt x="3589" y="1308"/>
                    <a:pt x="3589" y="1154"/>
                  </a:cubicBezTo>
                  <a:cubicBezTo>
                    <a:pt x="3589" y="1103"/>
                    <a:pt x="3589" y="1026"/>
                    <a:pt x="3614" y="975"/>
                  </a:cubicBezTo>
                  <a:lnTo>
                    <a:pt x="3614" y="898"/>
                  </a:lnTo>
                  <a:cubicBezTo>
                    <a:pt x="3614" y="795"/>
                    <a:pt x="3614" y="693"/>
                    <a:pt x="3614" y="590"/>
                  </a:cubicBezTo>
                  <a:cubicBezTo>
                    <a:pt x="3640" y="462"/>
                    <a:pt x="3640" y="360"/>
                    <a:pt x="3666" y="257"/>
                  </a:cubicBezTo>
                  <a:cubicBezTo>
                    <a:pt x="3691" y="206"/>
                    <a:pt x="3691" y="129"/>
                    <a:pt x="3717" y="52"/>
                  </a:cubicBezTo>
                  <a:lnTo>
                    <a:pt x="2974" y="52"/>
                  </a:lnTo>
                  <a:cubicBezTo>
                    <a:pt x="2359" y="52"/>
                    <a:pt x="1590" y="52"/>
                    <a:pt x="667" y="1"/>
                  </a:cubicBezTo>
                  <a:close/>
                </a:path>
              </a:pathLst>
            </a:custGeom>
            <a:solidFill>
              <a:srgbClr val="CB8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76"/>
            <p:cNvSpPr/>
            <p:nvPr/>
          </p:nvSpPr>
          <p:spPr>
            <a:xfrm>
              <a:off x="6528375" y="4053125"/>
              <a:ext cx="261450" cy="156825"/>
            </a:xfrm>
            <a:custGeom>
              <a:avLst/>
              <a:gdLst/>
              <a:ahLst/>
              <a:cxnLst/>
              <a:rect l="l" t="t" r="r" b="b"/>
              <a:pathLst>
                <a:path w="10458" h="6273" extrusionOk="0">
                  <a:moveTo>
                    <a:pt x="4025" y="1461"/>
                  </a:moveTo>
                  <a:cubicBezTo>
                    <a:pt x="4030" y="1472"/>
                    <a:pt x="4036" y="1484"/>
                    <a:pt x="4041" y="1495"/>
                  </a:cubicBezTo>
                  <a:lnTo>
                    <a:pt x="4041" y="1495"/>
                  </a:lnTo>
                  <a:cubicBezTo>
                    <a:pt x="4048" y="1485"/>
                    <a:pt x="4042" y="1479"/>
                    <a:pt x="4025" y="1461"/>
                  </a:cubicBezTo>
                  <a:close/>
                  <a:moveTo>
                    <a:pt x="9715" y="1"/>
                  </a:moveTo>
                  <a:cubicBezTo>
                    <a:pt x="9689" y="52"/>
                    <a:pt x="9638" y="103"/>
                    <a:pt x="9586" y="154"/>
                  </a:cubicBezTo>
                  <a:cubicBezTo>
                    <a:pt x="9561" y="180"/>
                    <a:pt x="9535" y="206"/>
                    <a:pt x="9535" y="231"/>
                  </a:cubicBezTo>
                  <a:cubicBezTo>
                    <a:pt x="9509" y="257"/>
                    <a:pt x="9484" y="283"/>
                    <a:pt x="9458" y="283"/>
                  </a:cubicBezTo>
                  <a:cubicBezTo>
                    <a:pt x="9407" y="359"/>
                    <a:pt x="9330" y="436"/>
                    <a:pt x="9253" y="513"/>
                  </a:cubicBezTo>
                  <a:cubicBezTo>
                    <a:pt x="8869" y="923"/>
                    <a:pt x="8433" y="1308"/>
                    <a:pt x="7997" y="1667"/>
                  </a:cubicBezTo>
                  <a:cubicBezTo>
                    <a:pt x="7741" y="1820"/>
                    <a:pt x="7510" y="2000"/>
                    <a:pt x="7254" y="2154"/>
                  </a:cubicBezTo>
                  <a:cubicBezTo>
                    <a:pt x="7152" y="2205"/>
                    <a:pt x="7023" y="2282"/>
                    <a:pt x="6895" y="2359"/>
                  </a:cubicBezTo>
                  <a:cubicBezTo>
                    <a:pt x="6818" y="2384"/>
                    <a:pt x="6741" y="2435"/>
                    <a:pt x="6639" y="2487"/>
                  </a:cubicBezTo>
                  <a:cubicBezTo>
                    <a:pt x="6639" y="2512"/>
                    <a:pt x="6588" y="2512"/>
                    <a:pt x="6562" y="2512"/>
                  </a:cubicBezTo>
                  <a:cubicBezTo>
                    <a:pt x="6536" y="2512"/>
                    <a:pt x="6536" y="2512"/>
                    <a:pt x="6511" y="2538"/>
                  </a:cubicBezTo>
                  <a:cubicBezTo>
                    <a:pt x="6502" y="2540"/>
                    <a:pt x="6493" y="2541"/>
                    <a:pt x="6485" y="2541"/>
                  </a:cubicBezTo>
                  <a:cubicBezTo>
                    <a:pt x="6400" y="2541"/>
                    <a:pt x="6364" y="2429"/>
                    <a:pt x="6434" y="2359"/>
                  </a:cubicBezTo>
                  <a:lnTo>
                    <a:pt x="6460" y="2359"/>
                  </a:lnTo>
                  <a:cubicBezTo>
                    <a:pt x="6536" y="1923"/>
                    <a:pt x="6844" y="1538"/>
                    <a:pt x="6844" y="1103"/>
                  </a:cubicBezTo>
                  <a:cubicBezTo>
                    <a:pt x="6844" y="923"/>
                    <a:pt x="6818" y="769"/>
                    <a:pt x="6716" y="641"/>
                  </a:cubicBezTo>
                  <a:cubicBezTo>
                    <a:pt x="6588" y="488"/>
                    <a:pt x="6408" y="436"/>
                    <a:pt x="6229" y="411"/>
                  </a:cubicBezTo>
                  <a:cubicBezTo>
                    <a:pt x="5767" y="334"/>
                    <a:pt x="5281" y="257"/>
                    <a:pt x="4819" y="231"/>
                  </a:cubicBezTo>
                  <a:cubicBezTo>
                    <a:pt x="4766" y="227"/>
                    <a:pt x="4709" y="224"/>
                    <a:pt x="4651" y="224"/>
                  </a:cubicBezTo>
                  <a:cubicBezTo>
                    <a:pt x="4379" y="224"/>
                    <a:pt x="4088" y="289"/>
                    <a:pt x="4025" y="564"/>
                  </a:cubicBezTo>
                  <a:cubicBezTo>
                    <a:pt x="3999" y="590"/>
                    <a:pt x="3999" y="616"/>
                    <a:pt x="3999" y="641"/>
                  </a:cubicBezTo>
                  <a:cubicBezTo>
                    <a:pt x="3973" y="821"/>
                    <a:pt x="4050" y="1000"/>
                    <a:pt x="4127" y="1180"/>
                  </a:cubicBezTo>
                  <a:cubicBezTo>
                    <a:pt x="4204" y="1385"/>
                    <a:pt x="4281" y="1564"/>
                    <a:pt x="4307" y="1795"/>
                  </a:cubicBezTo>
                  <a:cubicBezTo>
                    <a:pt x="4307" y="1839"/>
                    <a:pt x="4263" y="1867"/>
                    <a:pt x="4222" y="1867"/>
                  </a:cubicBezTo>
                  <a:cubicBezTo>
                    <a:pt x="4192" y="1867"/>
                    <a:pt x="4164" y="1853"/>
                    <a:pt x="4153" y="1820"/>
                  </a:cubicBezTo>
                  <a:cubicBezTo>
                    <a:pt x="4130" y="1706"/>
                    <a:pt x="4087" y="1591"/>
                    <a:pt x="4041" y="1495"/>
                  </a:cubicBezTo>
                  <a:lnTo>
                    <a:pt x="4041" y="1495"/>
                  </a:lnTo>
                  <a:cubicBezTo>
                    <a:pt x="4038" y="1499"/>
                    <a:pt x="4032" y="1505"/>
                    <a:pt x="4025" y="1513"/>
                  </a:cubicBezTo>
                  <a:cubicBezTo>
                    <a:pt x="3948" y="1667"/>
                    <a:pt x="3871" y="1795"/>
                    <a:pt x="3768" y="1923"/>
                  </a:cubicBezTo>
                  <a:cubicBezTo>
                    <a:pt x="3384" y="2461"/>
                    <a:pt x="2897" y="2922"/>
                    <a:pt x="2359" y="3307"/>
                  </a:cubicBezTo>
                  <a:cubicBezTo>
                    <a:pt x="2077" y="3512"/>
                    <a:pt x="1795" y="3666"/>
                    <a:pt x="1513" y="3819"/>
                  </a:cubicBezTo>
                  <a:cubicBezTo>
                    <a:pt x="1231" y="3948"/>
                    <a:pt x="923" y="4050"/>
                    <a:pt x="641" y="4204"/>
                  </a:cubicBezTo>
                  <a:cubicBezTo>
                    <a:pt x="411" y="4306"/>
                    <a:pt x="154" y="4460"/>
                    <a:pt x="52" y="4691"/>
                  </a:cubicBezTo>
                  <a:cubicBezTo>
                    <a:pt x="180" y="4716"/>
                    <a:pt x="308" y="4768"/>
                    <a:pt x="436" y="4819"/>
                  </a:cubicBezTo>
                  <a:cubicBezTo>
                    <a:pt x="565" y="4870"/>
                    <a:pt x="718" y="4922"/>
                    <a:pt x="872" y="4973"/>
                  </a:cubicBezTo>
                  <a:cubicBezTo>
                    <a:pt x="1026" y="5024"/>
                    <a:pt x="1180" y="5075"/>
                    <a:pt x="1333" y="5127"/>
                  </a:cubicBezTo>
                  <a:cubicBezTo>
                    <a:pt x="1462" y="5178"/>
                    <a:pt x="1615" y="5229"/>
                    <a:pt x="1744" y="5306"/>
                  </a:cubicBezTo>
                  <a:cubicBezTo>
                    <a:pt x="1795" y="5332"/>
                    <a:pt x="1769" y="5409"/>
                    <a:pt x="1718" y="5409"/>
                  </a:cubicBezTo>
                  <a:cubicBezTo>
                    <a:pt x="1697" y="5412"/>
                    <a:pt x="1675" y="5414"/>
                    <a:pt x="1654" y="5414"/>
                  </a:cubicBezTo>
                  <a:cubicBezTo>
                    <a:pt x="1516" y="5414"/>
                    <a:pt x="1364" y="5350"/>
                    <a:pt x="1231" y="5306"/>
                  </a:cubicBezTo>
                  <a:cubicBezTo>
                    <a:pt x="1077" y="5280"/>
                    <a:pt x="949" y="5229"/>
                    <a:pt x="795" y="5178"/>
                  </a:cubicBezTo>
                  <a:cubicBezTo>
                    <a:pt x="641" y="5127"/>
                    <a:pt x="513" y="5075"/>
                    <a:pt x="360" y="4998"/>
                  </a:cubicBezTo>
                  <a:cubicBezTo>
                    <a:pt x="257" y="4973"/>
                    <a:pt x="129" y="4922"/>
                    <a:pt x="26" y="4870"/>
                  </a:cubicBezTo>
                  <a:lnTo>
                    <a:pt x="26" y="4870"/>
                  </a:lnTo>
                  <a:cubicBezTo>
                    <a:pt x="1" y="5127"/>
                    <a:pt x="154" y="5383"/>
                    <a:pt x="334" y="5537"/>
                  </a:cubicBezTo>
                  <a:cubicBezTo>
                    <a:pt x="616" y="5767"/>
                    <a:pt x="975" y="5870"/>
                    <a:pt x="1308" y="5947"/>
                  </a:cubicBezTo>
                  <a:cubicBezTo>
                    <a:pt x="1692" y="6075"/>
                    <a:pt x="2102" y="6152"/>
                    <a:pt x="2512" y="6229"/>
                  </a:cubicBezTo>
                  <a:cubicBezTo>
                    <a:pt x="2725" y="6258"/>
                    <a:pt x="2935" y="6272"/>
                    <a:pt x="3145" y="6272"/>
                  </a:cubicBezTo>
                  <a:cubicBezTo>
                    <a:pt x="4375" y="6272"/>
                    <a:pt x="5555" y="5803"/>
                    <a:pt x="6716" y="5409"/>
                  </a:cubicBezTo>
                  <a:cubicBezTo>
                    <a:pt x="7382" y="5203"/>
                    <a:pt x="8074" y="4998"/>
                    <a:pt x="8792" y="4896"/>
                  </a:cubicBezTo>
                  <a:cubicBezTo>
                    <a:pt x="9099" y="4870"/>
                    <a:pt x="9433" y="4845"/>
                    <a:pt x="9715" y="4665"/>
                  </a:cubicBezTo>
                  <a:cubicBezTo>
                    <a:pt x="9971" y="4486"/>
                    <a:pt x="10099" y="4153"/>
                    <a:pt x="10176" y="3871"/>
                  </a:cubicBezTo>
                  <a:cubicBezTo>
                    <a:pt x="10202" y="3743"/>
                    <a:pt x="10227" y="3614"/>
                    <a:pt x="10253" y="3486"/>
                  </a:cubicBezTo>
                  <a:lnTo>
                    <a:pt x="10253" y="3486"/>
                  </a:lnTo>
                  <a:cubicBezTo>
                    <a:pt x="10227" y="3512"/>
                    <a:pt x="10176" y="3538"/>
                    <a:pt x="10125" y="3563"/>
                  </a:cubicBezTo>
                  <a:cubicBezTo>
                    <a:pt x="10022" y="3640"/>
                    <a:pt x="9894" y="3691"/>
                    <a:pt x="9766" y="3743"/>
                  </a:cubicBezTo>
                  <a:cubicBezTo>
                    <a:pt x="9715" y="3768"/>
                    <a:pt x="9689" y="3768"/>
                    <a:pt x="9638" y="3794"/>
                  </a:cubicBezTo>
                  <a:cubicBezTo>
                    <a:pt x="9407" y="3871"/>
                    <a:pt x="9176" y="3948"/>
                    <a:pt x="8946" y="3973"/>
                  </a:cubicBezTo>
                  <a:cubicBezTo>
                    <a:pt x="8843" y="3973"/>
                    <a:pt x="8817" y="3819"/>
                    <a:pt x="8920" y="3819"/>
                  </a:cubicBezTo>
                  <a:cubicBezTo>
                    <a:pt x="9176" y="3768"/>
                    <a:pt x="9458" y="3666"/>
                    <a:pt x="9689" y="3563"/>
                  </a:cubicBezTo>
                  <a:cubicBezTo>
                    <a:pt x="9817" y="3512"/>
                    <a:pt x="9945" y="3435"/>
                    <a:pt x="10048" y="3384"/>
                  </a:cubicBezTo>
                  <a:cubicBezTo>
                    <a:pt x="10125" y="3332"/>
                    <a:pt x="10176" y="3307"/>
                    <a:pt x="10227" y="3256"/>
                  </a:cubicBezTo>
                  <a:cubicBezTo>
                    <a:pt x="10253" y="3230"/>
                    <a:pt x="10278" y="3204"/>
                    <a:pt x="10330" y="3204"/>
                  </a:cubicBezTo>
                  <a:cubicBezTo>
                    <a:pt x="10355" y="3051"/>
                    <a:pt x="10355" y="2922"/>
                    <a:pt x="10381" y="2769"/>
                  </a:cubicBezTo>
                  <a:cubicBezTo>
                    <a:pt x="10432" y="2359"/>
                    <a:pt x="10458" y="1948"/>
                    <a:pt x="10432" y="1538"/>
                  </a:cubicBezTo>
                  <a:cubicBezTo>
                    <a:pt x="10407" y="1256"/>
                    <a:pt x="10330" y="949"/>
                    <a:pt x="10202" y="667"/>
                  </a:cubicBezTo>
                  <a:cubicBezTo>
                    <a:pt x="10073" y="411"/>
                    <a:pt x="9920" y="180"/>
                    <a:pt x="97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76"/>
            <p:cNvSpPr/>
            <p:nvPr/>
          </p:nvSpPr>
          <p:spPr>
            <a:xfrm>
              <a:off x="6638600" y="3896775"/>
              <a:ext cx="162775" cy="53225"/>
            </a:xfrm>
            <a:custGeom>
              <a:avLst/>
              <a:gdLst/>
              <a:ahLst/>
              <a:cxnLst/>
              <a:rect l="l" t="t" r="r" b="b"/>
              <a:pathLst>
                <a:path w="6511" h="2129" extrusionOk="0">
                  <a:moveTo>
                    <a:pt x="5998" y="1"/>
                  </a:moveTo>
                  <a:cubicBezTo>
                    <a:pt x="5664" y="411"/>
                    <a:pt x="4819" y="539"/>
                    <a:pt x="3896" y="539"/>
                  </a:cubicBezTo>
                  <a:cubicBezTo>
                    <a:pt x="2435" y="539"/>
                    <a:pt x="795" y="206"/>
                    <a:pt x="769" y="206"/>
                  </a:cubicBezTo>
                  <a:cubicBezTo>
                    <a:pt x="718" y="206"/>
                    <a:pt x="666" y="180"/>
                    <a:pt x="615" y="26"/>
                  </a:cubicBezTo>
                  <a:cubicBezTo>
                    <a:pt x="513" y="26"/>
                    <a:pt x="308" y="26"/>
                    <a:pt x="231" y="103"/>
                  </a:cubicBezTo>
                  <a:cubicBezTo>
                    <a:pt x="205" y="103"/>
                    <a:pt x="154" y="155"/>
                    <a:pt x="154" y="257"/>
                  </a:cubicBezTo>
                  <a:cubicBezTo>
                    <a:pt x="154" y="360"/>
                    <a:pt x="154" y="539"/>
                    <a:pt x="128" y="744"/>
                  </a:cubicBezTo>
                  <a:cubicBezTo>
                    <a:pt x="77" y="1129"/>
                    <a:pt x="0" y="1821"/>
                    <a:pt x="154" y="1974"/>
                  </a:cubicBezTo>
                  <a:cubicBezTo>
                    <a:pt x="154" y="2000"/>
                    <a:pt x="180" y="2000"/>
                    <a:pt x="205" y="2000"/>
                  </a:cubicBezTo>
                  <a:cubicBezTo>
                    <a:pt x="282" y="2000"/>
                    <a:pt x="461" y="2000"/>
                    <a:pt x="769" y="2026"/>
                  </a:cubicBezTo>
                  <a:cubicBezTo>
                    <a:pt x="1512" y="2051"/>
                    <a:pt x="2896" y="2128"/>
                    <a:pt x="4127" y="2128"/>
                  </a:cubicBezTo>
                  <a:cubicBezTo>
                    <a:pt x="6203" y="2103"/>
                    <a:pt x="6433" y="1923"/>
                    <a:pt x="6433" y="1872"/>
                  </a:cubicBezTo>
                  <a:cubicBezTo>
                    <a:pt x="6510" y="1308"/>
                    <a:pt x="6382" y="206"/>
                    <a:pt x="6177" y="52"/>
                  </a:cubicBezTo>
                  <a:lnTo>
                    <a:pt x="6151" y="52"/>
                  </a:lnTo>
                  <a:cubicBezTo>
                    <a:pt x="6138" y="59"/>
                    <a:pt x="6122" y="62"/>
                    <a:pt x="6106" y="62"/>
                  </a:cubicBezTo>
                  <a:cubicBezTo>
                    <a:pt x="6063" y="62"/>
                    <a:pt x="6016" y="38"/>
                    <a:pt x="59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76"/>
            <p:cNvSpPr/>
            <p:nvPr/>
          </p:nvSpPr>
          <p:spPr>
            <a:xfrm>
              <a:off x="6874375" y="4007000"/>
              <a:ext cx="230700" cy="173650"/>
            </a:xfrm>
            <a:custGeom>
              <a:avLst/>
              <a:gdLst/>
              <a:ahLst/>
              <a:cxnLst/>
              <a:rect l="l" t="t" r="r" b="b"/>
              <a:pathLst>
                <a:path w="9228" h="6946" extrusionOk="0">
                  <a:moveTo>
                    <a:pt x="590" y="0"/>
                  </a:moveTo>
                  <a:cubicBezTo>
                    <a:pt x="411" y="205"/>
                    <a:pt x="257" y="487"/>
                    <a:pt x="180" y="769"/>
                  </a:cubicBezTo>
                  <a:cubicBezTo>
                    <a:pt x="155" y="820"/>
                    <a:pt x="129" y="897"/>
                    <a:pt x="129" y="949"/>
                  </a:cubicBezTo>
                  <a:cubicBezTo>
                    <a:pt x="1" y="1461"/>
                    <a:pt x="27" y="1974"/>
                    <a:pt x="52" y="2512"/>
                  </a:cubicBezTo>
                  <a:cubicBezTo>
                    <a:pt x="52" y="2538"/>
                    <a:pt x="78" y="2589"/>
                    <a:pt x="78" y="2640"/>
                  </a:cubicBezTo>
                  <a:cubicBezTo>
                    <a:pt x="78" y="2999"/>
                    <a:pt x="129" y="3409"/>
                    <a:pt x="360" y="3691"/>
                  </a:cubicBezTo>
                  <a:cubicBezTo>
                    <a:pt x="616" y="3973"/>
                    <a:pt x="975" y="4075"/>
                    <a:pt x="1334" y="4152"/>
                  </a:cubicBezTo>
                  <a:cubicBezTo>
                    <a:pt x="1718" y="4255"/>
                    <a:pt x="2154" y="4306"/>
                    <a:pt x="2487" y="4537"/>
                  </a:cubicBezTo>
                  <a:cubicBezTo>
                    <a:pt x="2846" y="4767"/>
                    <a:pt x="3051" y="5075"/>
                    <a:pt x="3282" y="5408"/>
                  </a:cubicBezTo>
                  <a:cubicBezTo>
                    <a:pt x="3769" y="6049"/>
                    <a:pt x="4435" y="6459"/>
                    <a:pt x="5204" y="6690"/>
                  </a:cubicBezTo>
                  <a:cubicBezTo>
                    <a:pt x="5640" y="6843"/>
                    <a:pt x="6101" y="6895"/>
                    <a:pt x="6537" y="6920"/>
                  </a:cubicBezTo>
                  <a:cubicBezTo>
                    <a:pt x="6625" y="6925"/>
                    <a:pt x="6713" y="6927"/>
                    <a:pt x="6801" y="6927"/>
                  </a:cubicBezTo>
                  <a:cubicBezTo>
                    <a:pt x="7175" y="6927"/>
                    <a:pt x="7552" y="6890"/>
                    <a:pt x="7946" y="6869"/>
                  </a:cubicBezTo>
                  <a:cubicBezTo>
                    <a:pt x="7998" y="6869"/>
                    <a:pt x="8023" y="6895"/>
                    <a:pt x="8049" y="6946"/>
                  </a:cubicBezTo>
                  <a:cubicBezTo>
                    <a:pt x="8408" y="6895"/>
                    <a:pt x="8766" y="6843"/>
                    <a:pt x="8997" y="6561"/>
                  </a:cubicBezTo>
                  <a:lnTo>
                    <a:pt x="8997" y="6536"/>
                  </a:lnTo>
                  <a:cubicBezTo>
                    <a:pt x="9228" y="6280"/>
                    <a:pt x="9151" y="5946"/>
                    <a:pt x="8997" y="5664"/>
                  </a:cubicBezTo>
                  <a:cubicBezTo>
                    <a:pt x="8946" y="5588"/>
                    <a:pt x="8895" y="5511"/>
                    <a:pt x="8869" y="5459"/>
                  </a:cubicBezTo>
                  <a:cubicBezTo>
                    <a:pt x="8613" y="5101"/>
                    <a:pt x="8331" y="4793"/>
                    <a:pt x="8023" y="4485"/>
                  </a:cubicBezTo>
                  <a:cubicBezTo>
                    <a:pt x="7716" y="4178"/>
                    <a:pt x="7382" y="3896"/>
                    <a:pt x="7049" y="3614"/>
                  </a:cubicBezTo>
                  <a:cubicBezTo>
                    <a:pt x="6895" y="3486"/>
                    <a:pt x="6716" y="3358"/>
                    <a:pt x="6562" y="3230"/>
                  </a:cubicBezTo>
                  <a:cubicBezTo>
                    <a:pt x="6383" y="3101"/>
                    <a:pt x="6203" y="2973"/>
                    <a:pt x="6050" y="2820"/>
                  </a:cubicBezTo>
                  <a:cubicBezTo>
                    <a:pt x="6024" y="2794"/>
                    <a:pt x="5998" y="2743"/>
                    <a:pt x="6024" y="2717"/>
                  </a:cubicBezTo>
                  <a:cubicBezTo>
                    <a:pt x="5998" y="2717"/>
                    <a:pt x="5998" y="2717"/>
                    <a:pt x="5998" y="2691"/>
                  </a:cubicBezTo>
                  <a:cubicBezTo>
                    <a:pt x="5947" y="2461"/>
                    <a:pt x="5998" y="2230"/>
                    <a:pt x="6050" y="1974"/>
                  </a:cubicBezTo>
                  <a:cubicBezTo>
                    <a:pt x="6075" y="1820"/>
                    <a:pt x="6101" y="1666"/>
                    <a:pt x="6075" y="1512"/>
                  </a:cubicBezTo>
                  <a:cubicBezTo>
                    <a:pt x="6050" y="1436"/>
                    <a:pt x="6050" y="1384"/>
                    <a:pt x="5998" y="1307"/>
                  </a:cubicBezTo>
                  <a:cubicBezTo>
                    <a:pt x="5816" y="1023"/>
                    <a:pt x="5455" y="932"/>
                    <a:pt x="5135" y="932"/>
                  </a:cubicBezTo>
                  <a:cubicBezTo>
                    <a:pt x="5052" y="932"/>
                    <a:pt x="4971" y="938"/>
                    <a:pt x="4896" y="949"/>
                  </a:cubicBezTo>
                  <a:cubicBezTo>
                    <a:pt x="4435" y="974"/>
                    <a:pt x="3999" y="1179"/>
                    <a:pt x="3640" y="1436"/>
                  </a:cubicBezTo>
                  <a:cubicBezTo>
                    <a:pt x="3307" y="1666"/>
                    <a:pt x="3000" y="1999"/>
                    <a:pt x="2897" y="2384"/>
                  </a:cubicBezTo>
                  <a:cubicBezTo>
                    <a:pt x="2846" y="2563"/>
                    <a:pt x="2846" y="2768"/>
                    <a:pt x="2897" y="2948"/>
                  </a:cubicBezTo>
                  <a:cubicBezTo>
                    <a:pt x="2923" y="3050"/>
                    <a:pt x="2948" y="3127"/>
                    <a:pt x="3000" y="3204"/>
                  </a:cubicBezTo>
                  <a:cubicBezTo>
                    <a:pt x="3051" y="3281"/>
                    <a:pt x="3128" y="3332"/>
                    <a:pt x="3179" y="3409"/>
                  </a:cubicBezTo>
                  <a:cubicBezTo>
                    <a:pt x="3225" y="3478"/>
                    <a:pt x="3168" y="3567"/>
                    <a:pt x="3083" y="3567"/>
                  </a:cubicBezTo>
                  <a:cubicBezTo>
                    <a:pt x="3073" y="3567"/>
                    <a:pt x="3062" y="3566"/>
                    <a:pt x="3051" y="3563"/>
                  </a:cubicBezTo>
                  <a:cubicBezTo>
                    <a:pt x="2872" y="3512"/>
                    <a:pt x="2743" y="3306"/>
                    <a:pt x="2667" y="3101"/>
                  </a:cubicBezTo>
                  <a:cubicBezTo>
                    <a:pt x="2651" y="3109"/>
                    <a:pt x="2639" y="3112"/>
                    <a:pt x="2627" y="3112"/>
                  </a:cubicBezTo>
                  <a:cubicBezTo>
                    <a:pt x="2598" y="3112"/>
                    <a:pt x="2575" y="3094"/>
                    <a:pt x="2538" y="3076"/>
                  </a:cubicBezTo>
                  <a:cubicBezTo>
                    <a:pt x="2308" y="2768"/>
                    <a:pt x="2026" y="2512"/>
                    <a:pt x="1718" y="2256"/>
                  </a:cubicBezTo>
                  <a:cubicBezTo>
                    <a:pt x="1488" y="2025"/>
                    <a:pt x="1231" y="1794"/>
                    <a:pt x="1052" y="1512"/>
                  </a:cubicBezTo>
                  <a:cubicBezTo>
                    <a:pt x="821" y="1205"/>
                    <a:pt x="693" y="872"/>
                    <a:pt x="616" y="487"/>
                  </a:cubicBezTo>
                  <a:cubicBezTo>
                    <a:pt x="590" y="333"/>
                    <a:pt x="590" y="154"/>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76"/>
            <p:cNvSpPr/>
            <p:nvPr/>
          </p:nvSpPr>
          <p:spPr>
            <a:xfrm>
              <a:off x="6860300" y="3896775"/>
              <a:ext cx="185200" cy="57250"/>
            </a:xfrm>
            <a:custGeom>
              <a:avLst/>
              <a:gdLst/>
              <a:ahLst/>
              <a:cxnLst/>
              <a:rect l="l" t="t" r="r" b="b"/>
              <a:pathLst>
                <a:path w="7408" h="2290" extrusionOk="0">
                  <a:moveTo>
                    <a:pt x="743" y="1"/>
                  </a:moveTo>
                  <a:cubicBezTo>
                    <a:pt x="615" y="1"/>
                    <a:pt x="308" y="1"/>
                    <a:pt x="256" y="180"/>
                  </a:cubicBezTo>
                  <a:cubicBezTo>
                    <a:pt x="256" y="232"/>
                    <a:pt x="256" y="257"/>
                    <a:pt x="231" y="308"/>
                  </a:cubicBezTo>
                  <a:cubicBezTo>
                    <a:pt x="0" y="1513"/>
                    <a:pt x="77" y="1821"/>
                    <a:pt x="205" y="1872"/>
                  </a:cubicBezTo>
                  <a:cubicBezTo>
                    <a:pt x="359" y="1923"/>
                    <a:pt x="1974" y="2128"/>
                    <a:pt x="3665" y="2231"/>
                  </a:cubicBezTo>
                  <a:cubicBezTo>
                    <a:pt x="4379" y="2273"/>
                    <a:pt x="4944" y="2289"/>
                    <a:pt x="5391" y="2289"/>
                  </a:cubicBezTo>
                  <a:cubicBezTo>
                    <a:pt x="6854" y="2289"/>
                    <a:pt x="7054" y="2110"/>
                    <a:pt x="7074" y="2051"/>
                  </a:cubicBezTo>
                  <a:cubicBezTo>
                    <a:pt x="7407" y="1487"/>
                    <a:pt x="7202" y="411"/>
                    <a:pt x="7100" y="206"/>
                  </a:cubicBezTo>
                  <a:cubicBezTo>
                    <a:pt x="7074" y="206"/>
                    <a:pt x="7048" y="232"/>
                    <a:pt x="7023" y="257"/>
                  </a:cubicBezTo>
                  <a:lnTo>
                    <a:pt x="7048" y="257"/>
                  </a:lnTo>
                  <a:cubicBezTo>
                    <a:pt x="7023" y="283"/>
                    <a:pt x="6972" y="283"/>
                    <a:pt x="6946" y="283"/>
                  </a:cubicBezTo>
                  <a:cubicBezTo>
                    <a:pt x="6920" y="334"/>
                    <a:pt x="6920" y="385"/>
                    <a:pt x="6920" y="411"/>
                  </a:cubicBezTo>
                  <a:cubicBezTo>
                    <a:pt x="6920" y="437"/>
                    <a:pt x="6895" y="488"/>
                    <a:pt x="6843" y="513"/>
                  </a:cubicBezTo>
                  <a:cubicBezTo>
                    <a:pt x="6613" y="667"/>
                    <a:pt x="5152" y="872"/>
                    <a:pt x="3691" y="872"/>
                  </a:cubicBezTo>
                  <a:cubicBezTo>
                    <a:pt x="2640" y="872"/>
                    <a:pt x="1615" y="770"/>
                    <a:pt x="1000" y="488"/>
                  </a:cubicBezTo>
                  <a:cubicBezTo>
                    <a:pt x="948" y="462"/>
                    <a:pt x="846" y="411"/>
                    <a:pt x="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76"/>
            <p:cNvSpPr/>
            <p:nvPr/>
          </p:nvSpPr>
          <p:spPr>
            <a:xfrm>
              <a:off x="6607200" y="2473050"/>
              <a:ext cx="566450" cy="1439475"/>
            </a:xfrm>
            <a:custGeom>
              <a:avLst/>
              <a:gdLst/>
              <a:ahLst/>
              <a:cxnLst/>
              <a:rect l="l" t="t" r="r" b="b"/>
              <a:pathLst>
                <a:path w="22658" h="57579" extrusionOk="0">
                  <a:moveTo>
                    <a:pt x="20837" y="0"/>
                  </a:moveTo>
                  <a:cubicBezTo>
                    <a:pt x="20658" y="231"/>
                    <a:pt x="20453" y="436"/>
                    <a:pt x="20222" y="615"/>
                  </a:cubicBezTo>
                  <a:cubicBezTo>
                    <a:pt x="20171" y="641"/>
                    <a:pt x="20120" y="666"/>
                    <a:pt x="20069" y="718"/>
                  </a:cubicBezTo>
                  <a:lnTo>
                    <a:pt x="20299" y="615"/>
                  </a:lnTo>
                  <a:cubicBezTo>
                    <a:pt x="20312" y="610"/>
                    <a:pt x="20324" y="608"/>
                    <a:pt x="20336" y="608"/>
                  </a:cubicBezTo>
                  <a:cubicBezTo>
                    <a:pt x="20445" y="608"/>
                    <a:pt x="20517" y="802"/>
                    <a:pt x="20402" y="871"/>
                  </a:cubicBezTo>
                  <a:cubicBezTo>
                    <a:pt x="20274" y="923"/>
                    <a:pt x="20120" y="974"/>
                    <a:pt x="19992" y="1025"/>
                  </a:cubicBezTo>
                  <a:cubicBezTo>
                    <a:pt x="18890" y="1435"/>
                    <a:pt x="17762" y="1743"/>
                    <a:pt x="16609" y="1948"/>
                  </a:cubicBezTo>
                  <a:cubicBezTo>
                    <a:pt x="15430" y="2179"/>
                    <a:pt x="14251" y="2307"/>
                    <a:pt x="13072" y="2409"/>
                  </a:cubicBezTo>
                  <a:cubicBezTo>
                    <a:pt x="11893" y="2537"/>
                    <a:pt x="10688" y="2614"/>
                    <a:pt x="9509" y="2691"/>
                  </a:cubicBezTo>
                  <a:cubicBezTo>
                    <a:pt x="8518" y="2754"/>
                    <a:pt x="7509" y="2800"/>
                    <a:pt x="6512" y="2800"/>
                  </a:cubicBezTo>
                  <a:cubicBezTo>
                    <a:pt x="6297" y="2800"/>
                    <a:pt x="6083" y="2798"/>
                    <a:pt x="5870" y="2794"/>
                  </a:cubicBezTo>
                  <a:cubicBezTo>
                    <a:pt x="5254" y="2768"/>
                    <a:pt x="4639" y="2717"/>
                    <a:pt x="4050" y="2640"/>
                  </a:cubicBezTo>
                  <a:cubicBezTo>
                    <a:pt x="3742" y="2614"/>
                    <a:pt x="3435" y="2563"/>
                    <a:pt x="3153" y="2486"/>
                  </a:cubicBezTo>
                  <a:cubicBezTo>
                    <a:pt x="2896" y="2460"/>
                    <a:pt x="2666" y="2409"/>
                    <a:pt x="2435" y="2332"/>
                  </a:cubicBezTo>
                  <a:cubicBezTo>
                    <a:pt x="2435" y="2358"/>
                    <a:pt x="2409" y="2358"/>
                    <a:pt x="2384" y="2358"/>
                  </a:cubicBezTo>
                  <a:cubicBezTo>
                    <a:pt x="2333" y="2358"/>
                    <a:pt x="2281" y="2332"/>
                    <a:pt x="2230" y="2307"/>
                  </a:cubicBezTo>
                  <a:cubicBezTo>
                    <a:pt x="2179" y="2281"/>
                    <a:pt x="2153" y="2255"/>
                    <a:pt x="2102" y="2230"/>
                  </a:cubicBezTo>
                  <a:cubicBezTo>
                    <a:pt x="2025" y="2179"/>
                    <a:pt x="1948" y="2127"/>
                    <a:pt x="1897" y="2050"/>
                  </a:cubicBezTo>
                  <a:cubicBezTo>
                    <a:pt x="1794" y="1922"/>
                    <a:pt x="1717" y="1794"/>
                    <a:pt x="1641" y="1666"/>
                  </a:cubicBezTo>
                  <a:cubicBezTo>
                    <a:pt x="1589" y="1666"/>
                    <a:pt x="1564" y="1615"/>
                    <a:pt x="1538" y="1563"/>
                  </a:cubicBezTo>
                  <a:cubicBezTo>
                    <a:pt x="1487" y="1538"/>
                    <a:pt x="1461" y="1487"/>
                    <a:pt x="1410" y="1461"/>
                  </a:cubicBezTo>
                  <a:cubicBezTo>
                    <a:pt x="1307" y="1358"/>
                    <a:pt x="1230" y="1256"/>
                    <a:pt x="1154" y="1153"/>
                  </a:cubicBezTo>
                  <a:cubicBezTo>
                    <a:pt x="1128" y="1743"/>
                    <a:pt x="1102" y="2332"/>
                    <a:pt x="1077" y="2896"/>
                  </a:cubicBezTo>
                  <a:cubicBezTo>
                    <a:pt x="1102" y="2896"/>
                    <a:pt x="1102" y="2896"/>
                    <a:pt x="1128" y="2922"/>
                  </a:cubicBezTo>
                  <a:cubicBezTo>
                    <a:pt x="1205" y="3076"/>
                    <a:pt x="1307" y="3204"/>
                    <a:pt x="1487" y="3281"/>
                  </a:cubicBezTo>
                  <a:cubicBezTo>
                    <a:pt x="1641" y="3383"/>
                    <a:pt x="1846" y="3460"/>
                    <a:pt x="2025" y="3511"/>
                  </a:cubicBezTo>
                  <a:cubicBezTo>
                    <a:pt x="2794" y="3768"/>
                    <a:pt x="3588" y="3947"/>
                    <a:pt x="4409" y="3998"/>
                  </a:cubicBezTo>
                  <a:cubicBezTo>
                    <a:pt x="4793" y="4050"/>
                    <a:pt x="5203" y="4050"/>
                    <a:pt x="5613" y="4050"/>
                  </a:cubicBezTo>
                  <a:cubicBezTo>
                    <a:pt x="5793" y="4024"/>
                    <a:pt x="5998" y="4024"/>
                    <a:pt x="6203" y="3998"/>
                  </a:cubicBezTo>
                  <a:cubicBezTo>
                    <a:pt x="6408" y="3973"/>
                    <a:pt x="6613" y="3947"/>
                    <a:pt x="6818" y="3947"/>
                  </a:cubicBezTo>
                  <a:cubicBezTo>
                    <a:pt x="6895" y="3973"/>
                    <a:pt x="6920" y="4075"/>
                    <a:pt x="6843" y="4101"/>
                  </a:cubicBezTo>
                  <a:cubicBezTo>
                    <a:pt x="6613" y="4203"/>
                    <a:pt x="6356" y="4203"/>
                    <a:pt x="6126" y="4229"/>
                  </a:cubicBezTo>
                  <a:cubicBezTo>
                    <a:pt x="5895" y="4229"/>
                    <a:pt x="5664" y="4255"/>
                    <a:pt x="5408" y="4255"/>
                  </a:cubicBezTo>
                  <a:cubicBezTo>
                    <a:pt x="4562" y="4255"/>
                    <a:pt x="3717" y="4152"/>
                    <a:pt x="2871" y="3973"/>
                  </a:cubicBezTo>
                  <a:cubicBezTo>
                    <a:pt x="2461" y="3870"/>
                    <a:pt x="2051" y="3742"/>
                    <a:pt x="1666" y="3588"/>
                  </a:cubicBezTo>
                  <a:cubicBezTo>
                    <a:pt x="1461" y="3511"/>
                    <a:pt x="1179" y="3383"/>
                    <a:pt x="1051" y="3178"/>
                  </a:cubicBezTo>
                  <a:cubicBezTo>
                    <a:pt x="974" y="4537"/>
                    <a:pt x="820" y="5844"/>
                    <a:pt x="641" y="6946"/>
                  </a:cubicBezTo>
                  <a:cubicBezTo>
                    <a:pt x="359" y="8894"/>
                    <a:pt x="51" y="10303"/>
                    <a:pt x="0" y="10534"/>
                  </a:cubicBezTo>
                  <a:cubicBezTo>
                    <a:pt x="77" y="10893"/>
                    <a:pt x="590" y="12892"/>
                    <a:pt x="359" y="13353"/>
                  </a:cubicBezTo>
                  <a:cubicBezTo>
                    <a:pt x="333" y="13404"/>
                    <a:pt x="308" y="13481"/>
                    <a:pt x="51" y="13558"/>
                  </a:cubicBezTo>
                  <a:cubicBezTo>
                    <a:pt x="77" y="14609"/>
                    <a:pt x="333" y="24733"/>
                    <a:pt x="692" y="34857"/>
                  </a:cubicBezTo>
                  <a:cubicBezTo>
                    <a:pt x="897" y="41111"/>
                    <a:pt x="1128" y="46134"/>
                    <a:pt x="1333" y="49773"/>
                  </a:cubicBezTo>
                  <a:cubicBezTo>
                    <a:pt x="1436" y="51157"/>
                    <a:pt x="1512" y="52285"/>
                    <a:pt x="1564" y="53182"/>
                  </a:cubicBezTo>
                  <a:cubicBezTo>
                    <a:pt x="1769" y="55617"/>
                    <a:pt x="1922" y="56514"/>
                    <a:pt x="2025" y="56822"/>
                  </a:cubicBezTo>
                  <a:cubicBezTo>
                    <a:pt x="2051" y="56822"/>
                    <a:pt x="2051" y="56847"/>
                    <a:pt x="2051" y="56873"/>
                  </a:cubicBezTo>
                  <a:cubicBezTo>
                    <a:pt x="2076" y="56899"/>
                    <a:pt x="2076" y="56924"/>
                    <a:pt x="2102" y="56950"/>
                  </a:cubicBezTo>
                  <a:cubicBezTo>
                    <a:pt x="2853" y="57092"/>
                    <a:pt x="4075" y="57248"/>
                    <a:pt x="5134" y="57248"/>
                  </a:cubicBezTo>
                  <a:cubicBezTo>
                    <a:pt x="6170" y="57248"/>
                    <a:pt x="7050" y="57099"/>
                    <a:pt x="7177" y="56642"/>
                  </a:cubicBezTo>
                  <a:cubicBezTo>
                    <a:pt x="7228" y="56463"/>
                    <a:pt x="7382" y="55463"/>
                    <a:pt x="7638" y="53874"/>
                  </a:cubicBezTo>
                  <a:cubicBezTo>
                    <a:pt x="8151" y="50465"/>
                    <a:pt x="8996" y="44289"/>
                    <a:pt x="9817" y="37574"/>
                  </a:cubicBezTo>
                  <a:cubicBezTo>
                    <a:pt x="9868" y="37215"/>
                    <a:pt x="9919" y="36830"/>
                    <a:pt x="9945" y="36471"/>
                  </a:cubicBezTo>
                  <a:cubicBezTo>
                    <a:pt x="10509" y="31756"/>
                    <a:pt x="11098" y="26399"/>
                    <a:pt x="11457" y="21786"/>
                  </a:cubicBezTo>
                  <a:cubicBezTo>
                    <a:pt x="11636" y="17710"/>
                    <a:pt x="11790" y="14942"/>
                    <a:pt x="11790" y="14865"/>
                  </a:cubicBezTo>
                  <a:cubicBezTo>
                    <a:pt x="11816" y="13994"/>
                    <a:pt x="11790" y="13225"/>
                    <a:pt x="11739" y="12559"/>
                  </a:cubicBezTo>
                  <a:cubicBezTo>
                    <a:pt x="11739" y="12507"/>
                    <a:pt x="11764" y="12456"/>
                    <a:pt x="11841" y="12456"/>
                  </a:cubicBezTo>
                  <a:cubicBezTo>
                    <a:pt x="11850" y="12452"/>
                    <a:pt x="11860" y="12450"/>
                    <a:pt x="11870" y="12450"/>
                  </a:cubicBezTo>
                  <a:cubicBezTo>
                    <a:pt x="11917" y="12450"/>
                    <a:pt x="11969" y="12495"/>
                    <a:pt x="11969" y="12559"/>
                  </a:cubicBezTo>
                  <a:cubicBezTo>
                    <a:pt x="12123" y="14609"/>
                    <a:pt x="11969" y="17941"/>
                    <a:pt x="11688" y="21786"/>
                  </a:cubicBezTo>
                  <a:cubicBezTo>
                    <a:pt x="11508" y="25656"/>
                    <a:pt x="11277" y="30756"/>
                    <a:pt x="11098" y="35805"/>
                  </a:cubicBezTo>
                  <a:cubicBezTo>
                    <a:pt x="11047" y="37445"/>
                    <a:pt x="10996" y="38983"/>
                    <a:pt x="10944" y="40444"/>
                  </a:cubicBezTo>
                  <a:cubicBezTo>
                    <a:pt x="10816" y="44442"/>
                    <a:pt x="10765" y="47774"/>
                    <a:pt x="10765" y="50363"/>
                  </a:cubicBezTo>
                  <a:cubicBezTo>
                    <a:pt x="10765" y="52131"/>
                    <a:pt x="10790" y="53567"/>
                    <a:pt x="10842" y="54643"/>
                  </a:cubicBezTo>
                  <a:cubicBezTo>
                    <a:pt x="10867" y="54874"/>
                    <a:pt x="10867" y="55079"/>
                    <a:pt x="10893" y="55284"/>
                  </a:cubicBezTo>
                  <a:cubicBezTo>
                    <a:pt x="10944" y="56078"/>
                    <a:pt x="10996" y="56540"/>
                    <a:pt x="11072" y="56822"/>
                  </a:cubicBezTo>
                  <a:lnTo>
                    <a:pt x="11072" y="56847"/>
                  </a:lnTo>
                  <a:cubicBezTo>
                    <a:pt x="11149" y="57181"/>
                    <a:pt x="11201" y="57232"/>
                    <a:pt x="11226" y="57232"/>
                  </a:cubicBezTo>
                  <a:cubicBezTo>
                    <a:pt x="11795" y="57491"/>
                    <a:pt x="12758" y="57578"/>
                    <a:pt x="13728" y="57578"/>
                  </a:cubicBezTo>
                  <a:cubicBezTo>
                    <a:pt x="14769" y="57578"/>
                    <a:pt x="15820" y="57478"/>
                    <a:pt x="16403" y="57386"/>
                  </a:cubicBezTo>
                  <a:cubicBezTo>
                    <a:pt x="16429" y="57052"/>
                    <a:pt x="16480" y="56745"/>
                    <a:pt x="16532" y="56412"/>
                  </a:cubicBezTo>
                  <a:cubicBezTo>
                    <a:pt x="16583" y="56232"/>
                    <a:pt x="16609" y="56078"/>
                    <a:pt x="16634" y="55899"/>
                  </a:cubicBezTo>
                  <a:cubicBezTo>
                    <a:pt x="16660" y="55745"/>
                    <a:pt x="16660" y="55540"/>
                    <a:pt x="16762" y="55412"/>
                  </a:cubicBezTo>
                  <a:cubicBezTo>
                    <a:pt x="16773" y="55401"/>
                    <a:pt x="16788" y="55395"/>
                    <a:pt x="16804" y="55395"/>
                  </a:cubicBezTo>
                  <a:cubicBezTo>
                    <a:pt x="16826" y="55395"/>
                    <a:pt x="16850" y="55408"/>
                    <a:pt x="16865" y="55438"/>
                  </a:cubicBezTo>
                  <a:cubicBezTo>
                    <a:pt x="16890" y="55566"/>
                    <a:pt x="16865" y="55771"/>
                    <a:pt x="16814" y="55925"/>
                  </a:cubicBezTo>
                  <a:cubicBezTo>
                    <a:pt x="16788" y="56078"/>
                    <a:pt x="16762" y="56258"/>
                    <a:pt x="16737" y="56437"/>
                  </a:cubicBezTo>
                  <a:cubicBezTo>
                    <a:pt x="16685" y="56745"/>
                    <a:pt x="16634" y="57052"/>
                    <a:pt x="16557" y="57360"/>
                  </a:cubicBezTo>
                  <a:cubicBezTo>
                    <a:pt x="16685" y="57334"/>
                    <a:pt x="16788" y="57309"/>
                    <a:pt x="16814" y="57283"/>
                  </a:cubicBezTo>
                  <a:cubicBezTo>
                    <a:pt x="16839" y="57232"/>
                    <a:pt x="16865" y="57052"/>
                    <a:pt x="16967" y="56565"/>
                  </a:cubicBezTo>
                  <a:cubicBezTo>
                    <a:pt x="17224" y="55207"/>
                    <a:pt x="17480" y="53849"/>
                    <a:pt x="17711" y="52490"/>
                  </a:cubicBezTo>
                  <a:cubicBezTo>
                    <a:pt x="19146" y="44622"/>
                    <a:pt x="20274" y="37266"/>
                    <a:pt x="21119" y="30577"/>
                  </a:cubicBezTo>
                  <a:cubicBezTo>
                    <a:pt x="21991" y="23605"/>
                    <a:pt x="22452" y="17736"/>
                    <a:pt x="22555" y="13046"/>
                  </a:cubicBezTo>
                  <a:lnTo>
                    <a:pt x="22555" y="13071"/>
                  </a:lnTo>
                  <a:cubicBezTo>
                    <a:pt x="22657" y="7792"/>
                    <a:pt x="22273" y="3973"/>
                    <a:pt x="21376" y="1692"/>
                  </a:cubicBezTo>
                  <a:cubicBezTo>
                    <a:pt x="21350" y="1871"/>
                    <a:pt x="21273" y="2025"/>
                    <a:pt x="21145" y="2153"/>
                  </a:cubicBezTo>
                  <a:cubicBezTo>
                    <a:pt x="21046" y="2272"/>
                    <a:pt x="20870" y="2391"/>
                    <a:pt x="20712" y="2391"/>
                  </a:cubicBezTo>
                  <a:cubicBezTo>
                    <a:pt x="20666" y="2391"/>
                    <a:pt x="20622" y="2381"/>
                    <a:pt x="20581" y="2358"/>
                  </a:cubicBezTo>
                  <a:cubicBezTo>
                    <a:pt x="20530" y="2332"/>
                    <a:pt x="20530" y="2255"/>
                    <a:pt x="20581" y="2230"/>
                  </a:cubicBezTo>
                  <a:cubicBezTo>
                    <a:pt x="20658" y="2179"/>
                    <a:pt x="20761" y="2179"/>
                    <a:pt x="20837" y="2127"/>
                  </a:cubicBezTo>
                  <a:cubicBezTo>
                    <a:pt x="20914" y="2076"/>
                    <a:pt x="20991" y="2025"/>
                    <a:pt x="21043" y="1948"/>
                  </a:cubicBezTo>
                  <a:cubicBezTo>
                    <a:pt x="21171" y="1768"/>
                    <a:pt x="21196" y="1538"/>
                    <a:pt x="21171" y="1307"/>
                  </a:cubicBezTo>
                  <a:cubicBezTo>
                    <a:pt x="21145" y="1051"/>
                    <a:pt x="21068" y="820"/>
                    <a:pt x="20966" y="564"/>
                  </a:cubicBezTo>
                  <a:cubicBezTo>
                    <a:pt x="20940" y="461"/>
                    <a:pt x="20889" y="333"/>
                    <a:pt x="20863" y="205"/>
                  </a:cubicBezTo>
                  <a:cubicBezTo>
                    <a:pt x="20837" y="128"/>
                    <a:pt x="20837" y="77"/>
                    <a:pt x="208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76"/>
            <p:cNvSpPr/>
            <p:nvPr/>
          </p:nvSpPr>
          <p:spPr>
            <a:xfrm>
              <a:off x="6658450" y="2491000"/>
              <a:ext cx="420350" cy="45625"/>
            </a:xfrm>
            <a:custGeom>
              <a:avLst/>
              <a:gdLst/>
              <a:ahLst/>
              <a:cxnLst/>
              <a:rect l="l" t="t" r="r" b="b"/>
              <a:pathLst>
                <a:path w="16814" h="1825" extrusionOk="0">
                  <a:moveTo>
                    <a:pt x="1" y="1153"/>
                  </a:moveTo>
                  <a:cubicBezTo>
                    <a:pt x="13" y="1158"/>
                    <a:pt x="26" y="1163"/>
                    <a:pt x="39" y="1168"/>
                  </a:cubicBezTo>
                  <a:lnTo>
                    <a:pt x="39" y="1168"/>
                  </a:lnTo>
                  <a:cubicBezTo>
                    <a:pt x="35" y="1162"/>
                    <a:pt x="31" y="1157"/>
                    <a:pt x="26" y="1153"/>
                  </a:cubicBezTo>
                  <a:close/>
                  <a:moveTo>
                    <a:pt x="10713" y="1"/>
                  </a:moveTo>
                  <a:cubicBezTo>
                    <a:pt x="9935" y="1"/>
                    <a:pt x="9152" y="40"/>
                    <a:pt x="8382" y="128"/>
                  </a:cubicBezTo>
                  <a:cubicBezTo>
                    <a:pt x="7254" y="230"/>
                    <a:pt x="6101" y="410"/>
                    <a:pt x="4999" y="640"/>
                  </a:cubicBezTo>
                  <a:cubicBezTo>
                    <a:pt x="4922" y="640"/>
                    <a:pt x="4870" y="589"/>
                    <a:pt x="4870" y="538"/>
                  </a:cubicBezTo>
                  <a:cubicBezTo>
                    <a:pt x="4742" y="564"/>
                    <a:pt x="4588" y="615"/>
                    <a:pt x="4435" y="666"/>
                  </a:cubicBezTo>
                  <a:cubicBezTo>
                    <a:pt x="3820" y="845"/>
                    <a:pt x="3230" y="999"/>
                    <a:pt x="2615" y="1153"/>
                  </a:cubicBezTo>
                  <a:cubicBezTo>
                    <a:pt x="2163" y="1271"/>
                    <a:pt x="1697" y="1359"/>
                    <a:pt x="1238" y="1359"/>
                  </a:cubicBezTo>
                  <a:cubicBezTo>
                    <a:pt x="1098" y="1359"/>
                    <a:pt x="959" y="1350"/>
                    <a:pt x="821" y="1332"/>
                  </a:cubicBezTo>
                  <a:cubicBezTo>
                    <a:pt x="553" y="1308"/>
                    <a:pt x="285" y="1261"/>
                    <a:pt x="39" y="1168"/>
                  </a:cubicBezTo>
                  <a:lnTo>
                    <a:pt x="39" y="1168"/>
                  </a:lnTo>
                  <a:cubicBezTo>
                    <a:pt x="61" y="1195"/>
                    <a:pt x="82" y="1234"/>
                    <a:pt x="103" y="1256"/>
                  </a:cubicBezTo>
                  <a:cubicBezTo>
                    <a:pt x="129" y="1256"/>
                    <a:pt x="154" y="1281"/>
                    <a:pt x="154" y="1281"/>
                  </a:cubicBezTo>
                  <a:cubicBezTo>
                    <a:pt x="180" y="1307"/>
                    <a:pt x="180" y="1307"/>
                    <a:pt x="180" y="1307"/>
                  </a:cubicBezTo>
                  <a:cubicBezTo>
                    <a:pt x="180" y="1307"/>
                    <a:pt x="206" y="1332"/>
                    <a:pt x="206" y="1332"/>
                  </a:cubicBezTo>
                  <a:cubicBezTo>
                    <a:pt x="231" y="1332"/>
                    <a:pt x="257" y="1358"/>
                    <a:pt x="283" y="1384"/>
                  </a:cubicBezTo>
                  <a:cubicBezTo>
                    <a:pt x="411" y="1409"/>
                    <a:pt x="564" y="1435"/>
                    <a:pt x="693" y="1461"/>
                  </a:cubicBezTo>
                  <a:cubicBezTo>
                    <a:pt x="1872" y="1717"/>
                    <a:pt x="3076" y="1819"/>
                    <a:pt x="4281" y="1819"/>
                  </a:cubicBezTo>
                  <a:cubicBezTo>
                    <a:pt x="4443" y="1823"/>
                    <a:pt x="4604" y="1824"/>
                    <a:pt x="4765" y="1824"/>
                  </a:cubicBezTo>
                  <a:cubicBezTo>
                    <a:pt x="5828" y="1824"/>
                    <a:pt x="6874" y="1755"/>
                    <a:pt x="7920" y="1666"/>
                  </a:cubicBezTo>
                  <a:cubicBezTo>
                    <a:pt x="9099" y="1589"/>
                    <a:pt x="10278" y="1512"/>
                    <a:pt x="11457" y="1409"/>
                  </a:cubicBezTo>
                  <a:cubicBezTo>
                    <a:pt x="12611" y="1281"/>
                    <a:pt x="13764" y="1127"/>
                    <a:pt x="14917" y="897"/>
                  </a:cubicBezTo>
                  <a:cubicBezTo>
                    <a:pt x="15558" y="743"/>
                    <a:pt x="16173" y="589"/>
                    <a:pt x="16814" y="384"/>
                  </a:cubicBezTo>
                  <a:lnTo>
                    <a:pt x="16814" y="384"/>
                  </a:lnTo>
                  <a:cubicBezTo>
                    <a:pt x="16656" y="407"/>
                    <a:pt x="16499" y="416"/>
                    <a:pt x="16341" y="416"/>
                  </a:cubicBezTo>
                  <a:cubicBezTo>
                    <a:pt x="15960" y="416"/>
                    <a:pt x="15580" y="362"/>
                    <a:pt x="15199" y="307"/>
                  </a:cubicBezTo>
                  <a:cubicBezTo>
                    <a:pt x="14072" y="153"/>
                    <a:pt x="12944" y="51"/>
                    <a:pt x="11790" y="25"/>
                  </a:cubicBezTo>
                  <a:cubicBezTo>
                    <a:pt x="11433" y="9"/>
                    <a:pt x="11074" y="1"/>
                    <a:pt x="10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76"/>
            <p:cNvSpPr/>
            <p:nvPr/>
          </p:nvSpPr>
          <p:spPr>
            <a:xfrm>
              <a:off x="7123000" y="2361550"/>
              <a:ext cx="44225" cy="57700"/>
            </a:xfrm>
            <a:custGeom>
              <a:avLst/>
              <a:gdLst/>
              <a:ahLst/>
              <a:cxnLst/>
              <a:rect l="l" t="t" r="r" b="b"/>
              <a:pathLst>
                <a:path w="1769" h="2308" extrusionOk="0">
                  <a:moveTo>
                    <a:pt x="205" y="0"/>
                  </a:moveTo>
                  <a:lnTo>
                    <a:pt x="205" y="26"/>
                  </a:lnTo>
                  <a:lnTo>
                    <a:pt x="0" y="436"/>
                  </a:lnTo>
                  <a:cubicBezTo>
                    <a:pt x="103" y="744"/>
                    <a:pt x="205" y="1102"/>
                    <a:pt x="334" y="1384"/>
                  </a:cubicBezTo>
                  <a:cubicBezTo>
                    <a:pt x="385" y="1487"/>
                    <a:pt x="436" y="1615"/>
                    <a:pt x="487" y="1718"/>
                  </a:cubicBezTo>
                  <a:cubicBezTo>
                    <a:pt x="539" y="1820"/>
                    <a:pt x="590" y="1923"/>
                    <a:pt x="616" y="2025"/>
                  </a:cubicBezTo>
                  <a:cubicBezTo>
                    <a:pt x="616" y="2051"/>
                    <a:pt x="641" y="2076"/>
                    <a:pt x="641" y="2102"/>
                  </a:cubicBezTo>
                  <a:cubicBezTo>
                    <a:pt x="641" y="2128"/>
                    <a:pt x="667" y="2128"/>
                    <a:pt x="667" y="2153"/>
                  </a:cubicBezTo>
                  <a:cubicBezTo>
                    <a:pt x="667" y="2179"/>
                    <a:pt x="692" y="2230"/>
                    <a:pt x="692" y="2281"/>
                  </a:cubicBezTo>
                  <a:cubicBezTo>
                    <a:pt x="692" y="2281"/>
                    <a:pt x="718" y="2307"/>
                    <a:pt x="718" y="2307"/>
                  </a:cubicBezTo>
                  <a:cubicBezTo>
                    <a:pt x="846" y="2256"/>
                    <a:pt x="1231" y="2000"/>
                    <a:pt x="1769" y="1615"/>
                  </a:cubicBezTo>
                  <a:cubicBezTo>
                    <a:pt x="1743" y="1589"/>
                    <a:pt x="1743" y="1564"/>
                    <a:pt x="1718" y="1538"/>
                  </a:cubicBezTo>
                  <a:cubicBezTo>
                    <a:pt x="1666" y="1436"/>
                    <a:pt x="1615" y="1359"/>
                    <a:pt x="1564" y="1256"/>
                  </a:cubicBezTo>
                  <a:cubicBezTo>
                    <a:pt x="1461" y="1077"/>
                    <a:pt x="1333" y="897"/>
                    <a:pt x="1179" y="744"/>
                  </a:cubicBezTo>
                  <a:cubicBezTo>
                    <a:pt x="898" y="462"/>
                    <a:pt x="564" y="231"/>
                    <a:pt x="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76"/>
            <p:cNvSpPr/>
            <p:nvPr/>
          </p:nvSpPr>
          <p:spPr>
            <a:xfrm>
              <a:off x="7105050" y="2323750"/>
              <a:ext cx="22450" cy="56400"/>
            </a:xfrm>
            <a:custGeom>
              <a:avLst/>
              <a:gdLst/>
              <a:ahLst/>
              <a:cxnLst/>
              <a:rect l="l" t="t" r="r" b="b"/>
              <a:pathLst>
                <a:path w="898" h="2256" extrusionOk="0">
                  <a:moveTo>
                    <a:pt x="898" y="0"/>
                  </a:moveTo>
                  <a:lnTo>
                    <a:pt x="898" y="0"/>
                  </a:lnTo>
                  <a:cubicBezTo>
                    <a:pt x="795" y="282"/>
                    <a:pt x="667" y="564"/>
                    <a:pt x="513" y="820"/>
                  </a:cubicBezTo>
                  <a:cubicBezTo>
                    <a:pt x="437" y="1000"/>
                    <a:pt x="334" y="1179"/>
                    <a:pt x="231" y="1333"/>
                  </a:cubicBezTo>
                  <a:cubicBezTo>
                    <a:pt x="180" y="1461"/>
                    <a:pt x="103" y="1589"/>
                    <a:pt x="1" y="1692"/>
                  </a:cubicBezTo>
                  <a:cubicBezTo>
                    <a:pt x="155" y="1794"/>
                    <a:pt x="308" y="1948"/>
                    <a:pt x="411" y="2076"/>
                  </a:cubicBezTo>
                  <a:cubicBezTo>
                    <a:pt x="488" y="2128"/>
                    <a:pt x="539" y="2204"/>
                    <a:pt x="590" y="2256"/>
                  </a:cubicBezTo>
                  <a:cubicBezTo>
                    <a:pt x="565" y="2153"/>
                    <a:pt x="539" y="2076"/>
                    <a:pt x="488" y="1948"/>
                  </a:cubicBezTo>
                  <a:cubicBezTo>
                    <a:pt x="488" y="1922"/>
                    <a:pt x="488" y="1897"/>
                    <a:pt x="513" y="1871"/>
                  </a:cubicBezTo>
                  <a:lnTo>
                    <a:pt x="718" y="1435"/>
                  </a:lnTo>
                  <a:cubicBezTo>
                    <a:pt x="718" y="1307"/>
                    <a:pt x="770" y="769"/>
                    <a:pt x="8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76"/>
            <p:cNvSpPr/>
            <p:nvPr/>
          </p:nvSpPr>
          <p:spPr>
            <a:xfrm>
              <a:off x="6430350" y="1770775"/>
              <a:ext cx="920775" cy="970875"/>
            </a:xfrm>
            <a:custGeom>
              <a:avLst/>
              <a:gdLst/>
              <a:ahLst/>
              <a:cxnLst/>
              <a:rect l="l" t="t" r="r" b="b"/>
              <a:pathLst>
                <a:path w="36831" h="38835" extrusionOk="0">
                  <a:moveTo>
                    <a:pt x="14866" y="1"/>
                  </a:moveTo>
                  <a:lnTo>
                    <a:pt x="14866" y="1"/>
                  </a:lnTo>
                  <a:cubicBezTo>
                    <a:pt x="14225" y="154"/>
                    <a:pt x="13533" y="334"/>
                    <a:pt x="12815" y="513"/>
                  </a:cubicBezTo>
                  <a:cubicBezTo>
                    <a:pt x="12790" y="539"/>
                    <a:pt x="12764" y="539"/>
                    <a:pt x="12764" y="539"/>
                  </a:cubicBezTo>
                  <a:cubicBezTo>
                    <a:pt x="9663" y="1385"/>
                    <a:pt x="6254" y="2564"/>
                    <a:pt x="6305" y="3332"/>
                  </a:cubicBezTo>
                  <a:cubicBezTo>
                    <a:pt x="6331" y="3614"/>
                    <a:pt x="6331" y="3871"/>
                    <a:pt x="6357" y="4076"/>
                  </a:cubicBezTo>
                  <a:cubicBezTo>
                    <a:pt x="6433" y="4845"/>
                    <a:pt x="6510" y="5101"/>
                    <a:pt x="6510" y="5101"/>
                  </a:cubicBezTo>
                  <a:cubicBezTo>
                    <a:pt x="6536" y="5152"/>
                    <a:pt x="6510" y="5203"/>
                    <a:pt x="6459" y="5229"/>
                  </a:cubicBezTo>
                  <a:cubicBezTo>
                    <a:pt x="6433" y="5255"/>
                    <a:pt x="6433" y="5255"/>
                    <a:pt x="6408" y="5255"/>
                  </a:cubicBezTo>
                  <a:cubicBezTo>
                    <a:pt x="6382" y="5255"/>
                    <a:pt x="6331" y="5229"/>
                    <a:pt x="6305" y="5178"/>
                  </a:cubicBezTo>
                  <a:cubicBezTo>
                    <a:pt x="6305" y="5152"/>
                    <a:pt x="6228" y="4973"/>
                    <a:pt x="6177" y="4435"/>
                  </a:cubicBezTo>
                  <a:cubicBezTo>
                    <a:pt x="6152" y="4255"/>
                    <a:pt x="6126" y="4050"/>
                    <a:pt x="6100" y="3768"/>
                  </a:cubicBezTo>
                  <a:cubicBezTo>
                    <a:pt x="5639" y="4716"/>
                    <a:pt x="4409" y="7279"/>
                    <a:pt x="3230" y="10227"/>
                  </a:cubicBezTo>
                  <a:cubicBezTo>
                    <a:pt x="2230" y="12636"/>
                    <a:pt x="1256" y="15302"/>
                    <a:pt x="769" y="17506"/>
                  </a:cubicBezTo>
                  <a:cubicBezTo>
                    <a:pt x="0" y="20838"/>
                    <a:pt x="923" y="27399"/>
                    <a:pt x="1359" y="30065"/>
                  </a:cubicBezTo>
                  <a:cubicBezTo>
                    <a:pt x="2102" y="34704"/>
                    <a:pt x="2973" y="37984"/>
                    <a:pt x="3358" y="38625"/>
                  </a:cubicBezTo>
                  <a:cubicBezTo>
                    <a:pt x="3409" y="38702"/>
                    <a:pt x="3435" y="38727"/>
                    <a:pt x="3460" y="38753"/>
                  </a:cubicBezTo>
                  <a:cubicBezTo>
                    <a:pt x="3692" y="38811"/>
                    <a:pt x="4041" y="38834"/>
                    <a:pt x="4430" y="38834"/>
                  </a:cubicBezTo>
                  <a:cubicBezTo>
                    <a:pt x="5419" y="38834"/>
                    <a:pt x="6660" y="38684"/>
                    <a:pt x="6844" y="38574"/>
                  </a:cubicBezTo>
                  <a:cubicBezTo>
                    <a:pt x="6920" y="38266"/>
                    <a:pt x="7946" y="33576"/>
                    <a:pt x="7971" y="28834"/>
                  </a:cubicBezTo>
                  <a:cubicBezTo>
                    <a:pt x="7920" y="28629"/>
                    <a:pt x="7894" y="28424"/>
                    <a:pt x="7920" y="28219"/>
                  </a:cubicBezTo>
                  <a:cubicBezTo>
                    <a:pt x="7920" y="28194"/>
                    <a:pt x="7946" y="28168"/>
                    <a:pt x="7971" y="28168"/>
                  </a:cubicBezTo>
                  <a:cubicBezTo>
                    <a:pt x="7971" y="27194"/>
                    <a:pt x="7920" y="26220"/>
                    <a:pt x="7792" y="25272"/>
                  </a:cubicBezTo>
                  <a:cubicBezTo>
                    <a:pt x="7792" y="25272"/>
                    <a:pt x="7792" y="25246"/>
                    <a:pt x="7792" y="25246"/>
                  </a:cubicBezTo>
                  <a:cubicBezTo>
                    <a:pt x="7664" y="24426"/>
                    <a:pt x="7510" y="23606"/>
                    <a:pt x="7279" y="22888"/>
                  </a:cubicBezTo>
                  <a:cubicBezTo>
                    <a:pt x="7254" y="22837"/>
                    <a:pt x="7305" y="22760"/>
                    <a:pt x="7356" y="22734"/>
                  </a:cubicBezTo>
                  <a:cubicBezTo>
                    <a:pt x="7407" y="22734"/>
                    <a:pt x="7484" y="22760"/>
                    <a:pt x="7484" y="22811"/>
                  </a:cubicBezTo>
                  <a:cubicBezTo>
                    <a:pt x="7587" y="23144"/>
                    <a:pt x="7689" y="23503"/>
                    <a:pt x="7766" y="23862"/>
                  </a:cubicBezTo>
                  <a:cubicBezTo>
                    <a:pt x="7715" y="20658"/>
                    <a:pt x="7561" y="15609"/>
                    <a:pt x="7510" y="13841"/>
                  </a:cubicBezTo>
                  <a:cubicBezTo>
                    <a:pt x="7510" y="13559"/>
                    <a:pt x="7510" y="13379"/>
                    <a:pt x="7510" y="13277"/>
                  </a:cubicBezTo>
                  <a:cubicBezTo>
                    <a:pt x="7407" y="13277"/>
                    <a:pt x="7305" y="13277"/>
                    <a:pt x="7202" y="13251"/>
                  </a:cubicBezTo>
                  <a:cubicBezTo>
                    <a:pt x="7125" y="13226"/>
                    <a:pt x="7125" y="13149"/>
                    <a:pt x="7177" y="13097"/>
                  </a:cubicBezTo>
                  <a:cubicBezTo>
                    <a:pt x="7279" y="13046"/>
                    <a:pt x="7407" y="13046"/>
                    <a:pt x="7510" y="13046"/>
                  </a:cubicBezTo>
                  <a:cubicBezTo>
                    <a:pt x="7612" y="13046"/>
                    <a:pt x="7715" y="13072"/>
                    <a:pt x="7817" y="13097"/>
                  </a:cubicBezTo>
                  <a:cubicBezTo>
                    <a:pt x="7920" y="13123"/>
                    <a:pt x="8023" y="13174"/>
                    <a:pt x="8125" y="13226"/>
                  </a:cubicBezTo>
                  <a:cubicBezTo>
                    <a:pt x="8202" y="13277"/>
                    <a:pt x="8330" y="13354"/>
                    <a:pt x="8356" y="13456"/>
                  </a:cubicBezTo>
                  <a:cubicBezTo>
                    <a:pt x="8356" y="13508"/>
                    <a:pt x="8330" y="13559"/>
                    <a:pt x="8279" y="13559"/>
                  </a:cubicBezTo>
                  <a:cubicBezTo>
                    <a:pt x="8176" y="13559"/>
                    <a:pt x="8099" y="13482"/>
                    <a:pt x="7997" y="13431"/>
                  </a:cubicBezTo>
                  <a:cubicBezTo>
                    <a:pt x="7920" y="13379"/>
                    <a:pt x="7843" y="13354"/>
                    <a:pt x="7766" y="13328"/>
                  </a:cubicBezTo>
                  <a:lnTo>
                    <a:pt x="7741" y="13328"/>
                  </a:lnTo>
                  <a:cubicBezTo>
                    <a:pt x="7741" y="13431"/>
                    <a:pt x="7741" y="13584"/>
                    <a:pt x="7741" y="13815"/>
                  </a:cubicBezTo>
                  <a:cubicBezTo>
                    <a:pt x="7817" y="15814"/>
                    <a:pt x="7997" y="22299"/>
                    <a:pt x="8023" y="25246"/>
                  </a:cubicBezTo>
                  <a:cubicBezTo>
                    <a:pt x="8176" y="26374"/>
                    <a:pt x="8228" y="27604"/>
                    <a:pt x="8202" y="28809"/>
                  </a:cubicBezTo>
                  <a:cubicBezTo>
                    <a:pt x="8253" y="28886"/>
                    <a:pt x="8279" y="28937"/>
                    <a:pt x="8304" y="29014"/>
                  </a:cubicBezTo>
                  <a:cubicBezTo>
                    <a:pt x="8433" y="29193"/>
                    <a:pt x="8586" y="29347"/>
                    <a:pt x="8740" y="29475"/>
                  </a:cubicBezTo>
                  <a:cubicBezTo>
                    <a:pt x="8817" y="29475"/>
                    <a:pt x="8868" y="29501"/>
                    <a:pt x="8894" y="29578"/>
                  </a:cubicBezTo>
                  <a:cubicBezTo>
                    <a:pt x="9308" y="29835"/>
                    <a:pt x="9770" y="29926"/>
                    <a:pt x="10245" y="29926"/>
                  </a:cubicBezTo>
                  <a:cubicBezTo>
                    <a:pt x="10859" y="29926"/>
                    <a:pt x="11494" y="29773"/>
                    <a:pt x="12072" y="29629"/>
                  </a:cubicBezTo>
                  <a:cubicBezTo>
                    <a:pt x="12662" y="29475"/>
                    <a:pt x="13225" y="29321"/>
                    <a:pt x="13789" y="29142"/>
                  </a:cubicBezTo>
                  <a:cubicBezTo>
                    <a:pt x="14071" y="29065"/>
                    <a:pt x="14353" y="28988"/>
                    <a:pt x="14635" y="28911"/>
                  </a:cubicBezTo>
                  <a:cubicBezTo>
                    <a:pt x="14917" y="28809"/>
                    <a:pt x="15199" y="28732"/>
                    <a:pt x="15507" y="28655"/>
                  </a:cubicBezTo>
                  <a:cubicBezTo>
                    <a:pt x="15583" y="28655"/>
                    <a:pt x="15635" y="28757"/>
                    <a:pt x="15558" y="28783"/>
                  </a:cubicBezTo>
                  <a:cubicBezTo>
                    <a:pt x="15250" y="28937"/>
                    <a:pt x="14943" y="29039"/>
                    <a:pt x="14609" y="29142"/>
                  </a:cubicBezTo>
                  <a:cubicBezTo>
                    <a:pt x="15635" y="28937"/>
                    <a:pt x="16686" y="28783"/>
                    <a:pt x="17736" y="28680"/>
                  </a:cubicBezTo>
                  <a:cubicBezTo>
                    <a:pt x="17967" y="28655"/>
                    <a:pt x="18172" y="28655"/>
                    <a:pt x="18403" y="28629"/>
                  </a:cubicBezTo>
                  <a:cubicBezTo>
                    <a:pt x="18967" y="28578"/>
                    <a:pt x="19530" y="28552"/>
                    <a:pt x="20120" y="28552"/>
                  </a:cubicBezTo>
                  <a:cubicBezTo>
                    <a:pt x="21530" y="28552"/>
                    <a:pt x="22965" y="28655"/>
                    <a:pt x="24375" y="28860"/>
                  </a:cubicBezTo>
                  <a:cubicBezTo>
                    <a:pt x="24727" y="28910"/>
                    <a:pt x="25090" y="28961"/>
                    <a:pt x="25450" y="28961"/>
                  </a:cubicBezTo>
                  <a:cubicBezTo>
                    <a:pt x="25640" y="28961"/>
                    <a:pt x="25829" y="28947"/>
                    <a:pt x="26015" y="28911"/>
                  </a:cubicBezTo>
                  <a:cubicBezTo>
                    <a:pt x="26476" y="28860"/>
                    <a:pt x="26886" y="28680"/>
                    <a:pt x="27245" y="28399"/>
                  </a:cubicBezTo>
                  <a:cubicBezTo>
                    <a:pt x="27604" y="28091"/>
                    <a:pt x="27886" y="27732"/>
                    <a:pt x="28040" y="27296"/>
                  </a:cubicBezTo>
                  <a:cubicBezTo>
                    <a:pt x="28193" y="26835"/>
                    <a:pt x="28219" y="26374"/>
                    <a:pt x="28142" y="25912"/>
                  </a:cubicBezTo>
                  <a:cubicBezTo>
                    <a:pt x="28065" y="25784"/>
                    <a:pt x="27963" y="25554"/>
                    <a:pt x="27860" y="25246"/>
                  </a:cubicBezTo>
                  <a:cubicBezTo>
                    <a:pt x="27783" y="25118"/>
                    <a:pt x="27706" y="24990"/>
                    <a:pt x="27630" y="24862"/>
                  </a:cubicBezTo>
                  <a:cubicBezTo>
                    <a:pt x="27501" y="24682"/>
                    <a:pt x="27373" y="24528"/>
                    <a:pt x="27219" y="24349"/>
                  </a:cubicBezTo>
                  <a:cubicBezTo>
                    <a:pt x="27143" y="24272"/>
                    <a:pt x="27066" y="24195"/>
                    <a:pt x="26989" y="24118"/>
                  </a:cubicBezTo>
                  <a:cubicBezTo>
                    <a:pt x="26912" y="24067"/>
                    <a:pt x="26861" y="24016"/>
                    <a:pt x="26809" y="23939"/>
                  </a:cubicBezTo>
                  <a:cubicBezTo>
                    <a:pt x="26784" y="23913"/>
                    <a:pt x="26758" y="23888"/>
                    <a:pt x="26758" y="23862"/>
                  </a:cubicBezTo>
                  <a:cubicBezTo>
                    <a:pt x="26758" y="23836"/>
                    <a:pt x="26758" y="23785"/>
                    <a:pt x="26784" y="23760"/>
                  </a:cubicBezTo>
                  <a:cubicBezTo>
                    <a:pt x="26861" y="23606"/>
                    <a:pt x="26989" y="23452"/>
                    <a:pt x="27066" y="23298"/>
                  </a:cubicBezTo>
                  <a:cubicBezTo>
                    <a:pt x="27168" y="23119"/>
                    <a:pt x="27271" y="22939"/>
                    <a:pt x="27373" y="22760"/>
                  </a:cubicBezTo>
                  <a:cubicBezTo>
                    <a:pt x="27706" y="22068"/>
                    <a:pt x="27937" y="21350"/>
                    <a:pt x="28091" y="20633"/>
                  </a:cubicBezTo>
                  <a:cubicBezTo>
                    <a:pt x="28168" y="20274"/>
                    <a:pt x="28219" y="19889"/>
                    <a:pt x="28270" y="19505"/>
                  </a:cubicBezTo>
                  <a:cubicBezTo>
                    <a:pt x="28270" y="19326"/>
                    <a:pt x="28296" y="19146"/>
                    <a:pt x="28296" y="18941"/>
                  </a:cubicBezTo>
                  <a:cubicBezTo>
                    <a:pt x="28296" y="18839"/>
                    <a:pt x="28296" y="18762"/>
                    <a:pt x="28296" y="18659"/>
                  </a:cubicBezTo>
                  <a:cubicBezTo>
                    <a:pt x="28322" y="18582"/>
                    <a:pt x="28296" y="18480"/>
                    <a:pt x="28347" y="18403"/>
                  </a:cubicBezTo>
                  <a:cubicBezTo>
                    <a:pt x="28347" y="18373"/>
                    <a:pt x="28374" y="18360"/>
                    <a:pt x="28401" y="18360"/>
                  </a:cubicBezTo>
                  <a:cubicBezTo>
                    <a:pt x="28420" y="18360"/>
                    <a:pt x="28439" y="18367"/>
                    <a:pt x="28450" y="18377"/>
                  </a:cubicBezTo>
                  <a:cubicBezTo>
                    <a:pt x="28475" y="18480"/>
                    <a:pt x="28501" y="18582"/>
                    <a:pt x="28501" y="18685"/>
                  </a:cubicBezTo>
                  <a:lnTo>
                    <a:pt x="28501" y="18762"/>
                  </a:lnTo>
                  <a:cubicBezTo>
                    <a:pt x="28552" y="18608"/>
                    <a:pt x="28629" y="18480"/>
                    <a:pt x="28706" y="18352"/>
                  </a:cubicBezTo>
                  <a:cubicBezTo>
                    <a:pt x="28834" y="18070"/>
                    <a:pt x="28962" y="17788"/>
                    <a:pt x="29065" y="17506"/>
                  </a:cubicBezTo>
                  <a:cubicBezTo>
                    <a:pt x="29501" y="16532"/>
                    <a:pt x="29834" y="15507"/>
                    <a:pt x="30090" y="14456"/>
                  </a:cubicBezTo>
                  <a:cubicBezTo>
                    <a:pt x="30193" y="13918"/>
                    <a:pt x="30295" y="13405"/>
                    <a:pt x="30372" y="12867"/>
                  </a:cubicBezTo>
                  <a:cubicBezTo>
                    <a:pt x="30423" y="12610"/>
                    <a:pt x="30449" y="12329"/>
                    <a:pt x="30475" y="12072"/>
                  </a:cubicBezTo>
                  <a:cubicBezTo>
                    <a:pt x="30500" y="11842"/>
                    <a:pt x="30500" y="11611"/>
                    <a:pt x="30551" y="11380"/>
                  </a:cubicBezTo>
                  <a:lnTo>
                    <a:pt x="30551" y="11380"/>
                  </a:lnTo>
                  <a:cubicBezTo>
                    <a:pt x="30449" y="11432"/>
                    <a:pt x="30346" y="11483"/>
                    <a:pt x="30269" y="11560"/>
                  </a:cubicBezTo>
                  <a:cubicBezTo>
                    <a:pt x="30259" y="11567"/>
                    <a:pt x="30247" y="11570"/>
                    <a:pt x="30235" y="11570"/>
                  </a:cubicBezTo>
                  <a:cubicBezTo>
                    <a:pt x="30161" y="11570"/>
                    <a:pt x="30075" y="11450"/>
                    <a:pt x="30141" y="11406"/>
                  </a:cubicBezTo>
                  <a:cubicBezTo>
                    <a:pt x="30398" y="11201"/>
                    <a:pt x="30680" y="11021"/>
                    <a:pt x="30961" y="10919"/>
                  </a:cubicBezTo>
                  <a:cubicBezTo>
                    <a:pt x="31115" y="10868"/>
                    <a:pt x="31269" y="10816"/>
                    <a:pt x="31423" y="10791"/>
                  </a:cubicBezTo>
                  <a:cubicBezTo>
                    <a:pt x="31518" y="10759"/>
                    <a:pt x="31623" y="10737"/>
                    <a:pt x="31725" y="10737"/>
                  </a:cubicBezTo>
                  <a:cubicBezTo>
                    <a:pt x="31789" y="10737"/>
                    <a:pt x="31851" y="10746"/>
                    <a:pt x="31910" y="10765"/>
                  </a:cubicBezTo>
                  <a:cubicBezTo>
                    <a:pt x="31961" y="10791"/>
                    <a:pt x="31987" y="10868"/>
                    <a:pt x="31910" y="10893"/>
                  </a:cubicBezTo>
                  <a:cubicBezTo>
                    <a:pt x="31782" y="10970"/>
                    <a:pt x="31628" y="10970"/>
                    <a:pt x="31500" y="10996"/>
                  </a:cubicBezTo>
                  <a:cubicBezTo>
                    <a:pt x="31346" y="11021"/>
                    <a:pt x="31192" y="11073"/>
                    <a:pt x="31064" y="11124"/>
                  </a:cubicBezTo>
                  <a:cubicBezTo>
                    <a:pt x="30961" y="11150"/>
                    <a:pt x="30859" y="11201"/>
                    <a:pt x="30782" y="11226"/>
                  </a:cubicBezTo>
                  <a:cubicBezTo>
                    <a:pt x="30782" y="11252"/>
                    <a:pt x="30782" y="11252"/>
                    <a:pt x="30782" y="11278"/>
                  </a:cubicBezTo>
                  <a:cubicBezTo>
                    <a:pt x="30808" y="11355"/>
                    <a:pt x="30782" y="11457"/>
                    <a:pt x="30782" y="11534"/>
                  </a:cubicBezTo>
                  <a:cubicBezTo>
                    <a:pt x="30833" y="11560"/>
                    <a:pt x="30833" y="11611"/>
                    <a:pt x="30833" y="11637"/>
                  </a:cubicBezTo>
                  <a:cubicBezTo>
                    <a:pt x="30628" y="13405"/>
                    <a:pt x="31192" y="15917"/>
                    <a:pt x="31218" y="15942"/>
                  </a:cubicBezTo>
                  <a:cubicBezTo>
                    <a:pt x="31218" y="15994"/>
                    <a:pt x="31192" y="16045"/>
                    <a:pt x="31167" y="16071"/>
                  </a:cubicBezTo>
                  <a:cubicBezTo>
                    <a:pt x="28552" y="17736"/>
                    <a:pt x="28014" y="22632"/>
                    <a:pt x="27937" y="23478"/>
                  </a:cubicBezTo>
                  <a:cubicBezTo>
                    <a:pt x="28040" y="23503"/>
                    <a:pt x="28142" y="23554"/>
                    <a:pt x="28245" y="23606"/>
                  </a:cubicBezTo>
                  <a:cubicBezTo>
                    <a:pt x="28322" y="23657"/>
                    <a:pt x="28424" y="23708"/>
                    <a:pt x="28527" y="23785"/>
                  </a:cubicBezTo>
                  <a:cubicBezTo>
                    <a:pt x="28706" y="23913"/>
                    <a:pt x="28885" y="24067"/>
                    <a:pt x="29039" y="24221"/>
                  </a:cubicBezTo>
                  <a:cubicBezTo>
                    <a:pt x="29193" y="24375"/>
                    <a:pt x="29347" y="24580"/>
                    <a:pt x="29475" y="24759"/>
                  </a:cubicBezTo>
                  <a:cubicBezTo>
                    <a:pt x="29526" y="24862"/>
                    <a:pt x="29577" y="24964"/>
                    <a:pt x="29629" y="25067"/>
                  </a:cubicBezTo>
                  <a:cubicBezTo>
                    <a:pt x="29629" y="25067"/>
                    <a:pt x="29654" y="25092"/>
                    <a:pt x="29654" y="25092"/>
                  </a:cubicBezTo>
                  <a:cubicBezTo>
                    <a:pt x="29654" y="25092"/>
                    <a:pt x="29680" y="25092"/>
                    <a:pt x="29680" y="25067"/>
                  </a:cubicBezTo>
                  <a:cubicBezTo>
                    <a:pt x="31884" y="23452"/>
                    <a:pt x="36113" y="19787"/>
                    <a:pt x="36600" y="16404"/>
                  </a:cubicBezTo>
                  <a:cubicBezTo>
                    <a:pt x="36831" y="14738"/>
                    <a:pt x="36139" y="12559"/>
                    <a:pt x="35139" y="10483"/>
                  </a:cubicBezTo>
                  <a:cubicBezTo>
                    <a:pt x="33909" y="7920"/>
                    <a:pt x="32217" y="5485"/>
                    <a:pt x="31320" y="4255"/>
                  </a:cubicBezTo>
                  <a:cubicBezTo>
                    <a:pt x="31295" y="4255"/>
                    <a:pt x="31269" y="4281"/>
                    <a:pt x="31269" y="4281"/>
                  </a:cubicBezTo>
                  <a:lnTo>
                    <a:pt x="31243" y="4281"/>
                  </a:lnTo>
                  <a:cubicBezTo>
                    <a:pt x="31192" y="4281"/>
                    <a:pt x="31141" y="4229"/>
                    <a:pt x="31141" y="4178"/>
                  </a:cubicBezTo>
                  <a:cubicBezTo>
                    <a:pt x="31115" y="4050"/>
                    <a:pt x="31090" y="3948"/>
                    <a:pt x="31013" y="3845"/>
                  </a:cubicBezTo>
                  <a:cubicBezTo>
                    <a:pt x="31013" y="3819"/>
                    <a:pt x="30987" y="3794"/>
                    <a:pt x="30987" y="3794"/>
                  </a:cubicBezTo>
                  <a:cubicBezTo>
                    <a:pt x="30987" y="3768"/>
                    <a:pt x="30961" y="3743"/>
                    <a:pt x="30936" y="3717"/>
                  </a:cubicBezTo>
                  <a:lnTo>
                    <a:pt x="30936" y="3717"/>
                  </a:lnTo>
                  <a:cubicBezTo>
                    <a:pt x="31013" y="4024"/>
                    <a:pt x="31064" y="4332"/>
                    <a:pt x="31115" y="4665"/>
                  </a:cubicBezTo>
                  <a:cubicBezTo>
                    <a:pt x="31141" y="4921"/>
                    <a:pt x="31167" y="5178"/>
                    <a:pt x="31167" y="5434"/>
                  </a:cubicBezTo>
                  <a:cubicBezTo>
                    <a:pt x="31192" y="5665"/>
                    <a:pt x="31243" y="5947"/>
                    <a:pt x="31167" y="6152"/>
                  </a:cubicBezTo>
                  <a:cubicBezTo>
                    <a:pt x="31154" y="6177"/>
                    <a:pt x="31128" y="6190"/>
                    <a:pt x="31106" y="6190"/>
                  </a:cubicBezTo>
                  <a:cubicBezTo>
                    <a:pt x="31083" y="6190"/>
                    <a:pt x="31064" y="6177"/>
                    <a:pt x="31064" y="6152"/>
                  </a:cubicBezTo>
                  <a:cubicBezTo>
                    <a:pt x="30961" y="5947"/>
                    <a:pt x="30987" y="5665"/>
                    <a:pt x="30987" y="5434"/>
                  </a:cubicBezTo>
                  <a:cubicBezTo>
                    <a:pt x="30961" y="5178"/>
                    <a:pt x="30936" y="4921"/>
                    <a:pt x="30910" y="4691"/>
                  </a:cubicBezTo>
                  <a:cubicBezTo>
                    <a:pt x="30859" y="4281"/>
                    <a:pt x="30782" y="3896"/>
                    <a:pt x="30705" y="3486"/>
                  </a:cubicBezTo>
                  <a:cubicBezTo>
                    <a:pt x="29552" y="2384"/>
                    <a:pt x="26297" y="1333"/>
                    <a:pt x="25630" y="1231"/>
                  </a:cubicBezTo>
                  <a:cubicBezTo>
                    <a:pt x="25605" y="1564"/>
                    <a:pt x="25554" y="1897"/>
                    <a:pt x="25528" y="2230"/>
                  </a:cubicBezTo>
                  <a:cubicBezTo>
                    <a:pt x="25502" y="2384"/>
                    <a:pt x="25477" y="2564"/>
                    <a:pt x="25451" y="2743"/>
                  </a:cubicBezTo>
                  <a:cubicBezTo>
                    <a:pt x="25297" y="4076"/>
                    <a:pt x="24477" y="10688"/>
                    <a:pt x="23708" y="11175"/>
                  </a:cubicBezTo>
                  <a:cubicBezTo>
                    <a:pt x="23272" y="11432"/>
                    <a:pt x="21991" y="11765"/>
                    <a:pt x="20735" y="11765"/>
                  </a:cubicBezTo>
                  <a:cubicBezTo>
                    <a:pt x="19966" y="11765"/>
                    <a:pt x="19223" y="11637"/>
                    <a:pt x="18710" y="11278"/>
                  </a:cubicBezTo>
                  <a:cubicBezTo>
                    <a:pt x="18146" y="10868"/>
                    <a:pt x="17967" y="10227"/>
                    <a:pt x="18172" y="9407"/>
                  </a:cubicBezTo>
                  <a:cubicBezTo>
                    <a:pt x="18403" y="8382"/>
                    <a:pt x="18890" y="7126"/>
                    <a:pt x="19428" y="5767"/>
                  </a:cubicBezTo>
                  <a:cubicBezTo>
                    <a:pt x="19992" y="4332"/>
                    <a:pt x="20607" y="2820"/>
                    <a:pt x="20940" y="1436"/>
                  </a:cubicBezTo>
                  <a:lnTo>
                    <a:pt x="20940" y="1436"/>
                  </a:lnTo>
                  <a:cubicBezTo>
                    <a:pt x="20479" y="1615"/>
                    <a:pt x="19966" y="1692"/>
                    <a:pt x="19479" y="1743"/>
                  </a:cubicBezTo>
                  <a:cubicBezTo>
                    <a:pt x="19245" y="1767"/>
                    <a:pt x="19012" y="1778"/>
                    <a:pt x="18779" y="1778"/>
                  </a:cubicBezTo>
                  <a:cubicBezTo>
                    <a:pt x="17989" y="1778"/>
                    <a:pt x="17207" y="1648"/>
                    <a:pt x="16455" y="1410"/>
                  </a:cubicBezTo>
                  <a:cubicBezTo>
                    <a:pt x="16122" y="1282"/>
                    <a:pt x="15763" y="1154"/>
                    <a:pt x="15455" y="974"/>
                  </a:cubicBezTo>
                  <a:cubicBezTo>
                    <a:pt x="15378" y="923"/>
                    <a:pt x="15276" y="846"/>
                    <a:pt x="15199" y="769"/>
                  </a:cubicBezTo>
                  <a:cubicBezTo>
                    <a:pt x="15020" y="641"/>
                    <a:pt x="14840" y="436"/>
                    <a:pt x="14815" y="231"/>
                  </a:cubicBezTo>
                  <a:cubicBezTo>
                    <a:pt x="14815" y="129"/>
                    <a:pt x="14840" y="52"/>
                    <a:pt x="14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76"/>
            <p:cNvSpPr/>
            <p:nvPr/>
          </p:nvSpPr>
          <p:spPr>
            <a:xfrm>
              <a:off x="7203725" y="1937950"/>
              <a:ext cx="5800" cy="28750"/>
            </a:xfrm>
            <a:custGeom>
              <a:avLst/>
              <a:gdLst/>
              <a:ahLst/>
              <a:cxnLst/>
              <a:rect l="l" t="t" r="r" b="b"/>
              <a:pathLst>
                <a:path w="232" h="1150" extrusionOk="0">
                  <a:moveTo>
                    <a:pt x="162" y="1"/>
                  </a:moveTo>
                  <a:cubicBezTo>
                    <a:pt x="144" y="1"/>
                    <a:pt x="129" y="9"/>
                    <a:pt x="129" y="29"/>
                  </a:cubicBezTo>
                  <a:cubicBezTo>
                    <a:pt x="103" y="208"/>
                    <a:pt x="78" y="387"/>
                    <a:pt x="52" y="567"/>
                  </a:cubicBezTo>
                  <a:cubicBezTo>
                    <a:pt x="26" y="746"/>
                    <a:pt x="1" y="951"/>
                    <a:pt x="26" y="1131"/>
                  </a:cubicBezTo>
                  <a:cubicBezTo>
                    <a:pt x="39" y="1143"/>
                    <a:pt x="52" y="1150"/>
                    <a:pt x="65" y="1150"/>
                  </a:cubicBezTo>
                  <a:cubicBezTo>
                    <a:pt x="78" y="1150"/>
                    <a:pt x="91" y="1143"/>
                    <a:pt x="103" y="1131"/>
                  </a:cubicBezTo>
                  <a:cubicBezTo>
                    <a:pt x="155" y="951"/>
                    <a:pt x="180" y="772"/>
                    <a:pt x="180" y="592"/>
                  </a:cubicBezTo>
                  <a:cubicBezTo>
                    <a:pt x="206" y="413"/>
                    <a:pt x="206" y="234"/>
                    <a:pt x="232" y="54"/>
                  </a:cubicBezTo>
                  <a:cubicBezTo>
                    <a:pt x="232" y="23"/>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76"/>
            <p:cNvSpPr/>
            <p:nvPr/>
          </p:nvSpPr>
          <p:spPr>
            <a:xfrm>
              <a:off x="7004000" y="1943425"/>
              <a:ext cx="11375" cy="26900"/>
            </a:xfrm>
            <a:custGeom>
              <a:avLst/>
              <a:gdLst/>
              <a:ahLst/>
              <a:cxnLst/>
              <a:rect l="l" t="t" r="r" b="b"/>
              <a:pathLst>
                <a:path w="455" h="1076" extrusionOk="0">
                  <a:moveTo>
                    <a:pt x="364" y="1"/>
                  </a:moveTo>
                  <a:cubicBezTo>
                    <a:pt x="330" y="1"/>
                    <a:pt x="301" y="21"/>
                    <a:pt x="301" y="66"/>
                  </a:cubicBezTo>
                  <a:cubicBezTo>
                    <a:pt x="250" y="220"/>
                    <a:pt x="224" y="399"/>
                    <a:pt x="173" y="553"/>
                  </a:cubicBezTo>
                  <a:cubicBezTo>
                    <a:pt x="147" y="630"/>
                    <a:pt x="121" y="707"/>
                    <a:pt x="96" y="784"/>
                  </a:cubicBezTo>
                  <a:cubicBezTo>
                    <a:pt x="70" y="860"/>
                    <a:pt x="19" y="937"/>
                    <a:pt x="19" y="1014"/>
                  </a:cubicBezTo>
                  <a:cubicBezTo>
                    <a:pt x="0" y="1052"/>
                    <a:pt x="23" y="1076"/>
                    <a:pt x="56" y="1076"/>
                  </a:cubicBezTo>
                  <a:cubicBezTo>
                    <a:pt x="68" y="1076"/>
                    <a:pt x="82" y="1072"/>
                    <a:pt x="96" y="1065"/>
                  </a:cubicBezTo>
                  <a:cubicBezTo>
                    <a:pt x="173" y="989"/>
                    <a:pt x="198" y="937"/>
                    <a:pt x="250" y="860"/>
                  </a:cubicBezTo>
                  <a:cubicBezTo>
                    <a:pt x="275" y="758"/>
                    <a:pt x="301" y="681"/>
                    <a:pt x="326" y="604"/>
                  </a:cubicBezTo>
                  <a:cubicBezTo>
                    <a:pt x="378" y="425"/>
                    <a:pt x="429" y="245"/>
                    <a:pt x="455" y="92"/>
                  </a:cubicBezTo>
                  <a:cubicBezTo>
                    <a:pt x="455" y="34"/>
                    <a:pt x="406" y="1"/>
                    <a:pt x="3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76"/>
            <p:cNvSpPr/>
            <p:nvPr/>
          </p:nvSpPr>
          <p:spPr>
            <a:xfrm>
              <a:off x="6889775" y="2508925"/>
              <a:ext cx="1300" cy="650"/>
            </a:xfrm>
            <a:custGeom>
              <a:avLst/>
              <a:gdLst/>
              <a:ahLst/>
              <a:cxnLst/>
              <a:rect l="l" t="t" r="r" b="b"/>
              <a:pathLst>
                <a:path w="52" h="26" extrusionOk="0">
                  <a:moveTo>
                    <a:pt x="26" y="0"/>
                  </a:moveTo>
                  <a:cubicBezTo>
                    <a:pt x="0" y="0"/>
                    <a:pt x="0" y="26"/>
                    <a:pt x="26" y="26"/>
                  </a:cubicBezTo>
                  <a:cubicBezTo>
                    <a:pt x="51" y="26"/>
                    <a:pt x="51" y="0"/>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76"/>
            <p:cNvSpPr/>
            <p:nvPr/>
          </p:nvSpPr>
          <p:spPr>
            <a:xfrm>
              <a:off x="6896175" y="2549100"/>
              <a:ext cx="7075" cy="42425"/>
            </a:xfrm>
            <a:custGeom>
              <a:avLst/>
              <a:gdLst/>
              <a:ahLst/>
              <a:cxnLst/>
              <a:rect l="l" t="t" r="r" b="b"/>
              <a:pathLst>
                <a:path w="283" h="1697" extrusionOk="0">
                  <a:moveTo>
                    <a:pt x="182" y="0"/>
                  </a:moveTo>
                  <a:cubicBezTo>
                    <a:pt x="146" y="0"/>
                    <a:pt x="103" y="30"/>
                    <a:pt x="103" y="59"/>
                  </a:cubicBezTo>
                  <a:cubicBezTo>
                    <a:pt x="77" y="316"/>
                    <a:pt x="77" y="597"/>
                    <a:pt x="52" y="854"/>
                  </a:cubicBezTo>
                  <a:cubicBezTo>
                    <a:pt x="52" y="1110"/>
                    <a:pt x="0" y="1392"/>
                    <a:pt x="26" y="1648"/>
                  </a:cubicBezTo>
                  <a:cubicBezTo>
                    <a:pt x="40" y="1676"/>
                    <a:pt x="70" y="1697"/>
                    <a:pt x="98" y="1697"/>
                  </a:cubicBezTo>
                  <a:cubicBezTo>
                    <a:pt x="121" y="1697"/>
                    <a:pt x="143" y="1683"/>
                    <a:pt x="154" y="1648"/>
                  </a:cubicBezTo>
                  <a:cubicBezTo>
                    <a:pt x="231" y="1418"/>
                    <a:pt x="257" y="1110"/>
                    <a:pt x="257" y="854"/>
                  </a:cubicBezTo>
                  <a:cubicBezTo>
                    <a:pt x="282" y="597"/>
                    <a:pt x="282" y="316"/>
                    <a:pt x="231" y="59"/>
                  </a:cubicBezTo>
                  <a:cubicBezTo>
                    <a:pt x="231" y="16"/>
                    <a:pt x="208"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76"/>
            <p:cNvSpPr/>
            <p:nvPr/>
          </p:nvSpPr>
          <p:spPr>
            <a:xfrm>
              <a:off x="6946150" y="2539500"/>
              <a:ext cx="141000" cy="24550"/>
            </a:xfrm>
            <a:custGeom>
              <a:avLst/>
              <a:gdLst/>
              <a:ahLst/>
              <a:cxnLst/>
              <a:rect l="l" t="t" r="r" b="b"/>
              <a:pathLst>
                <a:path w="5640" h="982" extrusionOk="0">
                  <a:moveTo>
                    <a:pt x="5434" y="1"/>
                  </a:moveTo>
                  <a:cubicBezTo>
                    <a:pt x="5289" y="1"/>
                    <a:pt x="5144" y="38"/>
                    <a:pt x="4998" y="59"/>
                  </a:cubicBezTo>
                  <a:cubicBezTo>
                    <a:pt x="4819" y="84"/>
                    <a:pt x="4640" y="110"/>
                    <a:pt x="4486" y="136"/>
                  </a:cubicBezTo>
                  <a:cubicBezTo>
                    <a:pt x="4127" y="187"/>
                    <a:pt x="3768" y="238"/>
                    <a:pt x="3409" y="289"/>
                  </a:cubicBezTo>
                  <a:lnTo>
                    <a:pt x="1282" y="648"/>
                  </a:lnTo>
                  <a:cubicBezTo>
                    <a:pt x="872" y="700"/>
                    <a:pt x="462" y="776"/>
                    <a:pt x="77" y="879"/>
                  </a:cubicBezTo>
                  <a:cubicBezTo>
                    <a:pt x="1" y="879"/>
                    <a:pt x="26" y="981"/>
                    <a:pt x="77" y="981"/>
                  </a:cubicBezTo>
                  <a:cubicBezTo>
                    <a:pt x="795" y="905"/>
                    <a:pt x="1513" y="802"/>
                    <a:pt x="2230" y="700"/>
                  </a:cubicBezTo>
                  <a:cubicBezTo>
                    <a:pt x="2948" y="571"/>
                    <a:pt x="3666" y="494"/>
                    <a:pt x="4383" y="366"/>
                  </a:cubicBezTo>
                  <a:cubicBezTo>
                    <a:pt x="4588" y="341"/>
                    <a:pt x="4768" y="315"/>
                    <a:pt x="4973" y="264"/>
                  </a:cubicBezTo>
                  <a:cubicBezTo>
                    <a:pt x="5178" y="238"/>
                    <a:pt x="5383" y="213"/>
                    <a:pt x="5562" y="136"/>
                  </a:cubicBezTo>
                  <a:cubicBezTo>
                    <a:pt x="5639" y="110"/>
                    <a:pt x="5588" y="8"/>
                    <a:pt x="5537" y="8"/>
                  </a:cubicBezTo>
                  <a:cubicBezTo>
                    <a:pt x="5502" y="3"/>
                    <a:pt x="5468" y="1"/>
                    <a:pt x="54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76"/>
            <p:cNvSpPr/>
            <p:nvPr/>
          </p:nvSpPr>
          <p:spPr>
            <a:xfrm>
              <a:off x="6753275" y="2690400"/>
              <a:ext cx="8375" cy="338200"/>
            </a:xfrm>
            <a:custGeom>
              <a:avLst/>
              <a:gdLst/>
              <a:ahLst/>
              <a:cxnLst/>
              <a:rect l="l" t="t" r="r" b="b"/>
              <a:pathLst>
                <a:path w="335" h="13528" extrusionOk="0">
                  <a:moveTo>
                    <a:pt x="283" y="1"/>
                  </a:moveTo>
                  <a:cubicBezTo>
                    <a:pt x="270" y="1"/>
                    <a:pt x="257" y="7"/>
                    <a:pt x="257" y="20"/>
                  </a:cubicBezTo>
                  <a:cubicBezTo>
                    <a:pt x="180" y="1763"/>
                    <a:pt x="155" y="3506"/>
                    <a:pt x="129" y="5274"/>
                  </a:cubicBezTo>
                  <a:cubicBezTo>
                    <a:pt x="103" y="7017"/>
                    <a:pt x="78" y="8760"/>
                    <a:pt x="52" y="10503"/>
                  </a:cubicBezTo>
                  <a:cubicBezTo>
                    <a:pt x="52" y="10990"/>
                    <a:pt x="27" y="11477"/>
                    <a:pt x="27" y="11964"/>
                  </a:cubicBezTo>
                  <a:cubicBezTo>
                    <a:pt x="27" y="12476"/>
                    <a:pt x="1" y="12963"/>
                    <a:pt x="52" y="13450"/>
                  </a:cubicBezTo>
                  <a:cubicBezTo>
                    <a:pt x="52" y="13502"/>
                    <a:pt x="84" y="13527"/>
                    <a:pt x="116" y="13527"/>
                  </a:cubicBezTo>
                  <a:cubicBezTo>
                    <a:pt x="148" y="13527"/>
                    <a:pt x="180" y="13502"/>
                    <a:pt x="180" y="13450"/>
                  </a:cubicBezTo>
                  <a:cubicBezTo>
                    <a:pt x="232" y="13015"/>
                    <a:pt x="232" y="12605"/>
                    <a:pt x="232" y="12143"/>
                  </a:cubicBezTo>
                  <a:cubicBezTo>
                    <a:pt x="232" y="11707"/>
                    <a:pt x="232" y="11272"/>
                    <a:pt x="257" y="10836"/>
                  </a:cubicBezTo>
                  <a:lnTo>
                    <a:pt x="283" y="8222"/>
                  </a:lnTo>
                  <a:cubicBezTo>
                    <a:pt x="308" y="6453"/>
                    <a:pt x="334" y="4710"/>
                    <a:pt x="334" y="2968"/>
                  </a:cubicBezTo>
                  <a:cubicBezTo>
                    <a:pt x="334" y="1994"/>
                    <a:pt x="308" y="994"/>
                    <a:pt x="308" y="20"/>
                  </a:cubicBezTo>
                  <a:cubicBezTo>
                    <a:pt x="308" y="7"/>
                    <a:pt x="296" y="1"/>
                    <a:pt x="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76"/>
            <p:cNvSpPr/>
            <p:nvPr/>
          </p:nvSpPr>
          <p:spPr>
            <a:xfrm>
              <a:off x="6697550" y="2683050"/>
              <a:ext cx="19875" cy="315600"/>
            </a:xfrm>
            <a:custGeom>
              <a:avLst/>
              <a:gdLst/>
              <a:ahLst/>
              <a:cxnLst/>
              <a:rect l="l" t="t" r="r" b="b"/>
              <a:pathLst>
                <a:path w="795" h="12624" extrusionOk="0">
                  <a:moveTo>
                    <a:pt x="753" y="0"/>
                  </a:moveTo>
                  <a:cubicBezTo>
                    <a:pt x="731" y="0"/>
                    <a:pt x="705" y="19"/>
                    <a:pt x="692" y="58"/>
                  </a:cubicBezTo>
                  <a:cubicBezTo>
                    <a:pt x="641" y="442"/>
                    <a:pt x="590" y="852"/>
                    <a:pt x="538" y="1263"/>
                  </a:cubicBezTo>
                  <a:cubicBezTo>
                    <a:pt x="487" y="1673"/>
                    <a:pt x="436" y="2083"/>
                    <a:pt x="410" y="2467"/>
                  </a:cubicBezTo>
                  <a:cubicBezTo>
                    <a:pt x="308" y="3287"/>
                    <a:pt x="256" y="4107"/>
                    <a:pt x="205" y="4902"/>
                  </a:cubicBezTo>
                  <a:cubicBezTo>
                    <a:pt x="77" y="6542"/>
                    <a:pt x="26" y="8183"/>
                    <a:pt x="0" y="9823"/>
                  </a:cubicBezTo>
                  <a:cubicBezTo>
                    <a:pt x="0" y="10259"/>
                    <a:pt x="0" y="10720"/>
                    <a:pt x="26" y="11181"/>
                  </a:cubicBezTo>
                  <a:cubicBezTo>
                    <a:pt x="26" y="11412"/>
                    <a:pt x="26" y="11643"/>
                    <a:pt x="26" y="11873"/>
                  </a:cubicBezTo>
                  <a:cubicBezTo>
                    <a:pt x="26" y="12104"/>
                    <a:pt x="26" y="12335"/>
                    <a:pt x="77" y="12565"/>
                  </a:cubicBezTo>
                  <a:cubicBezTo>
                    <a:pt x="77" y="12604"/>
                    <a:pt x="103" y="12623"/>
                    <a:pt x="128" y="12623"/>
                  </a:cubicBezTo>
                  <a:cubicBezTo>
                    <a:pt x="154" y="12623"/>
                    <a:pt x="179" y="12604"/>
                    <a:pt x="179" y="12565"/>
                  </a:cubicBezTo>
                  <a:cubicBezTo>
                    <a:pt x="205" y="12360"/>
                    <a:pt x="179" y="12155"/>
                    <a:pt x="179" y="11950"/>
                  </a:cubicBezTo>
                  <a:lnTo>
                    <a:pt x="179" y="11361"/>
                  </a:lnTo>
                  <a:lnTo>
                    <a:pt x="179" y="10130"/>
                  </a:lnTo>
                  <a:cubicBezTo>
                    <a:pt x="179" y="9310"/>
                    <a:pt x="205" y="8490"/>
                    <a:pt x="231" y="7696"/>
                  </a:cubicBezTo>
                  <a:cubicBezTo>
                    <a:pt x="282" y="6055"/>
                    <a:pt x="385" y="4415"/>
                    <a:pt x="538" y="2800"/>
                  </a:cubicBezTo>
                  <a:cubicBezTo>
                    <a:pt x="564" y="2339"/>
                    <a:pt x="615" y="1878"/>
                    <a:pt x="666" y="1416"/>
                  </a:cubicBezTo>
                  <a:cubicBezTo>
                    <a:pt x="718" y="981"/>
                    <a:pt x="743" y="519"/>
                    <a:pt x="795" y="58"/>
                  </a:cubicBezTo>
                  <a:cubicBezTo>
                    <a:pt x="795" y="19"/>
                    <a:pt x="775" y="0"/>
                    <a:pt x="7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76"/>
            <p:cNvSpPr/>
            <p:nvPr/>
          </p:nvSpPr>
          <p:spPr>
            <a:xfrm>
              <a:off x="6657825" y="2708200"/>
              <a:ext cx="8025" cy="55700"/>
            </a:xfrm>
            <a:custGeom>
              <a:avLst/>
              <a:gdLst/>
              <a:ahLst/>
              <a:cxnLst/>
              <a:rect l="l" t="t" r="r" b="b"/>
              <a:pathLst>
                <a:path w="321" h="2228" extrusionOk="0">
                  <a:moveTo>
                    <a:pt x="253" y="0"/>
                  </a:moveTo>
                  <a:cubicBezTo>
                    <a:pt x="218" y="0"/>
                    <a:pt x="179" y="26"/>
                    <a:pt x="179" y="77"/>
                  </a:cubicBezTo>
                  <a:cubicBezTo>
                    <a:pt x="154" y="436"/>
                    <a:pt x="128" y="769"/>
                    <a:pt x="77" y="1154"/>
                  </a:cubicBezTo>
                  <a:cubicBezTo>
                    <a:pt x="77" y="1307"/>
                    <a:pt x="51" y="1487"/>
                    <a:pt x="51" y="1666"/>
                  </a:cubicBezTo>
                  <a:cubicBezTo>
                    <a:pt x="26" y="1820"/>
                    <a:pt x="0" y="2025"/>
                    <a:pt x="26" y="2179"/>
                  </a:cubicBezTo>
                  <a:cubicBezTo>
                    <a:pt x="37" y="2213"/>
                    <a:pt x="59" y="2227"/>
                    <a:pt x="82" y="2227"/>
                  </a:cubicBezTo>
                  <a:cubicBezTo>
                    <a:pt x="110" y="2227"/>
                    <a:pt x="140" y="2207"/>
                    <a:pt x="154" y="2179"/>
                  </a:cubicBezTo>
                  <a:cubicBezTo>
                    <a:pt x="205" y="2025"/>
                    <a:pt x="205" y="1820"/>
                    <a:pt x="205" y="1666"/>
                  </a:cubicBezTo>
                  <a:cubicBezTo>
                    <a:pt x="231" y="1487"/>
                    <a:pt x="231" y="1307"/>
                    <a:pt x="231" y="1154"/>
                  </a:cubicBezTo>
                  <a:cubicBezTo>
                    <a:pt x="256" y="795"/>
                    <a:pt x="282" y="436"/>
                    <a:pt x="308" y="77"/>
                  </a:cubicBezTo>
                  <a:cubicBezTo>
                    <a:pt x="320" y="26"/>
                    <a:pt x="288"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76"/>
            <p:cNvSpPr/>
            <p:nvPr/>
          </p:nvSpPr>
          <p:spPr>
            <a:xfrm>
              <a:off x="6657825" y="3832925"/>
              <a:ext cx="11300" cy="63400"/>
            </a:xfrm>
            <a:custGeom>
              <a:avLst/>
              <a:gdLst/>
              <a:ahLst/>
              <a:cxnLst/>
              <a:rect l="l" t="t" r="r" b="b"/>
              <a:pathLst>
                <a:path w="452" h="2536" extrusionOk="0">
                  <a:moveTo>
                    <a:pt x="107" y="1"/>
                  </a:moveTo>
                  <a:cubicBezTo>
                    <a:pt x="90" y="1"/>
                    <a:pt x="66" y="13"/>
                    <a:pt x="51" y="43"/>
                  </a:cubicBezTo>
                  <a:cubicBezTo>
                    <a:pt x="0" y="223"/>
                    <a:pt x="26" y="453"/>
                    <a:pt x="51" y="633"/>
                  </a:cubicBezTo>
                  <a:cubicBezTo>
                    <a:pt x="51" y="838"/>
                    <a:pt x="77" y="1043"/>
                    <a:pt x="103" y="1273"/>
                  </a:cubicBezTo>
                  <a:cubicBezTo>
                    <a:pt x="154" y="1683"/>
                    <a:pt x="231" y="2094"/>
                    <a:pt x="308" y="2478"/>
                  </a:cubicBezTo>
                  <a:cubicBezTo>
                    <a:pt x="318" y="2519"/>
                    <a:pt x="344" y="2535"/>
                    <a:pt x="371" y="2535"/>
                  </a:cubicBezTo>
                  <a:cubicBezTo>
                    <a:pt x="411" y="2535"/>
                    <a:pt x="451" y="2498"/>
                    <a:pt x="436" y="2452"/>
                  </a:cubicBezTo>
                  <a:cubicBezTo>
                    <a:pt x="384" y="2042"/>
                    <a:pt x="333" y="1632"/>
                    <a:pt x="282" y="1196"/>
                  </a:cubicBezTo>
                  <a:cubicBezTo>
                    <a:pt x="256" y="1017"/>
                    <a:pt x="256" y="812"/>
                    <a:pt x="231" y="607"/>
                  </a:cubicBezTo>
                  <a:cubicBezTo>
                    <a:pt x="205" y="428"/>
                    <a:pt x="231" y="197"/>
                    <a:pt x="128" y="17"/>
                  </a:cubicBezTo>
                  <a:cubicBezTo>
                    <a:pt x="128" y="7"/>
                    <a:pt x="119"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76"/>
            <p:cNvSpPr/>
            <p:nvPr/>
          </p:nvSpPr>
          <p:spPr>
            <a:xfrm>
              <a:off x="6657175" y="3800825"/>
              <a:ext cx="5150" cy="14600"/>
            </a:xfrm>
            <a:custGeom>
              <a:avLst/>
              <a:gdLst/>
              <a:ahLst/>
              <a:cxnLst/>
              <a:rect l="l" t="t" r="r" b="b"/>
              <a:pathLst>
                <a:path w="206" h="584" extrusionOk="0">
                  <a:moveTo>
                    <a:pt x="77" y="1"/>
                  </a:moveTo>
                  <a:cubicBezTo>
                    <a:pt x="71" y="1"/>
                    <a:pt x="64" y="7"/>
                    <a:pt x="52" y="20"/>
                  </a:cubicBezTo>
                  <a:cubicBezTo>
                    <a:pt x="0" y="46"/>
                    <a:pt x="0" y="123"/>
                    <a:pt x="0" y="148"/>
                  </a:cubicBezTo>
                  <a:cubicBezTo>
                    <a:pt x="0" y="199"/>
                    <a:pt x="26" y="251"/>
                    <a:pt x="26" y="276"/>
                  </a:cubicBezTo>
                  <a:cubicBezTo>
                    <a:pt x="26" y="379"/>
                    <a:pt x="52" y="456"/>
                    <a:pt x="52" y="533"/>
                  </a:cubicBezTo>
                  <a:cubicBezTo>
                    <a:pt x="52" y="558"/>
                    <a:pt x="103" y="584"/>
                    <a:pt x="129" y="584"/>
                  </a:cubicBezTo>
                  <a:cubicBezTo>
                    <a:pt x="180" y="584"/>
                    <a:pt x="205" y="533"/>
                    <a:pt x="205" y="507"/>
                  </a:cubicBezTo>
                  <a:cubicBezTo>
                    <a:pt x="205" y="430"/>
                    <a:pt x="180" y="353"/>
                    <a:pt x="180" y="276"/>
                  </a:cubicBezTo>
                  <a:cubicBezTo>
                    <a:pt x="180" y="225"/>
                    <a:pt x="180" y="199"/>
                    <a:pt x="180" y="148"/>
                  </a:cubicBezTo>
                  <a:cubicBezTo>
                    <a:pt x="180" y="123"/>
                    <a:pt x="180" y="97"/>
                    <a:pt x="154" y="71"/>
                  </a:cubicBezTo>
                  <a:cubicBezTo>
                    <a:pt x="154" y="46"/>
                    <a:pt x="129" y="20"/>
                    <a:pt x="103" y="20"/>
                  </a:cubicBezTo>
                  <a:cubicBezTo>
                    <a:pt x="90" y="7"/>
                    <a:pt x="84" y="1"/>
                    <a:pt x="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76"/>
            <p:cNvSpPr/>
            <p:nvPr/>
          </p:nvSpPr>
          <p:spPr>
            <a:xfrm>
              <a:off x="6671275" y="3841525"/>
              <a:ext cx="9000" cy="37350"/>
            </a:xfrm>
            <a:custGeom>
              <a:avLst/>
              <a:gdLst/>
              <a:ahLst/>
              <a:cxnLst/>
              <a:rect l="l" t="t" r="r" b="b"/>
              <a:pathLst>
                <a:path w="360" h="1494" extrusionOk="0">
                  <a:moveTo>
                    <a:pt x="68" y="0"/>
                  </a:moveTo>
                  <a:cubicBezTo>
                    <a:pt x="32" y="0"/>
                    <a:pt x="0" y="19"/>
                    <a:pt x="0" y="58"/>
                  </a:cubicBezTo>
                  <a:cubicBezTo>
                    <a:pt x="0" y="314"/>
                    <a:pt x="26" y="545"/>
                    <a:pt x="51" y="776"/>
                  </a:cubicBezTo>
                  <a:cubicBezTo>
                    <a:pt x="77" y="904"/>
                    <a:pt x="103" y="1006"/>
                    <a:pt x="103" y="1109"/>
                  </a:cubicBezTo>
                  <a:cubicBezTo>
                    <a:pt x="128" y="1237"/>
                    <a:pt x="154" y="1365"/>
                    <a:pt x="205" y="1468"/>
                  </a:cubicBezTo>
                  <a:cubicBezTo>
                    <a:pt x="218" y="1480"/>
                    <a:pt x="244" y="1493"/>
                    <a:pt x="269" y="1493"/>
                  </a:cubicBezTo>
                  <a:cubicBezTo>
                    <a:pt x="295" y="1493"/>
                    <a:pt x="321" y="1480"/>
                    <a:pt x="333" y="1442"/>
                  </a:cubicBezTo>
                  <a:cubicBezTo>
                    <a:pt x="359" y="1339"/>
                    <a:pt x="308" y="1237"/>
                    <a:pt x="282" y="1134"/>
                  </a:cubicBezTo>
                  <a:cubicBezTo>
                    <a:pt x="282" y="1006"/>
                    <a:pt x="257" y="878"/>
                    <a:pt x="231" y="776"/>
                  </a:cubicBezTo>
                  <a:cubicBezTo>
                    <a:pt x="205" y="545"/>
                    <a:pt x="154" y="289"/>
                    <a:pt x="154" y="58"/>
                  </a:cubicBezTo>
                  <a:cubicBezTo>
                    <a:pt x="141" y="19"/>
                    <a:pt x="103" y="0"/>
                    <a:pt x="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76"/>
            <p:cNvSpPr/>
            <p:nvPr/>
          </p:nvSpPr>
          <p:spPr>
            <a:xfrm>
              <a:off x="7026875" y="3821325"/>
              <a:ext cx="5800" cy="19100"/>
            </a:xfrm>
            <a:custGeom>
              <a:avLst/>
              <a:gdLst/>
              <a:ahLst/>
              <a:cxnLst/>
              <a:rect l="l" t="t" r="r" b="b"/>
              <a:pathLst>
                <a:path w="232" h="764" extrusionOk="0">
                  <a:moveTo>
                    <a:pt x="129" y="1"/>
                  </a:moveTo>
                  <a:cubicBezTo>
                    <a:pt x="110" y="1"/>
                    <a:pt x="91" y="7"/>
                    <a:pt x="78" y="20"/>
                  </a:cubicBezTo>
                  <a:cubicBezTo>
                    <a:pt x="27" y="71"/>
                    <a:pt x="27" y="148"/>
                    <a:pt x="27" y="200"/>
                  </a:cubicBezTo>
                  <a:cubicBezTo>
                    <a:pt x="27" y="251"/>
                    <a:pt x="27" y="302"/>
                    <a:pt x="27" y="353"/>
                  </a:cubicBezTo>
                  <a:cubicBezTo>
                    <a:pt x="1" y="456"/>
                    <a:pt x="1" y="584"/>
                    <a:pt x="1" y="687"/>
                  </a:cubicBezTo>
                  <a:cubicBezTo>
                    <a:pt x="1" y="738"/>
                    <a:pt x="52" y="763"/>
                    <a:pt x="103" y="763"/>
                  </a:cubicBezTo>
                  <a:cubicBezTo>
                    <a:pt x="155" y="763"/>
                    <a:pt x="180" y="738"/>
                    <a:pt x="180" y="687"/>
                  </a:cubicBezTo>
                  <a:cubicBezTo>
                    <a:pt x="206" y="584"/>
                    <a:pt x="206" y="456"/>
                    <a:pt x="206" y="353"/>
                  </a:cubicBezTo>
                  <a:cubicBezTo>
                    <a:pt x="206" y="302"/>
                    <a:pt x="232" y="251"/>
                    <a:pt x="232" y="200"/>
                  </a:cubicBezTo>
                  <a:cubicBezTo>
                    <a:pt x="232" y="174"/>
                    <a:pt x="232" y="123"/>
                    <a:pt x="232" y="97"/>
                  </a:cubicBezTo>
                  <a:cubicBezTo>
                    <a:pt x="206" y="71"/>
                    <a:pt x="206" y="46"/>
                    <a:pt x="180" y="20"/>
                  </a:cubicBezTo>
                  <a:cubicBezTo>
                    <a:pt x="168" y="7"/>
                    <a:pt x="148" y="1"/>
                    <a:pt x="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76"/>
            <p:cNvSpPr/>
            <p:nvPr/>
          </p:nvSpPr>
          <p:spPr>
            <a:xfrm>
              <a:off x="7008950" y="3856900"/>
              <a:ext cx="8350" cy="35475"/>
            </a:xfrm>
            <a:custGeom>
              <a:avLst/>
              <a:gdLst/>
              <a:ahLst/>
              <a:cxnLst/>
              <a:rect l="l" t="t" r="r" b="b"/>
              <a:pathLst>
                <a:path w="334" h="1419" extrusionOk="0">
                  <a:moveTo>
                    <a:pt x="231" y="0"/>
                  </a:moveTo>
                  <a:cubicBezTo>
                    <a:pt x="193" y="0"/>
                    <a:pt x="154" y="20"/>
                    <a:pt x="154" y="58"/>
                  </a:cubicBezTo>
                  <a:lnTo>
                    <a:pt x="154" y="84"/>
                  </a:lnTo>
                  <a:cubicBezTo>
                    <a:pt x="154" y="289"/>
                    <a:pt x="128" y="519"/>
                    <a:pt x="103" y="724"/>
                  </a:cubicBezTo>
                  <a:cubicBezTo>
                    <a:pt x="103" y="827"/>
                    <a:pt x="77" y="955"/>
                    <a:pt x="52" y="1058"/>
                  </a:cubicBezTo>
                  <a:cubicBezTo>
                    <a:pt x="26" y="1160"/>
                    <a:pt x="0" y="1263"/>
                    <a:pt x="26" y="1365"/>
                  </a:cubicBezTo>
                  <a:cubicBezTo>
                    <a:pt x="26" y="1397"/>
                    <a:pt x="55" y="1419"/>
                    <a:pt x="84" y="1419"/>
                  </a:cubicBezTo>
                  <a:cubicBezTo>
                    <a:pt x="101" y="1419"/>
                    <a:pt x="119" y="1410"/>
                    <a:pt x="128" y="1391"/>
                  </a:cubicBezTo>
                  <a:cubicBezTo>
                    <a:pt x="205" y="1314"/>
                    <a:pt x="231" y="1186"/>
                    <a:pt x="231" y="1083"/>
                  </a:cubicBezTo>
                  <a:cubicBezTo>
                    <a:pt x="257" y="981"/>
                    <a:pt x="282" y="878"/>
                    <a:pt x="282" y="750"/>
                  </a:cubicBezTo>
                  <a:cubicBezTo>
                    <a:pt x="308" y="519"/>
                    <a:pt x="333" y="289"/>
                    <a:pt x="308" y="58"/>
                  </a:cubicBezTo>
                  <a:cubicBezTo>
                    <a:pt x="308" y="20"/>
                    <a:pt x="269" y="0"/>
                    <a:pt x="2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76"/>
            <p:cNvSpPr/>
            <p:nvPr/>
          </p:nvSpPr>
          <p:spPr>
            <a:xfrm>
              <a:off x="6618075" y="4163975"/>
              <a:ext cx="85250" cy="19900"/>
            </a:xfrm>
            <a:custGeom>
              <a:avLst/>
              <a:gdLst/>
              <a:ahLst/>
              <a:cxnLst/>
              <a:rect l="l" t="t" r="r" b="b"/>
              <a:pathLst>
                <a:path w="3410" h="796" extrusionOk="0">
                  <a:moveTo>
                    <a:pt x="3307" y="1"/>
                  </a:moveTo>
                  <a:cubicBezTo>
                    <a:pt x="3179" y="1"/>
                    <a:pt x="3051" y="52"/>
                    <a:pt x="2923" y="77"/>
                  </a:cubicBezTo>
                  <a:cubicBezTo>
                    <a:pt x="2795" y="129"/>
                    <a:pt x="2666" y="154"/>
                    <a:pt x="2538" y="206"/>
                  </a:cubicBezTo>
                  <a:cubicBezTo>
                    <a:pt x="2282" y="282"/>
                    <a:pt x="2000" y="334"/>
                    <a:pt x="1744" y="411"/>
                  </a:cubicBezTo>
                  <a:cubicBezTo>
                    <a:pt x="1206" y="513"/>
                    <a:pt x="667" y="590"/>
                    <a:pt x="103" y="641"/>
                  </a:cubicBezTo>
                  <a:cubicBezTo>
                    <a:pt x="1" y="641"/>
                    <a:pt x="1" y="795"/>
                    <a:pt x="103" y="795"/>
                  </a:cubicBezTo>
                  <a:cubicBezTo>
                    <a:pt x="667" y="795"/>
                    <a:pt x="1231" y="718"/>
                    <a:pt x="1795" y="616"/>
                  </a:cubicBezTo>
                  <a:cubicBezTo>
                    <a:pt x="2051" y="564"/>
                    <a:pt x="2333" y="488"/>
                    <a:pt x="2615" y="411"/>
                  </a:cubicBezTo>
                  <a:cubicBezTo>
                    <a:pt x="2743" y="385"/>
                    <a:pt x="2872" y="334"/>
                    <a:pt x="3000" y="282"/>
                  </a:cubicBezTo>
                  <a:cubicBezTo>
                    <a:pt x="3051" y="257"/>
                    <a:pt x="3128" y="231"/>
                    <a:pt x="3205" y="206"/>
                  </a:cubicBezTo>
                  <a:cubicBezTo>
                    <a:pt x="3256" y="180"/>
                    <a:pt x="3307" y="154"/>
                    <a:pt x="3358" y="103"/>
                  </a:cubicBezTo>
                  <a:cubicBezTo>
                    <a:pt x="3410" y="77"/>
                    <a:pt x="3358" y="1"/>
                    <a:pt x="3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76"/>
            <p:cNvSpPr/>
            <p:nvPr/>
          </p:nvSpPr>
          <p:spPr>
            <a:xfrm>
              <a:off x="6734050" y="4026850"/>
              <a:ext cx="9000" cy="10925"/>
            </a:xfrm>
            <a:custGeom>
              <a:avLst/>
              <a:gdLst/>
              <a:ahLst/>
              <a:cxnLst/>
              <a:rect l="l" t="t" r="r" b="b"/>
              <a:pathLst>
                <a:path w="360" h="437" extrusionOk="0">
                  <a:moveTo>
                    <a:pt x="257" y="1"/>
                  </a:moveTo>
                  <a:cubicBezTo>
                    <a:pt x="232" y="1"/>
                    <a:pt x="206" y="26"/>
                    <a:pt x="206" y="26"/>
                  </a:cubicBezTo>
                  <a:cubicBezTo>
                    <a:pt x="180" y="52"/>
                    <a:pt x="180" y="52"/>
                    <a:pt x="180" y="78"/>
                  </a:cubicBezTo>
                  <a:cubicBezTo>
                    <a:pt x="180" y="103"/>
                    <a:pt x="155" y="129"/>
                    <a:pt x="155" y="155"/>
                  </a:cubicBezTo>
                  <a:cubicBezTo>
                    <a:pt x="155" y="180"/>
                    <a:pt x="129" y="180"/>
                    <a:pt x="129" y="206"/>
                  </a:cubicBezTo>
                  <a:cubicBezTo>
                    <a:pt x="129" y="206"/>
                    <a:pt x="129" y="206"/>
                    <a:pt x="129" y="231"/>
                  </a:cubicBezTo>
                  <a:lnTo>
                    <a:pt x="104" y="231"/>
                  </a:lnTo>
                  <a:lnTo>
                    <a:pt x="78" y="257"/>
                  </a:lnTo>
                  <a:cubicBezTo>
                    <a:pt x="78" y="257"/>
                    <a:pt x="52" y="283"/>
                    <a:pt x="27" y="283"/>
                  </a:cubicBezTo>
                  <a:cubicBezTo>
                    <a:pt x="27" y="283"/>
                    <a:pt x="1" y="308"/>
                    <a:pt x="1" y="334"/>
                  </a:cubicBezTo>
                  <a:cubicBezTo>
                    <a:pt x="1" y="360"/>
                    <a:pt x="1" y="360"/>
                    <a:pt x="1" y="385"/>
                  </a:cubicBezTo>
                  <a:cubicBezTo>
                    <a:pt x="27" y="411"/>
                    <a:pt x="52" y="436"/>
                    <a:pt x="78" y="436"/>
                  </a:cubicBezTo>
                  <a:cubicBezTo>
                    <a:pt x="155" y="411"/>
                    <a:pt x="232" y="360"/>
                    <a:pt x="283" y="308"/>
                  </a:cubicBezTo>
                  <a:cubicBezTo>
                    <a:pt x="309" y="283"/>
                    <a:pt x="309" y="231"/>
                    <a:pt x="334" y="206"/>
                  </a:cubicBezTo>
                  <a:cubicBezTo>
                    <a:pt x="334" y="180"/>
                    <a:pt x="360" y="155"/>
                    <a:pt x="360" y="129"/>
                  </a:cubicBezTo>
                  <a:lnTo>
                    <a:pt x="360" y="103"/>
                  </a:lnTo>
                  <a:lnTo>
                    <a:pt x="360" y="78"/>
                  </a:lnTo>
                  <a:cubicBezTo>
                    <a:pt x="360" y="52"/>
                    <a:pt x="334" y="52"/>
                    <a:pt x="334" y="26"/>
                  </a:cubicBezTo>
                  <a:cubicBezTo>
                    <a:pt x="309" y="26"/>
                    <a:pt x="283" y="1"/>
                    <a:pt x="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76"/>
            <p:cNvSpPr/>
            <p:nvPr/>
          </p:nvSpPr>
          <p:spPr>
            <a:xfrm>
              <a:off x="6737275" y="4032625"/>
              <a:ext cx="25" cy="25"/>
            </a:xfrm>
            <a:custGeom>
              <a:avLst/>
              <a:gdLst/>
              <a:ahLst/>
              <a:cxnLst/>
              <a:rect l="l" t="t" r="r" b="b"/>
              <a:pathLst>
                <a:path w="1" h="1" extrusionOk="0">
                  <a:moveTo>
                    <a:pt x="0" y="0"/>
                  </a:moveTo>
                  <a:cubicBezTo>
                    <a:pt x="0" y="0"/>
                    <a:pt x="0" y="0"/>
                    <a:pt x="0" y="0"/>
                  </a:cubicBezTo>
                  <a:lnTo>
                    <a:pt x="0" y="0"/>
                  </a:lnTo>
                  <a:cubicBezTo>
                    <a:pt x="0" y="0"/>
                    <a:pt x="0"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76"/>
            <p:cNvSpPr/>
            <p:nvPr/>
          </p:nvSpPr>
          <p:spPr>
            <a:xfrm>
              <a:off x="7007875" y="4144450"/>
              <a:ext cx="48500" cy="22525"/>
            </a:xfrm>
            <a:custGeom>
              <a:avLst/>
              <a:gdLst/>
              <a:ahLst/>
              <a:cxnLst/>
              <a:rect l="l" t="t" r="r" b="b"/>
              <a:pathLst>
                <a:path w="1940" h="901" extrusionOk="0">
                  <a:moveTo>
                    <a:pt x="109" y="1"/>
                  </a:moveTo>
                  <a:cubicBezTo>
                    <a:pt x="47" y="1"/>
                    <a:pt x="0" y="98"/>
                    <a:pt x="43" y="141"/>
                  </a:cubicBezTo>
                  <a:cubicBezTo>
                    <a:pt x="325" y="346"/>
                    <a:pt x="607" y="525"/>
                    <a:pt x="915" y="653"/>
                  </a:cubicBezTo>
                  <a:cubicBezTo>
                    <a:pt x="1069" y="730"/>
                    <a:pt x="1248" y="782"/>
                    <a:pt x="1402" y="833"/>
                  </a:cubicBezTo>
                  <a:cubicBezTo>
                    <a:pt x="1479" y="858"/>
                    <a:pt x="1555" y="858"/>
                    <a:pt x="1658" y="884"/>
                  </a:cubicBezTo>
                  <a:cubicBezTo>
                    <a:pt x="1690" y="895"/>
                    <a:pt x="1722" y="901"/>
                    <a:pt x="1754" y="901"/>
                  </a:cubicBezTo>
                  <a:cubicBezTo>
                    <a:pt x="1799" y="901"/>
                    <a:pt x="1844" y="888"/>
                    <a:pt x="1889" y="858"/>
                  </a:cubicBezTo>
                  <a:cubicBezTo>
                    <a:pt x="1914" y="858"/>
                    <a:pt x="1940" y="807"/>
                    <a:pt x="1914" y="782"/>
                  </a:cubicBezTo>
                  <a:cubicBezTo>
                    <a:pt x="1863" y="730"/>
                    <a:pt x="1812" y="705"/>
                    <a:pt x="1735" y="705"/>
                  </a:cubicBezTo>
                  <a:cubicBezTo>
                    <a:pt x="1658" y="679"/>
                    <a:pt x="1555" y="653"/>
                    <a:pt x="1479" y="628"/>
                  </a:cubicBezTo>
                  <a:cubicBezTo>
                    <a:pt x="1325" y="602"/>
                    <a:pt x="1171" y="551"/>
                    <a:pt x="1017" y="474"/>
                  </a:cubicBezTo>
                  <a:cubicBezTo>
                    <a:pt x="710" y="371"/>
                    <a:pt x="428" y="192"/>
                    <a:pt x="146" y="13"/>
                  </a:cubicBezTo>
                  <a:cubicBezTo>
                    <a:pt x="133" y="4"/>
                    <a:pt x="121" y="1"/>
                    <a:pt x="1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76"/>
            <p:cNvSpPr/>
            <p:nvPr/>
          </p:nvSpPr>
          <p:spPr>
            <a:xfrm>
              <a:off x="6901300" y="4002500"/>
              <a:ext cx="13475" cy="19525"/>
            </a:xfrm>
            <a:custGeom>
              <a:avLst/>
              <a:gdLst/>
              <a:ahLst/>
              <a:cxnLst/>
              <a:rect l="l" t="t" r="r" b="b"/>
              <a:pathLst>
                <a:path w="539" h="781" extrusionOk="0">
                  <a:moveTo>
                    <a:pt x="103" y="1"/>
                  </a:moveTo>
                  <a:cubicBezTo>
                    <a:pt x="52" y="1"/>
                    <a:pt x="26" y="26"/>
                    <a:pt x="26" y="78"/>
                  </a:cubicBezTo>
                  <a:cubicBezTo>
                    <a:pt x="0" y="360"/>
                    <a:pt x="154" y="642"/>
                    <a:pt x="385" y="770"/>
                  </a:cubicBezTo>
                  <a:cubicBezTo>
                    <a:pt x="400" y="777"/>
                    <a:pt x="415" y="780"/>
                    <a:pt x="429" y="780"/>
                  </a:cubicBezTo>
                  <a:cubicBezTo>
                    <a:pt x="464" y="780"/>
                    <a:pt x="495" y="762"/>
                    <a:pt x="513" y="744"/>
                  </a:cubicBezTo>
                  <a:cubicBezTo>
                    <a:pt x="539" y="693"/>
                    <a:pt x="513" y="642"/>
                    <a:pt x="462" y="616"/>
                  </a:cubicBezTo>
                  <a:cubicBezTo>
                    <a:pt x="462" y="616"/>
                    <a:pt x="462" y="616"/>
                    <a:pt x="462" y="590"/>
                  </a:cubicBezTo>
                  <a:cubicBezTo>
                    <a:pt x="436" y="590"/>
                    <a:pt x="436" y="590"/>
                    <a:pt x="411" y="565"/>
                  </a:cubicBezTo>
                  <a:cubicBezTo>
                    <a:pt x="385" y="565"/>
                    <a:pt x="385" y="539"/>
                    <a:pt x="359" y="513"/>
                  </a:cubicBezTo>
                  <a:cubicBezTo>
                    <a:pt x="334" y="488"/>
                    <a:pt x="334" y="488"/>
                    <a:pt x="334" y="488"/>
                  </a:cubicBezTo>
                  <a:cubicBezTo>
                    <a:pt x="334" y="462"/>
                    <a:pt x="334" y="462"/>
                    <a:pt x="334" y="462"/>
                  </a:cubicBezTo>
                  <a:cubicBezTo>
                    <a:pt x="308" y="437"/>
                    <a:pt x="282" y="411"/>
                    <a:pt x="282" y="385"/>
                  </a:cubicBezTo>
                  <a:lnTo>
                    <a:pt x="257" y="360"/>
                  </a:lnTo>
                  <a:cubicBezTo>
                    <a:pt x="257" y="360"/>
                    <a:pt x="257" y="334"/>
                    <a:pt x="257" y="334"/>
                  </a:cubicBezTo>
                  <a:cubicBezTo>
                    <a:pt x="231" y="308"/>
                    <a:pt x="231" y="283"/>
                    <a:pt x="231" y="257"/>
                  </a:cubicBezTo>
                  <a:cubicBezTo>
                    <a:pt x="231" y="231"/>
                    <a:pt x="205" y="206"/>
                    <a:pt x="205" y="206"/>
                  </a:cubicBezTo>
                  <a:cubicBezTo>
                    <a:pt x="205" y="206"/>
                    <a:pt x="205" y="180"/>
                    <a:pt x="205" y="180"/>
                  </a:cubicBezTo>
                  <a:lnTo>
                    <a:pt x="205" y="155"/>
                  </a:lnTo>
                  <a:lnTo>
                    <a:pt x="205" y="129"/>
                  </a:lnTo>
                  <a:lnTo>
                    <a:pt x="205" y="78"/>
                  </a:lnTo>
                  <a:cubicBezTo>
                    <a:pt x="205" y="52"/>
                    <a:pt x="154"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76"/>
            <p:cNvSpPr/>
            <p:nvPr/>
          </p:nvSpPr>
          <p:spPr>
            <a:xfrm>
              <a:off x="6782125" y="1405275"/>
              <a:ext cx="171100" cy="87450"/>
            </a:xfrm>
            <a:custGeom>
              <a:avLst/>
              <a:gdLst/>
              <a:ahLst/>
              <a:cxnLst/>
              <a:rect l="l" t="t" r="r" b="b"/>
              <a:pathLst>
                <a:path w="6844" h="3498" extrusionOk="0">
                  <a:moveTo>
                    <a:pt x="2557" y="1"/>
                  </a:moveTo>
                  <a:cubicBezTo>
                    <a:pt x="2405" y="1"/>
                    <a:pt x="2247" y="19"/>
                    <a:pt x="2102" y="37"/>
                  </a:cubicBezTo>
                  <a:cubicBezTo>
                    <a:pt x="1333" y="216"/>
                    <a:pt x="769" y="832"/>
                    <a:pt x="436" y="1524"/>
                  </a:cubicBezTo>
                  <a:cubicBezTo>
                    <a:pt x="257" y="1908"/>
                    <a:pt x="154" y="2318"/>
                    <a:pt x="77" y="2754"/>
                  </a:cubicBezTo>
                  <a:cubicBezTo>
                    <a:pt x="52" y="2985"/>
                    <a:pt x="26" y="3215"/>
                    <a:pt x="0" y="3446"/>
                  </a:cubicBezTo>
                  <a:lnTo>
                    <a:pt x="0" y="3497"/>
                  </a:lnTo>
                  <a:cubicBezTo>
                    <a:pt x="52" y="3318"/>
                    <a:pt x="103" y="3164"/>
                    <a:pt x="154" y="2985"/>
                  </a:cubicBezTo>
                  <a:cubicBezTo>
                    <a:pt x="257" y="2677"/>
                    <a:pt x="385" y="2318"/>
                    <a:pt x="564" y="2062"/>
                  </a:cubicBezTo>
                  <a:cubicBezTo>
                    <a:pt x="584" y="2042"/>
                    <a:pt x="603" y="2034"/>
                    <a:pt x="620" y="2034"/>
                  </a:cubicBezTo>
                  <a:cubicBezTo>
                    <a:pt x="647" y="2034"/>
                    <a:pt x="667" y="2056"/>
                    <a:pt x="667" y="2087"/>
                  </a:cubicBezTo>
                  <a:cubicBezTo>
                    <a:pt x="641" y="2293"/>
                    <a:pt x="564" y="2472"/>
                    <a:pt x="487" y="2651"/>
                  </a:cubicBezTo>
                  <a:cubicBezTo>
                    <a:pt x="436" y="2779"/>
                    <a:pt x="385" y="2933"/>
                    <a:pt x="333" y="3061"/>
                  </a:cubicBezTo>
                  <a:cubicBezTo>
                    <a:pt x="692" y="2395"/>
                    <a:pt x="1179" y="1806"/>
                    <a:pt x="1769" y="1344"/>
                  </a:cubicBezTo>
                  <a:cubicBezTo>
                    <a:pt x="2051" y="1114"/>
                    <a:pt x="2358" y="934"/>
                    <a:pt x="2691" y="832"/>
                  </a:cubicBezTo>
                  <a:cubicBezTo>
                    <a:pt x="2879" y="776"/>
                    <a:pt x="3072" y="751"/>
                    <a:pt x="3266" y="751"/>
                  </a:cubicBezTo>
                  <a:cubicBezTo>
                    <a:pt x="3790" y="751"/>
                    <a:pt x="4326" y="936"/>
                    <a:pt x="4793" y="1216"/>
                  </a:cubicBezTo>
                  <a:cubicBezTo>
                    <a:pt x="5434" y="1600"/>
                    <a:pt x="5946" y="2113"/>
                    <a:pt x="6485" y="2626"/>
                  </a:cubicBezTo>
                  <a:cubicBezTo>
                    <a:pt x="6542" y="2664"/>
                    <a:pt x="6627" y="2730"/>
                    <a:pt x="6710" y="2730"/>
                  </a:cubicBezTo>
                  <a:cubicBezTo>
                    <a:pt x="6738" y="2730"/>
                    <a:pt x="6766" y="2722"/>
                    <a:pt x="6792" y="2703"/>
                  </a:cubicBezTo>
                  <a:cubicBezTo>
                    <a:pt x="6818" y="2677"/>
                    <a:pt x="6818" y="2651"/>
                    <a:pt x="6843" y="2626"/>
                  </a:cubicBezTo>
                  <a:cubicBezTo>
                    <a:pt x="6767" y="2472"/>
                    <a:pt x="6690" y="2293"/>
                    <a:pt x="6613" y="2139"/>
                  </a:cubicBezTo>
                  <a:cubicBezTo>
                    <a:pt x="6305" y="1575"/>
                    <a:pt x="5870" y="1062"/>
                    <a:pt x="5306" y="729"/>
                  </a:cubicBezTo>
                  <a:cubicBezTo>
                    <a:pt x="5024" y="550"/>
                    <a:pt x="4716" y="422"/>
                    <a:pt x="4409" y="345"/>
                  </a:cubicBezTo>
                  <a:cubicBezTo>
                    <a:pt x="4255" y="293"/>
                    <a:pt x="4101" y="268"/>
                    <a:pt x="3947" y="268"/>
                  </a:cubicBezTo>
                  <a:lnTo>
                    <a:pt x="3460" y="268"/>
                  </a:lnTo>
                  <a:cubicBezTo>
                    <a:pt x="3409" y="268"/>
                    <a:pt x="3358" y="242"/>
                    <a:pt x="3358" y="191"/>
                  </a:cubicBezTo>
                  <a:cubicBezTo>
                    <a:pt x="3255" y="165"/>
                    <a:pt x="3153" y="114"/>
                    <a:pt x="3076" y="88"/>
                  </a:cubicBezTo>
                  <a:cubicBezTo>
                    <a:pt x="2948" y="63"/>
                    <a:pt x="2845" y="37"/>
                    <a:pt x="2743" y="11"/>
                  </a:cubicBezTo>
                  <a:cubicBezTo>
                    <a:pt x="2683" y="4"/>
                    <a:pt x="2620" y="1"/>
                    <a:pt x="2557"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76"/>
            <p:cNvSpPr/>
            <p:nvPr/>
          </p:nvSpPr>
          <p:spPr>
            <a:xfrm>
              <a:off x="6835950" y="1697725"/>
              <a:ext cx="126250" cy="93850"/>
            </a:xfrm>
            <a:custGeom>
              <a:avLst/>
              <a:gdLst/>
              <a:ahLst/>
              <a:cxnLst/>
              <a:rect l="l" t="t" r="r" b="b"/>
              <a:pathLst>
                <a:path w="5050" h="3754" extrusionOk="0">
                  <a:moveTo>
                    <a:pt x="4793" y="1"/>
                  </a:moveTo>
                  <a:cubicBezTo>
                    <a:pt x="4614" y="154"/>
                    <a:pt x="4434" y="257"/>
                    <a:pt x="4229" y="360"/>
                  </a:cubicBezTo>
                  <a:cubicBezTo>
                    <a:pt x="3665" y="641"/>
                    <a:pt x="3050" y="744"/>
                    <a:pt x="2461" y="795"/>
                  </a:cubicBezTo>
                  <a:cubicBezTo>
                    <a:pt x="2006" y="844"/>
                    <a:pt x="1551" y="862"/>
                    <a:pt x="1102" y="862"/>
                  </a:cubicBezTo>
                  <a:cubicBezTo>
                    <a:pt x="843" y="862"/>
                    <a:pt x="587" y="856"/>
                    <a:pt x="333" y="847"/>
                  </a:cubicBezTo>
                  <a:lnTo>
                    <a:pt x="0" y="847"/>
                  </a:lnTo>
                  <a:cubicBezTo>
                    <a:pt x="0" y="923"/>
                    <a:pt x="26" y="1000"/>
                    <a:pt x="26" y="1052"/>
                  </a:cubicBezTo>
                  <a:cubicBezTo>
                    <a:pt x="154" y="1103"/>
                    <a:pt x="308" y="1103"/>
                    <a:pt x="436" y="1128"/>
                  </a:cubicBezTo>
                  <a:cubicBezTo>
                    <a:pt x="743" y="1231"/>
                    <a:pt x="1051" y="1359"/>
                    <a:pt x="1333" y="1487"/>
                  </a:cubicBezTo>
                  <a:cubicBezTo>
                    <a:pt x="1692" y="1667"/>
                    <a:pt x="2025" y="1872"/>
                    <a:pt x="2256" y="2179"/>
                  </a:cubicBezTo>
                  <a:cubicBezTo>
                    <a:pt x="2563" y="2641"/>
                    <a:pt x="2563" y="3179"/>
                    <a:pt x="2538" y="3717"/>
                  </a:cubicBezTo>
                  <a:lnTo>
                    <a:pt x="2563" y="3717"/>
                  </a:lnTo>
                  <a:cubicBezTo>
                    <a:pt x="2853" y="3735"/>
                    <a:pt x="3143" y="3753"/>
                    <a:pt x="3442" y="3753"/>
                  </a:cubicBezTo>
                  <a:cubicBezTo>
                    <a:pt x="3566" y="3753"/>
                    <a:pt x="3691" y="3750"/>
                    <a:pt x="3819" y="3743"/>
                  </a:cubicBezTo>
                  <a:cubicBezTo>
                    <a:pt x="4024" y="3717"/>
                    <a:pt x="4229" y="3691"/>
                    <a:pt x="4434" y="3666"/>
                  </a:cubicBezTo>
                  <a:cubicBezTo>
                    <a:pt x="4588" y="3640"/>
                    <a:pt x="4742" y="3589"/>
                    <a:pt x="4896" y="3563"/>
                  </a:cubicBezTo>
                  <a:cubicBezTo>
                    <a:pt x="5024" y="2794"/>
                    <a:pt x="5049" y="2128"/>
                    <a:pt x="4896" y="1564"/>
                  </a:cubicBezTo>
                  <a:cubicBezTo>
                    <a:pt x="4896" y="1641"/>
                    <a:pt x="4896" y="1744"/>
                    <a:pt x="4896" y="1820"/>
                  </a:cubicBezTo>
                  <a:cubicBezTo>
                    <a:pt x="4921" y="1923"/>
                    <a:pt x="4947" y="2051"/>
                    <a:pt x="4947" y="2154"/>
                  </a:cubicBezTo>
                  <a:cubicBezTo>
                    <a:pt x="4972" y="2256"/>
                    <a:pt x="4998" y="2333"/>
                    <a:pt x="4972" y="2436"/>
                  </a:cubicBezTo>
                  <a:cubicBezTo>
                    <a:pt x="4972" y="2474"/>
                    <a:pt x="4953" y="2487"/>
                    <a:pt x="4931" y="2487"/>
                  </a:cubicBezTo>
                  <a:cubicBezTo>
                    <a:pt x="4908" y="2487"/>
                    <a:pt x="4883" y="2474"/>
                    <a:pt x="4870" y="2461"/>
                  </a:cubicBezTo>
                  <a:cubicBezTo>
                    <a:pt x="4793" y="2359"/>
                    <a:pt x="4767" y="2256"/>
                    <a:pt x="4742" y="2128"/>
                  </a:cubicBezTo>
                  <a:cubicBezTo>
                    <a:pt x="4742" y="2025"/>
                    <a:pt x="4716" y="1923"/>
                    <a:pt x="4716" y="1820"/>
                  </a:cubicBezTo>
                  <a:cubicBezTo>
                    <a:pt x="4665" y="1590"/>
                    <a:pt x="4665" y="1359"/>
                    <a:pt x="4665" y="1154"/>
                  </a:cubicBezTo>
                  <a:cubicBezTo>
                    <a:pt x="4665" y="770"/>
                    <a:pt x="4690" y="385"/>
                    <a:pt x="4793"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76"/>
            <p:cNvSpPr/>
            <p:nvPr/>
          </p:nvSpPr>
          <p:spPr>
            <a:xfrm>
              <a:off x="6891675" y="1557400"/>
              <a:ext cx="122425" cy="154450"/>
            </a:xfrm>
            <a:custGeom>
              <a:avLst/>
              <a:gdLst/>
              <a:ahLst/>
              <a:cxnLst/>
              <a:rect l="l" t="t" r="r" b="b"/>
              <a:pathLst>
                <a:path w="4897" h="6178" extrusionOk="0">
                  <a:moveTo>
                    <a:pt x="4025" y="1"/>
                  </a:moveTo>
                  <a:cubicBezTo>
                    <a:pt x="3974" y="78"/>
                    <a:pt x="3974" y="155"/>
                    <a:pt x="3974" y="231"/>
                  </a:cubicBezTo>
                  <a:cubicBezTo>
                    <a:pt x="3974" y="539"/>
                    <a:pt x="4153" y="795"/>
                    <a:pt x="4204" y="1077"/>
                  </a:cubicBezTo>
                  <a:cubicBezTo>
                    <a:pt x="4281" y="1487"/>
                    <a:pt x="3948" y="1923"/>
                    <a:pt x="3538" y="2000"/>
                  </a:cubicBezTo>
                  <a:cubicBezTo>
                    <a:pt x="3384" y="2026"/>
                    <a:pt x="3230" y="2026"/>
                    <a:pt x="3153" y="2128"/>
                  </a:cubicBezTo>
                  <a:cubicBezTo>
                    <a:pt x="3102" y="2179"/>
                    <a:pt x="3077" y="2256"/>
                    <a:pt x="3077" y="2307"/>
                  </a:cubicBezTo>
                  <a:cubicBezTo>
                    <a:pt x="2974" y="2743"/>
                    <a:pt x="2897" y="3153"/>
                    <a:pt x="2795" y="3563"/>
                  </a:cubicBezTo>
                  <a:cubicBezTo>
                    <a:pt x="2718" y="3973"/>
                    <a:pt x="2615" y="4383"/>
                    <a:pt x="2461" y="4768"/>
                  </a:cubicBezTo>
                  <a:cubicBezTo>
                    <a:pt x="2282" y="5152"/>
                    <a:pt x="2000" y="5511"/>
                    <a:pt x="1641" y="5691"/>
                  </a:cubicBezTo>
                  <a:cubicBezTo>
                    <a:pt x="1385" y="5844"/>
                    <a:pt x="1077" y="5870"/>
                    <a:pt x="796" y="5921"/>
                  </a:cubicBezTo>
                  <a:cubicBezTo>
                    <a:pt x="590" y="5947"/>
                    <a:pt x="257" y="5947"/>
                    <a:pt x="104" y="6049"/>
                  </a:cubicBezTo>
                  <a:cubicBezTo>
                    <a:pt x="52" y="6101"/>
                    <a:pt x="27" y="6126"/>
                    <a:pt x="1" y="6178"/>
                  </a:cubicBezTo>
                  <a:cubicBezTo>
                    <a:pt x="155" y="6152"/>
                    <a:pt x="309" y="6152"/>
                    <a:pt x="488" y="6126"/>
                  </a:cubicBezTo>
                  <a:cubicBezTo>
                    <a:pt x="1026" y="6049"/>
                    <a:pt x="1616" y="5921"/>
                    <a:pt x="2103" y="5639"/>
                  </a:cubicBezTo>
                  <a:cubicBezTo>
                    <a:pt x="2564" y="5357"/>
                    <a:pt x="2923" y="4896"/>
                    <a:pt x="3153" y="4383"/>
                  </a:cubicBezTo>
                  <a:cubicBezTo>
                    <a:pt x="3282" y="4102"/>
                    <a:pt x="3384" y="3820"/>
                    <a:pt x="3461" y="3512"/>
                  </a:cubicBezTo>
                  <a:cubicBezTo>
                    <a:pt x="3512" y="3358"/>
                    <a:pt x="3564" y="3204"/>
                    <a:pt x="3589" y="3025"/>
                  </a:cubicBezTo>
                  <a:cubicBezTo>
                    <a:pt x="3615" y="2871"/>
                    <a:pt x="3640" y="2718"/>
                    <a:pt x="3717" y="2589"/>
                  </a:cubicBezTo>
                  <a:cubicBezTo>
                    <a:pt x="3737" y="2550"/>
                    <a:pt x="3768" y="2533"/>
                    <a:pt x="3800" y="2533"/>
                  </a:cubicBezTo>
                  <a:cubicBezTo>
                    <a:pt x="3852" y="2533"/>
                    <a:pt x="3907" y="2577"/>
                    <a:pt x="3922" y="2641"/>
                  </a:cubicBezTo>
                  <a:lnTo>
                    <a:pt x="3922" y="2692"/>
                  </a:lnTo>
                  <a:cubicBezTo>
                    <a:pt x="3999" y="2692"/>
                    <a:pt x="4102" y="2666"/>
                    <a:pt x="4179" y="2641"/>
                  </a:cubicBezTo>
                  <a:cubicBezTo>
                    <a:pt x="4281" y="2589"/>
                    <a:pt x="4384" y="2512"/>
                    <a:pt x="4461" y="2436"/>
                  </a:cubicBezTo>
                  <a:lnTo>
                    <a:pt x="4486" y="2410"/>
                  </a:lnTo>
                  <a:cubicBezTo>
                    <a:pt x="4640" y="2231"/>
                    <a:pt x="4768" y="2026"/>
                    <a:pt x="4845" y="1795"/>
                  </a:cubicBezTo>
                  <a:lnTo>
                    <a:pt x="4845" y="1769"/>
                  </a:lnTo>
                  <a:cubicBezTo>
                    <a:pt x="4896" y="1564"/>
                    <a:pt x="4871" y="1333"/>
                    <a:pt x="4743" y="1128"/>
                  </a:cubicBezTo>
                  <a:cubicBezTo>
                    <a:pt x="4691" y="1052"/>
                    <a:pt x="4614" y="975"/>
                    <a:pt x="4538" y="923"/>
                  </a:cubicBezTo>
                  <a:cubicBezTo>
                    <a:pt x="4435" y="872"/>
                    <a:pt x="4332" y="872"/>
                    <a:pt x="4256" y="821"/>
                  </a:cubicBezTo>
                  <a:cubicBezTo>
                    <a:pt x="4204" y="770"/>
                    <a:pt x="4230" y="693"/>
                    <a:pt x="4256" y="667"/>
                  </a:cubicBezTo>
                  <a:cubicBezTo>
                    <a:pt x="4295" y="644"/>
                    <a:pt x="4338" y="635"/>
                    <a:pt x="4383" y="635"/>
                  </a:cubicBezTo>
                  <a:cubicBezTo>
                    <a:pt x="4486" y="635"/>
                    <a:pt x="4594" y="683"/>
                    <a:pt x="4666" y="718"/>
                  </a:cubicBezTo>
                  <a:cubicBezTo>
                    <a:pt x="4717" y="744"/>
                    <a:pt x="4743" y="770"/>
                    <a:pt x="4768" y="795"/>
                  </a:cubicBezTo>
                  <a:cubicBezTo>
                    <a:pt x="4768" y="795"/>
                    <a:pt x="4768" y="770"/>
                    <a:pt x="4768" y="770"/>
                  </a:cubicBezTo>
                  <a:cubicBezTo>
                    <a:pt x="4691" y="616"/>
                    <a:pt x="4563" y="462"/>
                    <a:pt x="4435" y="360"/>
                  </a:cubicBezTo>
                  <a:cubicBezTo>
                    <a:pt x="4307" y="231"/>
                    <a:pt x="4153" y="129"/>
                    <a:pt x="4025"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76"/>
            <p:cNvSpPr/>
            <p:nvPr/>
          </p:nvSpPr>
          <p:spPr>
            <a:xfrm>
              <a:off x="7058925" y="1551400"/>
              <a:ext cx="5800" cy="15000"/>
            </a:xfrm>
            <a:custGeom>
              <a:avLst/>
              <a:gdLst/>
              <a:ahLst/>
              <a:cxnLst/>
              <a:rect l="l" t="t" r="r" b="b"/>
              <a:pathLst>
                <a:path w="232" h="600" extrusionOk="0">
                  <a:moveTo>
                    <a:pt x="104" y="0"/>
                  </a:moveTo>
                  <a:cubicBezTo>
                    <a:pt x="79" y="0"/>
                    <a:pt x="52" y="24"/>
                    <a:pt x="52" y="61"/>
                  </a:cubicBezTo>
                  <a:lnTo>
                    <a:pt x="0" y="318"/>
                  </a:lnTo>
                  <a:cubicBezTo>
                    <a:pt x="0" y="343"/>
                    <a:pt x="0" y="395"/>
                    <a:pt x="0" y="446"/>
                  </a:cubicBezTo>
                  <a:lnTo>
                    <a:pt x="0" y="497"/>
                  </a:lnTo>
                  <a:cubicBezTo>
                    <a:pt x="0" y="523"/>
                    <a:pt x="26" y="548"/>
                    <a:pt x="26" y="574"/>
                  </a:cubicBezTo>
                  <a:cubicBezTo>
                    <a:pt x="52" y="600"/>
                    <a:pt x="77" y="600"/>
                    <a:pt x="103" y="600"/>
                  </a:cubicBezTo>
                  <a:cubicBezTo>
                    <a:pt x="129" y="574"/>
                    <a:pt x="154" y="548"/>
                    <a:pt x="154" y="523"/>
                  </a:cubicBezTo>
                  <a:cubicBezTo>
                    <a:pt x="154" y="497"/>
                    <a:pt x="154" y="471"/>
                    <a:pt x="180" y="471"/>
                  </a:cubicBezTo>
                  <a:cubicBezTo>
                    <a:pt x="180" y="420"/>
                    <a:pt x="180" y="369"/>
                    <a:pt x="180" y="318"/>
                  </a:cubicBezTo>
                  <a:cubicBezTo>
                    <a:pt x="205" y="241"/>
                    <a:pt x="205" y="164"/>
                    <a:pt x="205" y="87"/>
                  </a:cubicBezTo>
                  <a:cubicBezTo>
                    <a:pt x="231" y="36"/>
                    <a:pt x="180" y="10"/>
                    <a:pt x="154" y="10"/>
                  </a:cubicBezTo>
                  <a:lnTo>
                    <a:pt x="129" y="10"/>
                  </a:lnTo>
                  <a:cubicBezTo>
                    <a:pt x="122" y="3"/>
                    <a:pt x="11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76"/>
            <p:cNvSpPr/>
            <p:nvPr/>
          </p:nvSpPr>
          <p:spPr>
            <a:xfrm>
              <a:off x="6991750" y="1382300"/>
              <a:ext cx="48425" cy="53550"/>
            </a:xfrm>
            <a:custGeom>
              <a:avLst/>
              <a:gdLst/>
              <a:ahLst/>
              <a:cxnLst/>
              <a:rect l="l" t="t" r="r" b="b"/>
              <a:pathLst>
                <a:path w="1937" h="2142" extrusionOk="0">
                  <a:moveTo>
                    <a:pt x="71" y="1"/>
                  </a:moveTo>
                  <a:cubicBezTo>
                    <a:pt x="31" y="1"/>
                    <a:pt x="1" y="43"/>
                    <a:pt x="22" y="85"/>
                  </a:cubicBezTo>
                  <a:cubicBezTo>
                    <a:pt x="73" y="187"/>
                    <a:pt x="176" y="238"/>
                    <a:pt x="253" y="315"/>
                  </a:cubicBezTo>
                  <a:cubicBezTo>
                    <a:pt x="329" y="392"/>
                    <a:pt x="406" y="469"/>
                    <a:pt x="483" y="546"/>
                  </a:cubicBezTo>
                  <a:cubicBezTo>
                    <a:pt x="663" y="700"/>
                    <a:pt x="816" y="854"/>
                    <a:pt x="970" y="1033"/>
                  </a:cubicBezTo>
                  <a:cubicBezTo>
                    <a:pt x="1278" y="1366"/>
                    <a:pt x="1534" y="1725"/>
                    <a:pt x="1790" y="2109"/>
                  </a:cubicBezTo>
                  <a:cubicBezTo>
                    <a:pt x="1805" y="2132"/>
                    <a:pt x="1825" y="2141"/>
                    <a:pt x="1844" y="2141"/>
                  </a:cubicBezTo>
                  <a:cubicBezTo>
                    <a:pt x="1891" y="2141"/>
                    <a:pt x="1937" y="2087"/>
                    <a:pt x="1919" y="2033"/>
                  </a:cubicBezTo>
                  <a:lnTo>
                    <a:pt x="1893" y="2033"/>
                  </a:lnTo>
                  <a:cubicBezTo>
                    <a:pt x="1688" y="1622"/>
                    <a:pt x="1432" y="1264"/>
                    <a:pt x="1124" y="905"/>
                  </a:cubicBezTo>
                  <a:cubicBezTo>
                    <a:pt x="970" y="725"/>
                    <a:pt x="791" y="546"/>
                    <a:pt x="637" y="392"/>
                  </a:cubicBezTo>
                  <a:cubicBezTo>
                    <a:pt x="560" y="315"/>
                    <a:pt x="458" y="238"/>
                    <a:pt x="381" y="187"/>
                  </a:cubicBezTo>
                  <a:cubicBezTo>
                    <a:pt x="304" y="110"/>
                    <a:pt x="201" y="33"/>
                    <a:pt x="99" y="8"/>
                  </a:cubicBezTo>
                  <a:cubicBezTo>
                    <a:pt x="89" y="3"/>
                    <a:pt x="80" y="1"/>
                    <a:pt x="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76"/>
            <p:cNvSpPr/>
            <p:nvPr/>
          </p:nvSpPr>
          <p:spPr>
            <a:xfrm>
              <a:off x="6989725" y="1394025"/>
              <a:ext cx="16675" cy="13475"/>
            </a:xfrm>
            <a:custGeom>
              <a:avLst/>
              <a:gdLst/>
              <a:ahLst/>
              <a:cxnLst/>
              <a:rect l="l" t="t" r="r" b="b"/>
              <a:pathLst>
                <a:path w="667" h="539" extrusionOk="0">
                  <a:moveTo>
                    <a:pt x="77" y="0"/>
                  </a:moveTo>
                  <a:cubicBezTo>
                    <a:pt x="0" y="0"/>
                    <a:pt x="0" y="51"/>
                    <a:pt x="26" y="103"/>
                  </a:cubicBezTo>
                  <a:cubicBezTo>
                    <a:pt x="26" y="128"/>
                    <a:pt x="52" y="154"/>
                    <a:pt x="77" y="180"/>
                  </a:cubicBezTo>
                  <a:cubicBezTo>
                    <a:pt x="103" y="180"/>
                    <a:pt x="129" y="205"/>
                    <a:pt x="154" y="205"/>
                  </a:cubicBezTo>
                  <a:cubicBezTo>
                    <a:pt x="205" y="231"/>
                    <a:pt x="257" y="282"/>
                    <a:pt x="308" y="308"/>
                  </a:cubicBezTo>
                  <a:cubicBezTo>
                    <a:pt x="385" y="385"/>
                    <a:pt x="487" y="436"/>
                    <a:pt x="564" y="513"/>
                  </a:cubicBezTo>
                  <a:cubicBezTo>
                    <a:pt x="590" y="538"/>
                    <a:pt x="616" y="538"/>
                    <a:pt x="641" y="538"/>
                  </a:cubicBezTo>
                  <a:cubicBezTo>
                    <a:pt x="667" y="513"/>
                    <a:pt x="667" y="461"/>
                    <a:pt x="667" y="436"/>
                  </a:cubicBezTo>
                  <a:cubicBezTo>
                    <a:pt x="590" y="333"/>
                    <a:pt x="513" y="256"/>
                    <a:pt x="410" y="180"/>
                  </a:cubicBezTo>
                  <a:cubicBezTo>
                    <a:pt x="359" y="128"/>
                    <a:pt x="308" y="103"/>
                    <a:pt x="257" y="51"/>
                  </a:cubicBezTo>
                  <a:cubicBezTo>
                    <a:pt x="231" y="51"/>
                    <a:pt x="205" y="26"/>
                    <a:pt x="180" y="26"/>
                  </a:cubicBezTo>
                  <a:cubicBezTo>
                    <a:pt x="129" y="0"/>
                    <a:pt x="103" y="0"/>
                    <a:pt x="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76"/>
            <p:cNvSpPr/>
            <p:nvPr/>
          </p:nvSpPr>
          <p:spPr>
            <a:xfrm>
              <a:off x="7053150" y="1791275"/>
              <a:ext cx="4525" cy="28050"/>
            </a:xfrm>
            <a:custGeom>
              <a:avLst/>
              <a:gdLst/>
              <a:ahLst/>
              <a:cxnLst/>
              <a:rect l="l" t="t" r="r" b="b"/>
              <a:pathLst>
                <a:path w="181" h="1122" extrusionOk="0">
                  <a:moveTo>
                    <a:pt x="126" y="1"/>
                  </a:moveTo>
                  <a:cubicBezTo>
                    <a:pt x="97" y="1"/>
                    <a:pt x="65" y="26"/>
                    <a:pt x="52" y="78"/>
                  </a:cubicBezTo>
                  <a:cubicBezTo>
                    <a:pt x="26" y="231"/>
                    <a:pt x="26" y="411"/>
                    <a:pt x="1" y="590"/>
                  </a:cubicBezTo>
                  <a:cubicBezTo>
                    <a:pt x="1" y="667"/>
                    <a:pt x="1" y="770"/>
                    <a:pt x="1" y="846"/>
                  </a:cubicBezTo>
                  <a:cubicBezTo>
                    <a:pt x="1" y="923"/>
                    <a:pt x="1" y="1026"/>
                    <a:pt x="26" y="1103"/>
                  </a:cubicBezTo>
                  <a:cubicBezTo>
                    <a:pt x="39" y="1116"/>
                    <a:pt x="58" y="1122"/>
                    <a:pt x="74" y="1122"/>
                  </a:cubicBezTo>
                  <a:cubicBezTo>
                    <a:pt x="90" y="1122"/>
                    <a:pt x="103" y="1116"/>
                    <a:pt x="103" y="1103"/>
                  </a:cubicBezTo>
                  <a:cubicBezTo>
                    <a:pt x="129" y="1026"/>
                    <a:pt x="155" y="923"/>
                    <a:pt x="155" y="846"/>
                  </a:cubicBezTo>
                  <a:cubicBezTo>
                    <a:pt x="180" y="770"/>
                    <a:pt x="180" y="667"/>
                    <a:pt x="180" y="590"/>
                  </a:cubicBezTo>
                  <a:cubicBezTo>
                    <a:pt x="180" y="411"/>
                    <a:pt x="180" y="231"/>
                    <a:pt x="180" y="78"/>
                  </a:cubicBezTo>
                  <a:cubicBezTo>
                    <a:pt x="180" y="26"/>
                    <a:pt x="155" y="1"/>
                    <a:pt x="1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76"/>
            <p:cNvSpPr/>
            <p:nvPr/>
          </p:nvSpPr>
          <p:spPr>
            <a:xfrm>
              <a:off x="7050600" y="1833725"/>
              <a:ext cx="4500" cy="9475"/>
            </a:xfrm>
            <a:custGeom>
              <a:avLst/>
              <a:gdLst/>
              <a:ahLst/>
              <a:cxnLst/>
              <a:rect l="l" t="t" r="r" b="b"/>
              <a:pathLst>
                <a:path w="180" h="379" extrusionOk="0">
                  <a:moveTo>
                    <a:pt x="90" y="1"/>
                  </a:moveTo>
                  <a:cubicBezTo>
                    <a:pt x="77" y="1"/>
                    <a:pt x="64" y="7"/>
                    <a:pt x="52" y="20"/>
                  </a:cubicBezTo>
                  <a:cubicBezTo>
                    <a:pt x="26" y="20"/>
                    <a:pt x="26" y="46"/>
                    <a:pt x="0" y="71"/>
                  </a:cubicBezTo>
                  <a:cubicBezTo>
                    <a:pt x="0" y="122"/>
                    <a:pt x="0" y="174"/>
                    <a:pt x="0" y="199"/>
                  </a:cubicBezTo>
                  <a:lnTo>
                    <a:pt x="0" y="276"/>
                  </a:lnTo>
                  <a:cubicBezTo>
                    <a:pt x="0" y="276"/>
                    <a:pt x="0" y="302"/>
                    <a:pt x="0" y="302"/>
                  </a:cubicBezTo>
                  <a:cubicBezTo>
                    <a:pt x="0" y="327"/>
                    <a:pt x="0" y="327"/>
                    <a:pt x="26" y="353"/>
                  </a:cubicBezTo>
                  <a:cubicBezTo>
                    <a:pt x="26" y="353"/>
                    <a:pt x="26" y="379"/>
                    <a:pt x="52" y="379"/>
                  </a:cubicBezTo>
                  <a:cubicBezTo>
                    <a:pt x="77" y="379"/>
                    <a:pt x="77" y="353"/>
                    <a:pt x="103" y="353"/>
                  </a:cubicBezTo>
                  <a:lnTo>
                    <a:pt x="103" y="327"/>
                  </a:lnTo>
                  <a:cubicBezTo>
                    <a:pt x="128" y="327"/>
                    <a:pt x="128" y="302"/>
                    <a:pt x="128" y="276"/>
                  </a:cubicBezTo>
                  <a:lnTo>
                    <a:pt x="154" y="225"/>
                  </a:lnTo>
                  <a:cubicBezTo>
                    <a:pt x="180" y="199"/>
                    <a:pt x="180" y="148"/>
                    <a:pt x="180" y="122"/>
                  </a:cubicBezTo>
                  <a:cubicBezTo>
                    <a:pt x="180" y="97"/>
                    <a:pt x="180" y="71"/>
                    <a:pt x="180" y="46"/>
                  </a:cubicBezTo>
                  <a:cubicBezTo>
                    <a:pt x="154" y="20"/>
                    <a:pt x="128" y="20"/>
                    <a:pt x="128" y="20"/>
                  </a:cubicBezTo>
                  <a:cubicBezTo>
                    <a:pt x="116" y="7"/>
                    <a:pt x="103" y="1"/>
                    <a:pt x="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76"/>
            <p:cNvSpPr/>
            <p:nvPr/>
          </p:nvSpPr>
          <p:spPr>
            <a:xfrm>
              <a:off x="6809675" y="1567025"/>
              <a:ext cx="42300" cy="16025"/>
            </a:xfrm>
            <a:custGeom>
              <a:avLst/>
              <a:gdLst/>
              <a:ahLst/>
              <a:cxnLst/>
              <a:rect l="l" t="t" r="r" b="b"/>
              <a:pathLst>
                <a:path w="1692" h="641" extrusionOk="0">
                  <a:moveTo>
                    <a:pt x="923" y="0"/>
                  </a:moveTo>
                  <a:cubicBezTo>
                    <a:pt x="744" y="0"/>
                    <a:pt x="590" y="51"/>
                    <a:pt x="410" y="103"/>
                  </a:cubicBezTo>
                  <a:cubicBezTo>
                    <a:pt x="308" y="154"/>
                    <a:pt x="205" y="180"/>
                    <a:pt x="154" y="256"/>
                  </a:cubicBezTo>
                  <a:cubicBezTo>
                    <a:pt x="103" y="308"/>
                    <a:pt x="0" y="436"/>
                    <a:pt x="52" y="487"/>
                  </a:cubicBezTo>
                  <a:cubicBezTo>
                    <a:pt x="63" y="505"/>
                    <a:pt x="79" y="512"/>
                    <a:pt x="97" y="512"/>
                  </a:cubicBezTo>
                  <a:cubicBezTo>
                    <a:pt x="158" y="512"/>
                    <a:pt x="243" y="436"/>
                    <a:pt x="282" y="436"/>
                  </a:cubicBezTo>
                  <a:cubicBezTo>
                    <a:pt x="441" y="373"/>
                    <a:pt x="599" y="329"/>
                    <a:pt x="751" y="329"/>
                  </a:cubicBezTo>
                  <a:cubicBezTo>
                    <a:pt x="846" y="329"/>
                    <a:pt x="937" y="345"/>
                    <a:pt x="1026" y="385"/>
                  </a:cubicBezTo>
                  <a:cubicBezTo>
                    <a:pt x="1205" y="462"/>
                    <a:pt x="1333" y="590"/>
                    <a:pt x="1513" y="641"/>
                  </a:cubicBezTo>
                  <a:lnTo>
                    <a:pt x="1564" y="641"/>
                  </a:lnTo>
                  <a:cubicBezTo>
                    <a:pt x="1615" y="615"/>
                    <a:pt x="1641" y="590"/>
                    <a:pt x="1641" y="564"/>
                  </a:cubicBezTo>
                  <a:cubicBezTo>
                    <a:pt x="1692" y="487"/>
                    <a:pt x="1666" y="410"/>
                    <a:pt x="1641" y="359"/>
                  </a:cubicBezTo>
                  <a:cubicBezTo>
                    <a:pt x="1589" y="308"/>
                    <a:pt x="1538" y="256"/>
                    <a:pt x="1487" y="205"/>
                  </a:cubicBezTo>
                  <a:cubicBezTo>
                    <a:pt x="1307" y="103"/>
                    <a:pt x="1128" y="0"/>
                    <a:pt x="923"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76"/>
            <p:cNvSpPr/>
            <p:nvPr/>
          </p:nvSpPr>
          <p:spPr>
            <a:xfrm>
              <a:off x="6514925" y="2116775"/>
              <a:ext cx="115350" cy="624875"/>
            </a:xfrm>
            <a:custGeom>
              <a:avLst/>
              <a:gdLst/>
              <a:ahLst/>
              <a:cxnLst/>
              <a:rect l="l" t="t" r="r" b="b"/>
              <a:pathLst>
                <a:path w="4614" h="24995" extrusionOk="0">
                  <a:moveTo>
                    <a:pt x="4153" y="1"/>
                  </a:moveTo>
                  <a:cubicBezTo>
                    <a:pt x="3999" y="52"/>
                    <a:pt x="3845" y="129"/>
                    <a:pt x="3691" y="231"/>
                  </a:cubicBezTo>
                  <a:cubicBezTo>
                    <a:pt x="2717" y="898"/>
                    <a:pt x="3922" y="7920"/>
                    <a:pt x="3922" y="7920"/>
                  </a:cubicBezTo>
                  <a:cubicBezTo>
                    <a:pt x="3922" y="7920"/>
                    <a:pt x="4040" y="8526"/>
                    <a:pt x="3547" y="8526"/>
                  </a:cubicBezTo>
                  <a:cubicBezTo>
                    <a:pt x="3391" y="8526"/>
                    <a:pt x="3173" y="8465"/>
                    <a:pt x="2871" y="8305"/>
                  </a:cubicBezTo>
                  <a:cubicBezTo>
                    <a:pt x="2774" y="8252"/>
                    <a:pt x="2697" y="8228"/>
                    <a:pt x="2639" y="8228"/>
                  </a:cubicBezTo>
                  <a:cubicBezTo>
                    <a:pt x="1930" y="8228"/>
                    <a:pt x="3922" y="11828"/>
                    <a:pt x="3922" y="11970"/>
                  </a:cubicBezTo>
                  <a:cubicBezTo>
                    <a:pt x="3922" y="12098"/>
                    <a:pt x="3537" y="19223"/>
                    <a:pt x="3230" y="21991"/>
                  </a:cubicBezTo>
                  <a:cubicBezTo>
                    <a:pt x="3050" y="23785"/>
                    <a:pt x="1231" y="24503"/>
                    <a:pt x="0" y="24785"/>
                  </a:cubicBezTo>
                  <a:cubicBezTo>
                    <a:pt x="26" y="24862"/>
                    <a:pt x="77" y="24887"/>
                    <a:pt x="103" y="24913"/>
                  </a:cubicBezTo>
                  <a:cubicBezTo>
                    <a:pt x="327" y="24971"/>
                    <a:pt x="674" y="24994"/>
                    <a:pt x="1061" y="24994"/>
                  </a:cubicBezTo>
                  <a:cubicBezTo>
                    <a:pt x="2046" y="24994"/>
                    <a:pt x="3295" y="24844"/>
                    <a:pt x="3461" y="24734"/>
                  </a:cubicBezTo>
                  <a:cubicBezTo>
                    <a:pt x="3537" y="24426"/>
                    <a:pt x="4588" y="19736"/>
                    <a:pt x="4614" y="14994"/>
                  </a:cubicBezTo>
                  <a:cubicBezTo>
                    <a:pt x="4563" y="14789"/>
                    <a:pt x="4511" y="14584"/>
                    <a:pt x="4563" y="14379"/>
                  </a:cubicBezTo>
                  <a:cubicBezTo>
                    <a:pt x="4563" y="14354"/>
                    <a:pt x="4588" y="14328"/>
                    <a:pt x="4614" y="14328"/>
                  </a:cubicBezTo>
                  <a:cubicBezTo>
                    <a:pt x="4614" y="13354"/>
                    <a:pt x="4537" y="12380"/>
                    <a:pt x="4434" y="11432"/>
                  </a:cubicBezTo>
                  <a:cubicBezTo>
                    <a:pt x="4409" y="11432"/>
                    <a:pt x="4409" y="11406"/>
                    <a:pt x="4409" y="11406"/>
                  </a:cubicBezTo>
                  <a:cubicBezTo>
                    <a:pt x="4306" y="10560"/>
                    <a:pt x="4153" y="9766"/>
                    <a:pt x="3922" y="9048"/>
                  </a:cubicBezTo>
                  <a:cubicBezTo>
                    <a:pt x="3896" y="8971"/>
                    <a:pt x="3922" y="8920"/>
                    <a:pt x="3999" y="8894"/>
                  </a:cubicBezTo>
                  <a:cubicBezTo>
                    <a:pt x="4050" y="8894"/>
                    <a:pt x="4101" y="8920"/>
                    <a:pt x="4127" y="8971"/>
                  </a:cubicBezTo>
                  <a:cubicBezTo>
                    <a:pt x="4229" y="9304"/>
                    <a:pt x="4332" y="9663"/>
                    <a:pt x="4409" y="10022"/>
                  </a:cubicBezTo>
                  <a:cubicBezTo>
                    <a:pt x="4358" y="6793"/>
                    <a:pt x="4204" y="1769"/>
                    <a:pt x="4153"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76"/>
            <p:cNvSpPr/>
            <p:nvPr/>
          </p:nvSpPr>
          <p:spPr>
            <a:xfrm>
              <a:off x="6624500" y="2115350"/>
              <a:ext cx="265925" cy="403575"/>
            </a:xfrm>
            <a:custGeom>
              <a:avLst/>
              <a:gdLst/>
              <a:ahLst/>
              <a:cxnLst/>
              <a:rect l="l" t="t" r="r" b="b"/>
              <a:pathLst>
                <a:path w="10637" h="16143" extrusionOk="0">
                  <a:moveTo>
                    <a:pt x="122" y="1"/>
                  </a:moveTo>
                  <a:cubicBezTo>
                    <a:pt x="82" y="1"/>
                    <a:pt x="41" y="3"/>
                    <a:pt x="0" y="6"/>
                  </a:cubicBezTo>
                  <a:cubicBezTo>
                    <a:pt x="51" y="2031"/>
                    <a:pt x="231" y="8516"/>
                    <a:pt x="257" y="11463"/>
                  </a:cubicBezTo>
                  <a:cubicBezTo>
                    <a:pt x="410" y="12591"/>
                    <a:pt x="462" y="13821"/>
                    <a:pt x="462" y="15026"/>
                  </a:cubicBezTo>
                  <a:cubicBezTo>
                    <a:pt x="487" y="15077"/>
                    <a:pt x="513" y="15154"/>
                    <a:pt x="564" y="15205"/>
                  </a:cubicBezTo>
                  <a:cubicBezTo>
                    <a:pt x="667" y="15410"/>
                    <a:pt x="820" y="15564"/>
                    <a:pt x="1000" y="15692"/>
                  </a:cubicBezTo>
                  <a:cubicBezTo>
                    <a:pt x="1051" y="15692"/>
                    <a:pt x="1102" y="15718"/>
                    <a:pt x="1128" y="15795"/>
                  </a:cubicBezTo>
                  <a:cubicBezTo>
                    <a:pt x="1553" y="16052"/>
                    <a:pt x="2021" y="16143"/>
                    <a:pt x="2500" y="16143"/>
                  </a:cubicBezTo>
                  <a:cubicBezTo>
                    <a:pt x="3119" y="16143"/>
                    <a:pt x="3754" y="15990"/>
                    <a:pt x="4332" y="15846"/>
                  </a:cubicBezTo>
                  <a:cubicBezTo>
                    <a:pt x="4896" y="15692"/>
                    <a:pt x="5459" y="15538"/>
                    <a:pt x="6049" y="15359"/>
                  </a:cubicBezTo>
                  <a:cubicBezTo>
                    <a:pt x="6331" y="15282"/>
                    <a:pt x="6587" y="15205"/>
                    <a:pt x="6869" y="15128"/>
                  </a:cubicBezTo>
                  <a:cubicBezTo>
                    <a:pt x="7177" y="15026"/>
                    <a:pt x="7459" y="14923"/>
                    <a:pt x="7766" y="14872"/>
                  </a:cubicBezTo>
                  <a:cubicBezTo>
                    <a:pt x="7817" y="14872"/>
                    <a:pt x="7869" y="14974"/>
                    <a:pt x="7817" y="15000"/>
                  </a:cubicBezTo>
                  <a:cubicBezTo>
                    <a:pt x="7510" y="15154"/>
                    <a:pt x="7177" y="15256"/>
                    <a:pt x="6869" y="15359"/>
                  </a:cubicBezTo>
                  <a:cubicBezTo>
                    <a:pt x="7894" y="15128"/>
                    <a:pt x="8945" y="15000"/>
                    <a:pt x="9996" y="14897"/>
                  </a:cubicBezTo>
                  <a:cubicBezTo>
                    <a:pt x="10201" y="14872"/>
                    <a:pt x="10432" y="14846"/>
                    <a:pt x="10637" y="14846"/>
                  </a:cubicBezTo>
                  <a:cubicBezTo>
                    <a:pt x="10432" y="14487"/>
                    <a:pt x="10047" y="14026"/>
                    <a:pt x="9406" y="13513"/>
                  </a:cubicBezTo>
                  <a:cubicBezTo>
                    <a:pt x="9051" y="13243"/>
                    <a:pt x="8661" y="13146"/>
                    <a:pt x="8265" y="13146"/>
                  </a:cubicBezTo>
                  <a:cubicBezTo>
                    <a:pt x="7277" y="13146"/>
                    <a:pt x="6246" y="13747"/>
                    <a:pt x="5592" y="13747"/>
                  </a:cubicBezTo>
                  <a:cubicBezTo>
                    <a:pt x="5564" y="13747"/>
                    <a:pt x="5537" y="13746"/>
                    <a:pt x="5511" y="13744"/>
                  </a:cubicBezTo>
                  <a:cubicBezTo>
                    <a:pt x="4614" y="13667"/>
                    <a:pt x="2281" y="13283"/>
                    <a:pt x="2204" y="13078"/>
                  </a:cubicBezTo>
                  <a:cubicBezTo>
                    <a:pt x="2153" y="12847"/>
                    <a:pt x="2589" y="10899"/>
                    <a:pt x="2896" y="9848"/>
                  </a:cubicBezTo>
                  <a:cubicBezTo>
                    <a:pt x="2990" y="9498"/>
                    <a:pt x="2879" y="9381"/>
                    <a:pt x="2681" y="9381"/>
                  </a:cubicBezTo>
                  <a:cubicBezTo>
                    <a:pt x="2284" y="9381"/>
                    <a:pt x="1538" y="9848"/>
                    <a:pt x="1384" y="9848"/>
                  </a:cubicBezTo>
                  <a:cubicBezTo>
                    <a:pt x="1179" y="9848"/>
                    <a:pt x="1538" y="4620"/>
                    <a:pt x="1615" y="2364"/>
                  </a:cubicBezTo>
                  <a:cubicBezTo>
                    <a:pt x="1664" y="708"/>
                    <a:pt x="902" y="1"/>
                    <a:pt x="122"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76"/>
            <p:cNvSpPr/>
            <p:nvPr/>
          </p:nvSpPr>
          <p:spPr>
            <a:xfrm>
              <a:off x="6670625" y="2155975"/>
              <a:ext cx="8350" cy="74675"/>
            </a:xfrm>
            <a:custGeom>
              <a:avLst/>
              <a:gdLst/>
              <a:ahLst/>
              <a:cxnLst/>
              <a:rect l="l" t="t" r="r" b="b"/>
              <a:pathLst>
                <a:path w="334" h="2987" extrusionOk="0">
                  <a:moveTo>
                    <a:pt x="172" y="1"/>
                  </a:moveTo>
                  <a:cubicBezTo>
                    <a:pt x="138" y="1"/>
                    <a:pt x="103" y="28"/>
                    <a:pt x="103" y="73"/>
                  </a:cubicBezTo>
                  <a:cubicBezTo>
                    <a:pt x="52" y="534"/>
                    <a:pt x="77" y="1047"/>
                    <a:pt x="77" y="1508"/>
                  </a:cubicBezTo>
                  <a:cubicBezTo>
                    <a:pt x="52" y="1765"/>
                    <a:pt x="52" y="1995"/>
                    <a:pt x="52" y="2226"/>
                  </a:cubicBezTo>
                  <a:cubicBezTo>
                    <a:pt x="26" y="2354"/>
                    <a:pt x="26" y="2482"/>
                    <a:pt x="26" y="2585"/>
                  </a:cubicBezTo>
                  <a:cubicBezTo>
                    <a:pt x="26" y="2713"/>
                    <a:pt x="1" y="2841"/>
                    <a:pt x="52" y="2944"/>
                  </a:cubicBezTo>
                  <a:cubicBezTo>
                    <a:pt x="52" y="2974"/>
                    <a:pt x="78" y="2986"/>
                    <a:pt x="105" y="2986"/>
                  </a:cubicBezTo>
                  <a:cubicBezTo>
                    <a:pt x="124" y="2986"/>
                    <a:pt x="144" y="2980"/>
                    <a:pt x="154" y="2969"/>
                  </a:cubicBezTo>
                  <a:cubicBezTo>
                    <a:pt x="206" y="2867"/>
                    <a:pt x="206" y="2739"/>
                    <a:pt x="231" y="2636"/>
                  </a:cubicBezTo>
                  <a:cubicBezTo>
                    <a:pt x="257" y="2508"/>
                    <a:pt x="257" y="2380"/>
                    <a:pt x="257" y="2277"/>
                  </a:cubicBezTo>
                  <a:cubicBezTo>
                    <a:pt x="283" y="2021"/>
                    <a:pt x="283" y="1765"/>
                    <a:pt x="283" y="1508"/>
                  </a:cubicBezTo>
                  <a:cubicBezTo>
                    <a:pt x="308" y="1021"/>
                    <a:pt x="334" y="534"/>
                    <a:pt x="231" y="47"/>
                  </a:cubicBezTo>
                  <a:cubicBezTo>
                    <a:pt x="221" y="15"/>
                    <a:pt x="196" y="1"/>
                    <a:pt x="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76"/>
            <p:cNvSpPr/>
            <p:nvPr/>
          </p:nvSpPr>
          <p:spPr>
            <a:xfrm>
              <a:off x="6682800" y="2202650"/>
              <a:ext cx="4500" cy="21475"/>
            </a:xfrm>
            <a:custGeom>
              <a:avLst/>
              <a:gdLst/>
              <a:ahLst/>
              <a:cxnLst/>
              <a:rect l="l" t="t" r="r" b="b"/>
              <a:pathLst>
                <a:path w="180" h="859" extrusionOk="0">
                  <a:moveTo>
                    <a:pt x="77" y="0"/>
                  </a:moveTo>
                  <a:cubicBezTo>
                    <a:pt x="39" y="0"/>
                    <a:pt x="1" y="26"/>
                    <a:pt x="1" y="77"/>
                  </a:cubicBezTo>
                  <a:lnTo>
                    <a:pt x="1" y="436"/>
                  </a:lnTo>
                  <a:lnTo>
                    <a:pt x="1" y="641"/>
                  </a:lnTo>
                  <a:cubicBezTo>
                    <a:pt x="1" y="667"/>
                    <a:pt x="1" y="692"/>
                    <a:pt x="1" y="718"/>
                  </a:cubicBezTo>
                  <a:cubicBezTo>
                    <a:pt x="1" y="769"/>
                    <a:pt x="26" y="795"/>
                    <a:pt x="26" y="820"/>
                  </a:cubicBezTo>
                  <a:cubicBezTo>
                    <a:pt x="39" y="846"/>
                    <a:pt x="58" y="859"/>
                    <a:pt x="77" y="859"/>
                  </a:cubicBezTo>
                  <a:cubicBezTo>
                    <a:pt x="97" y="859"/>
                    <a:pt x="116" y="846"/>
                    <a:pt x="129" y="820"/>
                  </a:cubicBezTo>
                  <a:cubicBezTo>
                    <a:pt x="154" y="795"/>
                    <a:pt x="154" y="769"/>
                    <a:pt x="154" y="718"/>
                  </a:cubicBezTo>
                  <a:lnTo>
                    <a:pt x="154" y="641"/>
                  </a:lnTo>
                  <a:cubicBezTo>
                    <a:pt x="154" y="564"/>
                    <a:pt x="154" y="513"/>
                    <a:pt x="154" y="436"/>
                  </a:cubicBezTo>
                  <a:lnTo>
                    <a:pt x="180" y="436"/>
                  </a:lnTo>
                  <a:cubicBezTo>
                    <a:pt x="180" y="333"/>
                    <a:pt x="154" y="205"/>
                    <a:pt x="154" y="77"/>
                  </a:cubicBezTo>
                  <a:cubicBezTo>
                    <a:pt x="154" y="26"/>
                    <a:pt x="116" y="0"/>
                    <a:pt x="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76"/>
            <p:cNvSpPr/>
            <p:nvPr/>
          </p:nvSpPr>
          <p:spPr>
            <a:xfrm>
              <a:off x="6672550" y="2246200"/>
              <a:ext cx="5150" cy="15900"/>
            </a:xfrm>
            <a:custGeom>
              <a:avLst/>
              <a:gdLst/>
              <a:ahLst/>
              <a:cxnLst/>
              <a:rect l="l" t="t" r="r" b="b"/>
              <a:pathLst>
                <a:path w="206" h="636" extrusionOk="0">
                  <a:moveTo>
                    <a:pt x="103" y="1"/>
                  </a:moveTo>
                  <a:cubicBezTo>
                    <a:pt x="52" y="1"/>
                    <a:pt x="26" y="27"/>
                    <a:pt x="0" y="78"/>
                  </a:cubicBezTo>
                  <a:cubicBezTo>
                    <a:pt x="0" y="180"/>
                    <a:pt x="0" y="257"/>
                    <a:pt x="0" y="334"/>
                  </a:cubicBezTo>
                  <a:lnTo>
                    <a:pt x="0" y="462"/>
                  </a:lnTo>
                  <a:cubicBezTo>
                    <a:pt x="0" y="514"/>
                    <a:pt x="0" y="565"/>
                    <a:pt x="26" y="616"/>
                  </a:cubicBezTo>
                  <a:cubicBezTo>
                    <a:pt x="39" y="629"/>
                    <a:pt x="58" y="635"/>
                    <a:pt x="77" y="635"/>
                  </a:cubicBezTo>
                  <a:cubicBezTo>
                    <a:pt x="97" y="635"/>
                    <a:pt x="116" y="629"/>
                    <a:pt x="129" y="616"/>
                  </a:cubicBezTo>
                  <a:cubicBezTo>
                    <a:pt x="154" y="565"/>
                    <a:pt x="154" y="539"/>
                    <a:pt x="154" y="488"/>
                  </a:cubicBezTo>
                  <a:cubicBezTo>
                    <a:pt x="180" y="437"/>
                    <a:pt x="180" y="385"/>
                    <a:pt x="180" y="360"/>
                  </a:cubicBezTo>
                  <a:cubicBezTo>
                    <a:pt x="180" y="257"/>
                    <a:pt x="180" y="180"/>
                    <a:pt x="206" y="78"/>
                  </a:cubicBezTo>
                  <a:cubicBezTo>
                    <a:pt x="206" y="52"/>
                    <a:pt x="154"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76"/>
            <p:cNvSpPr/>
            <p:nvPr/>
          </p:nvSpPr>
          <p:spPr>
            <a:xfrm>
              <a:off x="6595025" y="2224425"/>
              <a:ext cx="12825" cy="70125"/>
            </a:xfrm>
            <a:custGeom>
              <a:avLst/>
              <a:gdLst/>
              <a:ahLst/>
              <a:cxnLst/>
              <a:rect l="l" t="t" r="r" b="b"/>
              <a:pathLst>
                <a:path w="513" h="2805" extrusionOk="0">
                  <a:moveTo>
                    <a:pt x="68" y="1"/>
                  </a:moveTo>
                  <a:cubicBezTo>
                    <a:pt x="32" y="1"/>
                    <a:pt x="0" y="26"/>
                    <a:pt x="0" y="77"/>
                  </a:cubicBezTo>
                  <a:cubicBezTo>
                    <a:pt x="0" y="539"/>
                    <a:pt x="26" y="975"/>
                    <a:pt x="77" y="1436"/>
                  </a:cubicBezTo>
                  <a:cubicBezTo>
                    <a:pt x="103" y="1667"/>
                    <a:pt x="128" y="1872"/>
                    <a:pt x="180" y="2102"/>
                  </a:cubicBezTo>
                  <a:cubicBezTo>
                    <a:pt x="180" y="2205"/>
                    <a:pt x="205" y="2307"/>
                    <a:pt x="231" y="2410"/>
                  </a:cubicBezTo>
                  <a:cubicBezTo>
                    <a:pt x="231" y="2538"/>
                    <a:pt x="257" y="2666"/>
                    <a:pt x="308" y="2769"/>
                  </a:cubicBezTo>
                  <a:cubicBezTo>
                    <a:pt x="331" y="2792"/>
                    <a:pt x="364" y="2804"/>
                    <a:pt x="396" y="2804"/>
                  </a:cubicBezTo>
                  <a:cubicBezTo>
                    <a:pt x="436" y="2804"/>
                    <a:pt x="473" y="2785"/>
                    <a:pt x="487" y="2743"/>
                  </a:cubicBezTo>
                  <a:cubicBezTo>
                    <a:pt x="513" y="2640"/>
                    <a:pt x="487" y="2538"/>
                    <a:pt x="462" y="2435"/>
                  </a:cubicBezTo>
                  <a:lnTo>
                    <a:pt x="487" y="2435"/>
                  </a:lnTo>
                  <a:cubicBezTo>
                    <a:pt x="462" y="2307"/>
                    <a:pt x="436" y="2205"/>
                    <a:pt x="410" y="2077"/>
                  </a:cubicBezTo>
                  <a:cubicBezTo>
                    <a:pt x="385" y="1872"/>
                    <a:pt x="333" y="1641"/>
                    <a:pt x="308" y="1410"/>
                  </a:cubicBezTo>
                  <a:cubicBezTo>
                    <a:pt x="257" y="975"/>
                    <a:pt x="180" y="539"/>
                    <a:pt x="154" y="77"/>
                  </a:cubicBezTo>
                  <a:cubicBezTo>
                    <a:pt x="141" y="26"/>
                    <a:pt x="103" y="1"/>
                    <a:pt x="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76"/>
            <p:cNvSpPr/>
            <p:nvPr/>
          </p:nvSpPr>
          <p:spPr>
            <a:xfrm>
              <a:off x="6582850" y="2248775"/>
              <a:ext cx="5150" cy="19725"/>
            </a:xfrm>
            <a:custGeom>
              <a:avLst/>
              <a:gdLst/>
              <a:ahLst/>
              <a:cxnLst/>
              <a:rect l="l" t="t" r="r" b="b"/>
              <a:pathLst>
                <a:path w="206" h="789" extrusionOk="0">
                  <a:moveTo>
                    <a:pt x="103" y="1"/>
                  </a:moveTo>
                  <a:cubicBezTo>
                    <a:pt x="52" y="1"/>
                    <a:pt x="0" y="52"/>
                    <a:pt x="0" y="103"/>
                  </a:cubicBezTo>
                  <a:cubicBezTo>
                    <a:pt x="26" y="206"/>
                    <a:pt x="26" y="308"/>
                    <a:pt x="26" y="436"/>
                  </a:cubicBezTo>
                  <a:cubicBezTo>
                    <a:pt x="26" y="487"/>
                    <a:pt x="26" y="539"/>
                    <a:pt x="26" y="590"/>
                  </a:cubicBezTo>
                  <a:cubicBezTo>
                    <a:pt x="52" y="667"/>
                    <a:pt x="26" y="718"/>
                    <a:pt x="77" y="769"/>
                  </a:cubicBezTo>
                  <a:cubicBezTo>
                    <a:pt x="90" y="782"/>
                    <a:pt x="109" y="789"/>
                    <a:pt x="128" y="789"/>
                  </a:cubicBezTo>
                  <a:cubicBezTo>
                    <a:pt x="148" y="789"/>
                    <a:pt x="167" y="782"/>
                    <a:pt x="180" y="769"/>
                  </a:cubicBezTo>
                  <a:cubicBezTo>
                    <a:pt x="205" y="718"/>
                    <a:pt x="205" y="667"/>
                    <a:pt x="205" y="590"/>
                  </a:cubicBezTo>
                  <a:cubicBezTo>
                    <a:pt x="205" y="527"/>
                    <a:pt x="205" y="482"/>
                    <a:pt x="205" y="436"/>
                  </a:cubicBezTo>
                  <a:cubicBezTo>
                    <a:pt x="180" y="308"/>
                    <a:pt x="180" y="206"/>
                    <a:pt x="180" y="103"/>
                  </a:cubicBezTo>
                  <a:cubicBezTo>
                    <a:pt x="180" y="52"/>
                    <a:pt x="128"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76"/>
            <p:cNvSpPr/>
            <p:nvPr/>
          </p:nvSpPr>
          <p:spPr>
            <a:xfrm>
              <a:off x="6586050" y="2207125"/>
              <a:ext cx="5150" cy="17000"/>
            </a:xfrm>
            <a:custGeom>
              <a:avLst/>
              <a:gdLst/>
              <a:ahLst/>
              <a:cxnLst/>
              <a:rect l="l" t="t" r="r" b="b"/>
              <a:pathLst>
                <a:path w="206" h="680" extrusionOk="0">
                  <a:moveTo>
                    <a:pt x="103" y="1"/>
                  </a:moveTo>
                  <a:cubicBezTo>
                    <a:pt x="107" y="1"/>
                    <a:pt x="110" y="1"/>
                    <a:pt x="114" y="1"/>
                  </a:cubicBezTo>
                  <a:lnTo>
                    <a:pt x="114" y="1"/>
                  </a:lnTo>
                  <a:cubicBezTo>
                    <a:pt x="119" y="1"/>
                    <a:pt x="123" y="1"/>
                    <a:pt x="129" y="1"/>
                  </a:cubicBezTo>
                  <a:close/>
                  <a:moveTo>
                    <a:pt x="114" y="1"/>
                  </a:moveTo>
                  <a:lnTo>
                    <a:pt x="114" y="1"/>
                  </a:lnTo>
                  <a:cubicBezTo>
                    <a:pt x="72" y="6"/>
                    <a:pt x="49" y="31"/>
                    <a:pt x="26" y="77"/>
                  </a:cubicBezTo>
                  <a:cubicBezTo>
                    <a:pt x="26" y="180"/>
                    <a:pt x="26" y="257"/>
                    <a:pt x="0" y="359"/>
                  </a:cubicBezTo>
                  <a:cubicBezTo>
                    <a:pt x="0" y="411"/>
                    <a:pt x="0" y="436"/>
                    <a:pt x="0" y="488"/>
                  </a:cubicBezTo>
                  <a:cubicBezTo>
                    <a:pt x="0" y="539"/>
                    <a:pt x="0" y="590"/>
                    <a:pt x="26" y="641"/>
                  </a:cubicBezTo>
                  <a:cubicBezTo>
                    <a:pt x="26" y="667"/>
                    <a:pt x="45" y="680"/>
                    <a:pt x="68" y="680"/>
                  </a:cubicBezTo>
                  <a:cubicBezTo>
                    <a:pt x="90" y="680"/>
                    <a:pt x="116" y="667"/>
                    <a:pt x="129" y="641"/>
                  </a:cubicBezTo>
                  <a:cubicBezTo>
                    <a:pt x="129" y="616"/>
                    <a:pt x="154" y="590"/>
                    <a:pt x="154" y="590"/>
                  </a:cubicBezTo>
                  <a:cubicBezTo>
                    <a:pt x="154" y="564"/>
                    <a:pt x="154" y="539"/>
                    <a:pt x="180" y="513"/>
                  </a:cubicBezTo>
                  <a:cubicBezTo>
                    <a:pt x="180" y="462"/>
                    <a:pt x="180" y="411"/>
                    <a:pt x="180" y="359"/>
                  </a:cubicBezTo>
                  <a:lnTo>
                    <a:pt x="205" y="77"/>
                  </a:lnTo>
                  <a:cubicBezTo>
                    <a:pt x="205" y="54"/>
                    <a:pt x="161" y="8"/>
                    <a:pt x="1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76"/>
            <p:cNvSpPr/>
            <p:nvPr/>
          </p:nvSpPr>
          <p:spPr>
            <a:xfrm>
              <a:off x="6691775" y="2388375"/>
              <a:ext cx="10275" cy="44325"/>
            </a:xfrm>
            <a:custGeom>
              <a:avLst/>
              <a:gdLst/>
              <a:ahLst/>
              <a:cxnLst/>
              <a:rect l="l" t="t" r="r" b="b"/>
              <a:pathLst>
                <a:path w="411" h="1773" extrusionOk="0">
                  <a:moveTo>
                    <a:pt x="332" y="0"/>
                  </a:moveTo>
                  <a:cubicBezTo>
                    <a:pt x="295" y="0"/>
                    <a:pt x="255" y="19"/>
                    <a:pt x="231" y="55"/>
                  </a:cubicBezTo>
                  <a:cubicBezTo>
                    <a:pt x="154" y="311"/>
                    <a:pt x="103" y="593"/>
                    <a:pt x="77" y="875"/>
                  </a:cubicBezTo>
                  <a:cubicBezTo>
                    <a:pt x="26" y="1132"/>
                    <a:pt x="0" y="1413"/>
                    <a:pt x="52" y="1695"/>
                  </a:cubicBezTo>
                  <a:cubicBezTo>
                    <a:pt x="52" y="1747"/>
                    <a:pt x="129" y="1772"/>
                    <a:pt x="180" y="1772"/>
                  </a:cubicBezTo>
                  <a:cubicBezTo>
                    <a:pt x="231" y="1772"/>
                    <a:pt x="282" y="1721"/>
                    <a:pt x="282" y="1670"/>
                  </a:cubicBezTo>
                  <a:cubicBezTo>
                    <a:pt x="282" y="1516"/>
                    <a:pt x="282" y="1388"/>
                    <a:pt x="282" y="1260"/>
                  </a:cubicBezTo>
                  <a:cubicBezTo>
                    <a:pt x="282" y="1132"/>
                    <a:pt x="282" y="1003"/>
                    <a:pt x="308" y="875"/>
                  </a:cubicBezTo>
                  <a:cubicBezTo>
                    <a:pt x="334" y="593"/>
                    <a:pt x="385" y="337"/>
                    <a:pt x="410" y="81"/>
                  </a:cubicBezTo>
                  <a:cubicBezTo>
                    <a:pt x="410" y="26"/>
                    <a:pt x="374" y="0"/>
                    <a:pt x="3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76"/>
            <p:cNvSpPr/>
            <p:nvPr/>
          </p:nvSpPr>
          <p:spPr>
            <a:xfrm>
              <a:off x="6711625" y="2415375"/>
              <a:ext cx="5150" cy="7700"/>
            </a:xfrm>
            <a:custGeom>
              <a:avLst/>
              <a:gdLst/>
              <a:ahLst/>
              <a:cxnLst/>
              <a:rect l="l" t="t" r="r" b="b"/>
              <a:pathLst>
                <a:path w="206" h="308" extrusionOk="0">
                  <a:moveTo>
                    <a:pt x="52" y="0"/>
                  </a:moveTo>
                  <a:cubicBezTo>
                    <a:pt x="27" y="26"/>
                    <a:pt x="27" y="52"/>
                    <a:pt x="27" y="77"/>
                  </a:cubicBezTo>
                  <a:lnTo>
                    <a:pt x="1" y="180"/>
                  </a:lnTo>
                  <a:lnTo>
                    <a:pt x="1" y="205"/>
                  </a:lnTo>
                  <a:lnTo>
                    <a:pt x="1" y="231"/>
                  </a:lnTo>
                  <a:cubicBezTo>
                    <a:pt x="1" y="257"/>
                    <a:pt x="27" y="257"/>
                    <a:pt x="27" y="282"/>
                  </a:cubicBezTo>
                  <a:cubicBezTo>
                    <a:pt x="27" y="308"/>
                    <a:pt x="27" y="308"/>
                    <a:pt x="52" y="308"/>
                  </a:cubicBezTo>
                  <a:lnTo>
                    <a:pt x="103" y="308"/>
                  </a:lnTo>
                  <a:cubicBezTo>
                    <a:pt x="103" y="282"/>
                    <a:pt x="129" y="282"/>
                    <a:pt x="129" y="257"/>
                  </a:cubicBezTo>
                  <a:cubicBezTo>
                    <a:pt x="155" y="231"/>
                    <a:pt x="155" y="205"/>
                    <a:pt x="155" y="205"/>
                  </a:cubicBezTo>
                  <a:lnTo>
                    <a:pt x="180" y="103"/>
                  </a:lnTo>
                  <a:cubicBezTo>
                    <a:pt x="206" y="52"/>
                    <a:pt x="155"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76"/>
            <p:cNvSpPr/>
            <p:nvPr/>
          </p:nvSpPr>
          <p:spPr>
            <a:xfrm>
              <a:off x="6775200" y="2428125"/>
              <a:ext cx="49875" cy="13650"/>
            </a:xfrm>
            <a:custGeom>
              <a:avLst/>
              <a:gdLst/>
              <a:ahLst/>
              <a:cxnLst/>
              <a:rect l="l" t="t" r="r" b="b"/>
              <a:pathLst>
                <a:path w="1995" h="546" extrusionOk="0">
                  <a:moveTo>
                    <a:pt x="1662" y="1"/>
                  </a:moveTo>
                  <a:cubicBezTo>
                    <a:pt x="1615" y="1"/>
                    <a:pt x="1570" y="3"/>
                    <a:pt x="1533" y="3"/>
                  </a:cubicBezTo>
                  <a:cubicBezTo>
                    <a:pt x="1354" y="3"/>
                    <a:pt x="1174" y="29"/>
                    <a:pt x="995" y="54"/>
                  </a:cubicBezTo>
                  <a:cubicBezTo>
                    <a:pt x="841" y="80"/>
                    <a:pt x="662" y="131"/>
                    <a:pt x="508" y="182"/>
                  </a:cubicBezTo>
                  <a:cubicBezTo>
                    <a:pt x="354" y="234"/>
                    <a:pt x="175" y="310"/>
                    <a:pt x="47" y="413"/>
                  </a:cubicBezTo>
                  <a:cubicBezTo>
                    <a:pt x="1" y="459"/>
                    <a:pt x="37" y="545"/>
                    <a:pt x="100" y="545"/>
                  </a:cubicBezTo>
                  <a:cubicBezTo>
                    <a:pt x="107" y="545"/>
                    <a:pt x="115" y="544"/>
                    <a:pt x="123" y="541"/>
                  </a:cubicBezTo>
                  <a:cubicBezTo>
                    <a:pt x="277" y="516"/>
                    <a:pt x="431" y="439"/>
                    <a:pt x="585" y="413"/>
                  </a:cubicBezTo>
                  <a:cubicBezTo>
                    <a:pt x="739" y="362"/>
                    <a:pt x="892" y="310"/>
                    <a:pt x="1046" y="285"/>
                  </a:cubicBezTo>
                  <a:cubicBezTo>
                    <a:pt x="1200" y="259"/>
                    <a:pt x="1354" y="259"/>
                    <a:pt x="1533" y="259"/>
                  </a:cubicBezTo>
                  <a:lnTo>
                    <a:pt x="1738" y="259"/>
                  </a:lnTo>
                  <a:cubicBezTo>
                    <a:pt x="1815" y="259"/>
                    <a:pt x="1892" y="259"/>
                    <a:pt x="1969" y="208"/>
                  </a:cubicBezTo>
                  <a:cubicBezTo>
                    <a:pt x="1969" y="182"/>
                    <a:pt x="1994" y="131"/>
                    <a:pt x="1969" y="105"/>
                  </a:cubicBezTo>
                  <a:cubicBezTo>
                    <a:pt x="1914" y="14"/>
                    <a:pt x="1781" y="1"/>
                    <a:pt x="16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76"/>
            <p:cNvSpPr/>
            <p:nvPr/>
          </p:nvSpPr>
          <p:spPr>
            <a:xfrm>
              <a:off x="6933325" y="2031500"/>
              <a:ext cx="356925" cy="463025"/>
            </a:xfrm>
            <a:custGeom>
              <a:avLst/>
              <a:gdLst/>
              <a:ahLst/>
              <a:cxnLst/>
              <a:rect l="l" t="t" r="r" b="b"/>
              <a:pathLst>
                <a:path w="14277" h="18521" extrusionOk="0">
                  <a:moveTo>
                    <a:pt x="12162" y="1"/>
                  </a:moveTo>
                  <a:cubicBezTo>
                    <a:pt x="11364" y="1"/>
                    <a:pt x="10570" y="205"/>
                    <a:pt x="9869" y="592"/>
                  </a:cubicBezTo>
                  <a:cubicBezTo>
                    <a:pt x="9535" y="772"/>
                    <a:pt x="9177" y="1156"/>
                    <a:pt x="9382" y="1489"/>
                  </a:cubicBezTo>
                  <a:cubicBezTo>
                    <a:pt x="9484" y="1695"/>
                    <a:pt x="9715" y="1771"/>
                    <a:pt x="9817" y="1951"/>
                  </a:cubicBezTo>
                  <a:cubicBezTo>
                    <a:pt x="9971" y="2181"/>
                    <a:pt x="9869" y="2463"/>
                    <a:pt x="9740" y="2720"/>
                  </a:cubicBezTo>
                  <a:cubicBezTo>
                    <a:pt x="9125" y="4104"/>
                    <a:pt x="8510" y="5488"/>
                    <a:pt x="7869" y="6872"/>
                  </a:cubicBezTo>
                  <a:cubicBezTo>
                    <a:pt x="7587" y="7538"/>
                    <a:pt x="7280" y="8205"/>
                    <a:pt x="7126" y="8922"/>
                  </a:cubicBezTo>
                  <a:cubicBezTo>
                    <a:pt x="7024" y="9384"/>
                    <a:pt x="6972" y="9845"/>
                    <a:pt x="6895" y="10306"/>
                  </a:cubicBezTo>
                  <a:cubicBezTo>
                    <a:pt x="6819" y="10793"/>
                    <a:pt x="6690" y="11280"/>
                    <a:pt x="6562" y="11741"/>
                  </a:cubicBezTo>
                  <a:cubicBezTo>
                    <a:pt x="6485" y="11947"/>
                    <a:pt x="6408" y="12152"/>
                    <a:pt x="6255" y="12305"/>
                  </a:cubicBezTo>
                  <a:cubicBezTo>
                    <a:pt x="6127" y="12433"/>
                    <a:pt x="5947" y="12510"/>
                    <a:pt x="5768" y="12587"/>
                  </a:cubicBezTo>
                  <a:cubicBezTo>
                    <a:pt x="5076" y="12818"/>
                    <a:pt x="4409" y="13074"/>
                    <a:pt x="3717" y="13331"/>
                  </a:cubicBezTo>
                  <a:cubicBezTo>
                    <a:pt x="3435" y="13433"/>
                    <a:pt x="3077" y="13689"/>
                    <a:pt x="3205" y="13946"/>
                  </a:cubicBezTo>
                  <a:cubicBezTo>
                    <a:pt x="3280" y="14097"/>
                    <a:pt x="3454" y="14137"/>
                    <a:pt x="3622" y="14137"/>
                  </a:cubicBezTo>
                  <a:cubicBezTo>
                    <a:pt x="3682" y="14137"/>
                    <a:pt x="3741" y="14132"/>
                    <a:pt x="3794" y="14125"/>
                  </a:cubicBezTo>
                  <a:cubicBezTo>
                    <a:pt x="4358" y="14074"/>
                    <a:pt x="4896" y="14023"/>
                    <a:pt x="5460" y="13971"/>
                  </a:cubicBezTo>
                  <a:cubicBezTo>
                    <a:pt x="5522" y="13971"/>
                    <a:pt x="5583" y="13967"/>
                    <a:pt x="5641" y="13967"/>
                  </a:cubicBezTo>
                  <a:cubicBezTo>
                    <a:pt x="5729" y="13967"/>
                    <a:pt x="5809" y="13976"/>
                    <a:pt x="5870" y="14023"/>
                  </a:cubicBezTo>
                  <a:cubicBezTo>
                    <a:pt x="6024" y="14125"/>
                    <a:pt x="6075" y="14330"/>
                    <a:pt x="6101" y="14510"/>
                  </a:cubicBezTo>
                  <a:cubicBezTo>
                    <a:pt x="6152" y="15407"/>
                    <a:pt x="5511" y="16175"/>
                    <a:pt x="4794" y="16739"/>
                  </a:cubicBezTo>
                  <a:cubicBezTo>
                    <a:pt x="4298" y="17125"/>
                    <a:pt x="3658" y="17444"/>
                    <a:pt x="3043" y="17444"/>
                  </a:cubicBezTo>
                  <a:cubicBezTo>
                    <a:pt x="2799" y="17444"/>
                    <a:pt x="2559" y="17394"/>
                    <a:pt x="2333" y="17278"/>
                  </a:cubicBezTo>
                  <a:cubicBezTo>
                    <a:pt x="2103" y="17149"/>
                    <a:pt x="1898" y="16919"/>
                    <a:pt x="1616" y="16842"/>
                  </a:cubicBezTo>
                  <a:cubicBezTo>
                    <a:pt x="1527" y="16813"/>
                    <a:pt x="1438" y="16800"/>
                    <a:pt x="1348" y="16800"/>
                  </a:cubicBezTo>
                  <a:cubicBezTo>
                    <a:pt x="713" y="16800"/>
                    <a:pt x="91" y="17472"/>
                    <a:pt x="1" y="18123"/>
                  </a:cubicBezTo>
                  <a:cubicBezTo>
                    <a:pt x="1411" y="18123"/>
                    <a:pt x="2846" y="18226"/>
                    <a:pt x="4281" y="18431"/>
                  </a:cubicBezTo>
                  <a:cubicBezTo>
                    <a:pt x="4615" y="18481"/>
                    <a:pt x="4971" y="18520"/>
                    <a:pt x="5327" y="18520"/>
                  </a:cubicBezTo>
                  <a:cubicBezTo>
                    <a:pt x="5517" y="18520"/>
                    <a:pt x="5708" y="18509"/>
                    <a:pt x="5896" y="18482"/>
                  </a:cubicBezTo>
                  <a:cubicBezTo>
                    <a:pt x="6357" y="18431"/>
                    <a:pt x="6767" y="18251"/>
                    <a:pt x="7126" y="17944"/>
                  </a:cubicBezTo>
                  <a:cubicBezTo>
                    <a:pt x="7485" y="17662"/>
                    <a:pt x="7767" y="17303"/>
                    <a:pt x="7921" y="16867"/>
                  </a:cubicBezTo>
                  <a:cubicBezTo>
                    <a:pt x="8074" y="16406"/>
                    <a:pt x="8100" y="15945"/>
                    <a:pt x="8023" y="15483"/>
                  </a:cubicBezTo>
                  <a:cubicBezTo>
                    <a:pt x="7946" y="15330"/>
                    <a:pt x="7869" y="15125"/>
                    <a:pt x="7741" y="14817"/>
                  </a:cubicBezTo>
                  <a:cubicBezTo>
                    <a:pt x="7664" y="14689"/>
                    <a:pt x="7587" y="14561"/>
                    <a:pt x="7511" y="14433"/>
                  </a:cubicBezTo>
                  <a:cubicBezTo>
                    <a:pt x="7382" y="14253"/>
                    <a:pt x="7254" y="14074"/>
                    <a:pt x="7100" y="13920"/>
                  </a:cubicBezTo>
                  <a:cubicBezTo>
                    <a:pt x="7024" y="13843"/>
                    <a:pt x="6947" y="13766"/>
                    <a:pt x="6870" y="13689"/>
                  </a:cubicBezTo>
                  <a:cubicBezTo>
                    <a:pt x="6793" y="13638"/>
                    <a:pt x="6742" y="13561"/>
                    <a:pt x="6690" y="13510"/>
                  </a:cubicBezTo>
                  <a:cubicBezTo>
                    <a:pt x="6665" y="13484"/>
                    <a:pt x="6639" y="13459"/>
                    <a:pt x="6639" y="13433"/>
                  </a:cubicBezTo>
                  <a:cubicBezTo>
                    <a:pt x="6639" y="13407"/>
                    <a:pt x="6639" y="13356"/>
                    <a:pt x="6690" y="13331"/>
                  </a:cubicBezTo>
                  <a:cubicBezTo>
                    <a:pt x="6742" y="13177"/>
                    <a:pt x="6870" y="13023"/>
                    <a:pt x="6947" y="12869"/>
                  </a:cubicBezTo>
                  <a:cubicBezTo>
                    <a:pt x="7049" y="12690"/>
                    <a:pt x="7152" y="12510"/>
                    <a:pt x="7254" y="12305"/>
                  </a:cubicBezTo>
                  <a:cubicBezTo>
                    <a:pt x="7587" y="11639"/>
                    <a:pt x="7818" y="10921"/>
                    <a:pt x="7972" y="10204"/>
                  </a:cubicBezTo>
                  <a:cubicBezTo>
                    <a:pt x="8049" y="9819"/>
                    <a:pt x="8126" y="9460"/>
                    <a:pt x="8151" y="9076"/>
                  </a:cubicBezTo>
                  <a:cubicBezTo>
                    <a:pt x="8151" y="8897"/>
                    <a:pt x="8177" y="8692"/>
                    <a:pt x="8177" y="8512"/>
                  </a:cubicBezTo>
                  <a:cubicBezTo>
                    <a:pt x="8177" y="8410"/>
                    <a:pt x="8177" y="8333"/>
                    <a:pt x="8203" y="8230"/>
                  </a:cubicBezTo>
                  <a:cubicBezTo>
                    <a:pt x="8203" y="8128"/>
                    <a:pt x="8203" y="8051"/>
                    <a:pt x="8228" y="7974"/>
                  </a:cubicBezTo>
                  <a:cubicBezTo>
                    <a:pt x="8228" y="7942"/>
                    <a:pt x="8258" y="7920"/>
                    <a:pt x="8286" y="7920"/>
                  </a:cubicBezTo>
                  <a:cubicBezTo>
                    <a:pt x="8304" y="7920"/>
                    <a:pt x="8321" y="7929"/>
                    <a:pt x="8331" y="7948"/>
                  </a:cubicBezTo>
                  <a:cubicBezTo>
                    <a:pt x="8382" y="8051"/>
                    <a:pt x="8382" y="8153"/>
                    <a:pt x="8382" y="8256"/>
                  </a:cubicBezTo>
                  <a:lnTo>
                    <a:pt x="8382" y="8307"/>
                  </a:lnTo>
                  <a:cubicBezTo>
                    <a:pt x="8459" y="8179"/>
                    <a:pt x="8510" y="8051"/>
                    <a:pt x="8587" y="7897"/>
                  </a:cubicBezTo>
                  <a:cubicBezTo>
                    <a:pt x="8715" y="7641"/>
                    <a:pt x="8843" y="7359"/>
                    <a:pt x="8946" y="7077"/>
                  </a:cubicBezTo>
                  <a:cubicBezTo>
                    <a:pt x="9382" y="6077"/>
                    <a:pt x="9715" y="5052"/>
                    <a:pt x="9971" y="4027"/>
                  </a:cubicBezTo>
                  <a:cubicBezTo>
                    <a:pt x="10099" y="3489"/>
                    <a:pt x="10176" y="2976"/>
                    <a:pt x="10253" y="2438"/>
                  </a:cubicBezTo>
                  <a:cubicBezTo>
                    <a:pt x="10304" y="2156"/>
                    <a:pt x="10330" y="1900"/>
                    <a:pt x="10356" y="1643"/>
                  </a:cubicBezTo>
                  <a:cubicBezTo>
                    <a:pt x="10381" y="1413"/>
                    <a:pt x="10381" y="1156"/>
                    <a:pt x="10432" y="926"/>
                  </a:cubicBezTo>
                  <a:lnTo>
                    <a:pt x="10432" y="926"/>
                  </a:lnTo>
                  <a:cubicBezTo>
                    <a:pt x="10330" y="1003"/>
                    <a:pt x="10253" y="1054"/>
                    <a:pt x="10150" y="1105"/>
                  </a:cubicBezTo>
                  <a:cubicBezTo>
                    <a:pt x="10136" y="1120"/>
                    <a:pt x="10119" y="1126"/>
                    <a:pt x="10102" y="1126"/>
                  </a:cubicBezTo>
                  <a:cubicBezTo>
                    <a:pt x="10033" y="1126"/>
                    <a:pt x="9965" y="1018"/>
                    <a:pt x="10048" y="977"/>
                  </a:cubicBezTo>
                  <a:cubicBezTo>
                    <a:pt x="10279" y="772"/>
                    <a:pt x="10561" y="592"/>
                    <a:pt x="10868" y="490"/>
                  </a:cubicBezTo>
                  <a:cubicBezTo>
                    <a:pt x="10996" y="413"/>
                    <a:pt x="11150" y="387"/>
                    <a:pt x="11304" y="336"/>
                  </a:cubicBezTo>
                  <a:cubicBezTo>
                    <a:pt x="11393" y="321"/>
                    <a:pt x="11490" y="307"/>
                    <a:pt x="11586" y="307"/>
                  </a:cubicBezTo>
                  <a:cubicBezTo>
                    <a:pt x="11656" y="307"/>
                    <a:pt x="11726" y="314"/>
                    <a:pt x="11791" y="336"/>
                  </a:cubicBezTo>
                  <a:cubicBezTo>
                    <a:pt x="11842" y="336"/>
                    <a:pt x="11868" y="439"/>
                    <a:pt x="11791" y="464"/>
                  </a:cubicBezTo>
                  <a:cubicBezTo>
                    <a:pt x="11663" y="541"/>
                    <a:pt x="11509" y="541"/>
                    <a:pt x="11381" y="567"/>
                  </a:cubicBezTo>
                  <a:cubicBezTo>
                    <a:pt x="11227" y="592"/>
                    <a:pt x="11073" y="644"/>
                    <a:pt x="10945" y="695"/>
                  </a:cubicBezTo>
                  <a:cubicBezTo>
                    <a:pt x="10842" y="721"/>
                    <a:pt x="10766" y="772"/>
                    <a:pt x="10663" y="797"/>
                  </a:cubicBezTo>
                  <a:lnTo>
                    <a:pt x="10663" y="823"/>
                  </a:lnTo>
                  <a:cubicBezTo>
                    <a:pt x="10689" y="926"/>
                    <a:pt x="10689" y="1003"/>
                    <a:pt x="10663" y="1105"/>
                  </a:cubicBezTo>
                  <a:cubicBezTo>
                    <a:pt x="10714" y="1131"/>
                    <a:pt x="10740" y="1182"/>
                    <a:pt x="10714" y="1208"/>
                  </a:cubicBezTo>
                  <a:cubicBezTo>
                    <a:pt x="10509" y="2976"/>
                    <a:pt x="11099" y="5488"/>
                    <a:pt x="11099" y="5513"/>
                  </a:cubicBezTo>
                  <a:cubicBezTo>
                    <a:pt x="11099" y="5565"/>
                    <a:pt x="11099" y="5616"/>
                    <a:pt x="11048" y="5642"/>
                  </a:cubicBezTo>
                  <a:cubicBezTo>
                    <a:pt x="8459" y="7307"/>
                    <a:pt x="7895" y="12203"/>
                    <a:pt x="7818" y="13049"/>
                  </a:cubicBezTo>
                  <a:cubicBezTo>
                    <a:pt x="7921" y="13074"/>
                    <a:pt x="8023" y="13100"/>
                    <a:pt x="8126" y="13177"/>
                  </a:cubicBezTo>
                  <a:cubicBezTo>
                    <a:pt x="8228" y="13228"/>
                    <a:pt x="8305" y="13279"/>
                    <a:pt x="8408" y="13356"/>
                  </a:cubicBezTo>
                  <a:cubicBezTo>
                    <a:pt x="8587" y="13484"/>
                    <a:pt x="8766" y="13612"/>
                    <a:pt x="8920" y="13792"/>
                  </a:cubicBezTo>
                  <a:cubicBezTo>
                    <a:pt x="9074" y="13946"/>
                    <a:pt x="9228" y="14125"/>
                    <a:pt x="9356" y="14330"/>
                  </a:cubicBezTo>
                  <a:cubicBezTo>
                    <a:pt x="9407" y="14433"/>
                    <a:pt x="9458" y="14510"/>
                    <a:pt x="9510" y="14612"/>
                  </a:cubicBezTo>
                  <a:cubicBezTo>
                    <a:pt x="9510" y="14638"/>
                    <a:pt x="9535" y="14663"/>
                    <a:pt x="9535" y="14663"/>
                  </a:cubicBezTo>
                  <a:cubicBezTo>
                    <a:pt x="9535" y="14663"/>
                    <a:pt x="9561" y="14638"/>
                    <a:pt x="9561" y="14638"/>
                  </a:cubicBezTo>
                  <a:cubicBezTo>
                    <a:pt x="9792" y="14253"/>
                    <a:pt x="10099" y="13894"/>
                    <a:pt x="10125" y="13459"/>
                  </a:cubicBezTo>
                  <a:cubicBezTo>
                    <a:pt x="10150" y="13125"/>
                    <a:pt x="9971" y="12792"/>
                    <a:pt x="9843" y="12485"/>
                  </a:cubicBezTo>
                  <a:cubicBezTo>
                    <a:pt x="9356" y="11280"/>
                    <a:pt x="9407" y="9870"/>
                    <a:pt x="10022" y="8743"/>
                  </a:cubicBezTo>
                  <a:cubicBezTo>
                    <a:pt x="10637" y="7589"/>
                    <a:pt x="11765" y="6744"/>
                    <a:pt x="13021" y="6487"/>
                  </a:cubicBezTo>
                  <a:cubicBezTo>
                    <a:pt x="13303" y="6436"/>
                    <a:pt x="13585" y="6385"/>
                    <a:pt x="13816" y="6257"/>
                  </a:cubicBezTo>
                  <a:cubicBezTo>
                    <a:pt x="14072" y="6154"/>
                    <a:pt x="14277" y="5898"/>
                    <a:pt x="14251" y="5616"/>
                  </a:cubicBezTo>
                  <a:lnTo>
                    <a:pt x="14251" y="5616"/>
                  </a:lnTo>
                  <a:lnTo>
                    <a:pt x="14251" y="5642"/>
                  </a:lnTo>
                  <a:cubicBezTo>
                    <a:pt x="14226" y="5411"/>
                    <a:pt x="14072" y="5231"/>
                    <a:pt x="13918" y="5103"/>
                  </a:cubicBezTo>
                  <a:cubicBezTo>
                    <a:pt x="13534" y="4770"/>
                    <a:pt x="13072" y="4539"/>
                    <a:pt x="12611" y="4437"/>
                  </a:cubicBezTo>
                  <a:cubicBezTo>
                    <a:pt x="12713" y="4411"/>
                    <a:pt x="12842" y="4386"/>
                    <a:pt x="12944" y="4360"/>
                  </a:cubicBezTo>
                  <a:cubicBezTo>
                    <a:pt x="13124" y="4334"/>
                    <a:pt x="13277" y="4309"/>
                    <a:pt x="13457" y="4309"/>
                  </a:cubicBezTo>
                  <a:lnTo>
                    <a:pt x="13713" y="4309"/>
                  </a:lnTo>
                  <a:cubicBezTo>
                    <a:pt x="13790" y="4309"/>
                    <a:pt x="13867" y="4309"/>
                    <a:pt x="13944" y="4258"/>
                  </a:cubicBezTo>
                  <a:cubicBezTo>
                    <a:pt x="13969" y="4232"/>
                    <a:pt x="13995" y="4181"/>
                    <a:pt x="13969" y="4155"/>
                  </a:cubicBezTo>
                  <a:cubicBezTo>
                    <a:pt x="13884" y="4087"/>
                    <a:pt x="13753" y="4075"/>
                    <a:pt x="13630" y="4075"/>
                  </a:cubicBezTo>
                  <a:cubicBezTo>
                    <a:pt x="13568" y="4075"/>
                    <a:pt x="13508" y="4078"/>
                    <a:pt x="13457" y="4078"/>
                  </a:cubicBezTo>
                  <a:cubicBezTo>
                    <a:pt x="13277" y="4104"/>
                    <a:pt x="13098" y="4104"/>
                    <a:pt x="12919" y="4155"/>
                  </a:cubicBezTo>
                  <a:cubicBezTo>
                    <a:pt x="12739" y="4181"/>
                    <a:pt x="12560" y="4206"/>
                    <a:pt x="12380" y="4283"/>
                  </a:cubicBezTo>
                  <a:cubicBezTo>
                    <a:pt x="12303" y="4283"/>
                    <a:pt x="12252" y="4309"/>
                    <a:pt x="12175" y="4334"/>
                  </a:cubicBezTo>
                  <a:cubicBezTo>
                    <a:pt x="12329" y="3258"/>
                    <a:pt x="13252" y="2412"/>
                    <a:pt x="13380" y="1336"/>
                  </a:cubicBezTo>
                  <a:cubicBezTo>
                    <a:pt x="13431" y="926"/>
                    <a:pt x="13354" y="439"/>
                    <a:pt x="13021" y="208"/>
                  </a:cubicBezTo>
                  <a:cubicBezTo>
                    <a:pt x="12816" y="54"/>
                    <a:pt x="12534" y="29"/>
                    <a:pt x="12303" y="3"/>
                  </a:cubicBezTo>
                  <a:cubicBezTo>
                    <a:pt x="12256" y="2"/>
                    <a:pt x="12209" y="1"/>
                    <a:pt x="12162"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76"/>
            <p:cNvSpPr/>
            <p:nvPr/>
          </p:nvSpPr>
          <p:spPr>
            <a:xfrm>
              <a:off x="7128775" y="2157625"/>
              <a:ext cx="16675" cy="25175"/>
            </a:xfrm>
            <a:custGeom>
              <a:avLst/>
              <a:gdLst/>
              <a:ahLst/>
              <a:cxnLst/>
              <a:rect l="l" t="t" r="r" b="b"/>
              <a:pathLst>
                <a:path w="667" h="1007" extrusionOk="0">
                  <a:moveTo>
                    <a:pt x="543" y="0"/>
                  </a:moveTo>
                  <a:cubicBezTo>
                    <a:pt x="532" y="0"/>
                    <a:pt x="522" y="2"/>
                    <a:pt x="513" y="7"/>
                  </a:cubicBezTo>
                  <a:cubicBezTo>
                    <a:pt x="436" y="33"/>
                    <a:pt x="385" y="135"/>
                    <a:pt x="359" y="212"/>
                  </a:cubicBezTo>
                  <a:cubicBezTo>
                    <a:pt x="308" y="289"/>
                    <a:pt x="256" y="366"/>
                    <a:pt x="231" y="443"/>
                  </a:cubicBezTo>
                  <a:cubicBezTo>
                    <a:pt x="180" y="494"/>
                    <a:pt x="154" y="571"/>
                    <a:pt x="103" y="648"/>
                  </a:cubicBezTo>
                  <a:cubicBezTo>
                    <a:pt x="77" y="725"/>
                    <a:pt x="51" y="802"/>
                    <a:pt x="0" y="878"/>
                  </a:cubicBezTo>
                  <a:cubicBezTo>
                    <a:pt x="0" y="930"/>
                    <a:pt x="26" y="981"/>
                    <a:pt x="51" y="1007"/>
                  </a:cubicBezTo>
                  <a:cubicBezTo>
                    <a:pt x="103" y="1007"/>
                    <a:pt x="154" y="1007"/>
                    <a:pt x="180" y="955"/>
                  </a:cubicBezTo>
                  <a:cubicBezTo>
                    <a:pt x="231" y="904"/>
                    <a:pt x="282" y="827"/>
                    <a:pt x="308" y="750"/>
                  </a:cubicBezTo>
                  <a:lnTo>
                    <a:pt x="436" y="545"/>
                  </a:lnTo>
                  <a:cubicBezTo>
                    <a:pt x="487" y="468"/>
                    <a:pt x="513" y="391"/>
                    <a:pt x="564" y="340"/>
                  </a:cubicBezTo>
                  <a:cubicBezTo>
                    <a:pt x="615" y="263"/>
                    <a:pt x="667" y="161"/>
                    <a:pt x="641" y="84"/>
                  </a:cubicBezTo>
                  <a:cubicBezTo>
                    <a:pt x="641" y="42"/>
                    <a:pt x="590" y="0"/>
                    <a:pt x="5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76"/>
            <p:cNvSpPr/>
            <p:nvPr/>
          </p:nvSpPr>
          <p:spPr>
            <a:xfrm>
              <a:off x="7145425" y="2141775"/>
              <a:ext cx="5800" cy="7350"/>
            </a:xfrm>
            <a:custGeom>
              <a:avLst/>
              <a:gdLst/>
              <a:ahLst/>
              <a:cxnLst/>
              <a:rect l="l" t="t" r="r" b="b"/>
              <a:pathLst>
                <a:path w="232" h="294" extrusionOk="0">
                  <a:moveTo>
                    <a:pt x="129" y="0"/>
                  </a:moveTo>
                  <a:cubicBezTo>
                    <a:pt x="129" y="26"/>
                    <a:pt x="129" y="26"/>
                    <a:pt x="103" y="26"/>
                  </a:cubicBezTo>
                  <a:cubicBezTo>
                    <a:pt x="103" y="26"/>
                    <a:pt x="77" y="52"/>
                    <a:pt x="77" y="52"/>
                  </a:cubicBezTo>
                  <a:cubicBezTo>
                    <a:pt x="77" y="52"/>
                    <a:pt x="52" y="77"/>
                    <a:pt x="52" y="103"/>
                  </a:cubicBezTo>
                  <a:cubicBezTo>
                    <a:pt x="26" y="103"/>
                    <a:pt x="26" y="128"/>
                    <a:pt x="1" y="154"/>
                  </a:cubicBezTo>
                  <a:cubicBezTo>
                    <a:pt x="1" y="180"/>
                    <a:pt x="1" y="205"/>
                    <a:pt x="1" y="231"/>
                  </a:cubicBezTo>
                  <a:cubicBezTo>
                    <a:pt x="1" y="257"/>
                    <a:pt x="26" y="282"/>
                    <a:pt x="52" y="282"/>
                  </a:cubicBezTo>
                  <a:cubicBezTo>
                    <a:pt x="69" y="282"/>
                    <a:pt x="86" y="294"/>
                    <a:pt x="95" y="294"/>
                  </a:cubicBezTo>
                  <a:cubicBezTo>
                    <a:pt x="100" y="294"/>
                    <a:pt x="103" y="291"/>
                    <a:pt x="103" y="282"/>
                  </a:cubicBezTo>
                  <a:cubicBezTo>
                    <a:pt x="129" y="282"/>
                    <a:pt x="154" y="282"/>
                    <a:pt x="180" y="257"/>
                  </a:cubicBezTo>
                  <a:cubicBezTo>
                    <a:pt x="180" y="231"/>
                    <a:pt x="206" y="205"/>
                    <a:pt x="206" y="180"/>
                  </a:cubicBezTo>
                  <a:cubicBezTo>
                    <a:pt x="206" y="180"/>
                    <a:pt x="231" y="154"/>
                    <a:pt x="231" y="128"/>
                  </a:cubicBezTo>
                  <a:cubicBezTo>
                    <a:pt x="231" y="128"/>
                    <a:pt x="231" y="103"/>
                    <a:pt x="231" y="103"/>
                  </a:cubicBezTo>
                  <a:lnTo>
                    <a:pt x="231" y="77"/>
                  </a:lnTo>
                  <a:lnTo>
                    <a:pt x="231" y="52"/>
                  </a:lnTo>
                  <a:cubicBezTo>
                    <a:pt x="231" y="52"/>
                    <a:pt x="231" y="52"/>
                    <a:pt x="231" y="26"/>
                  </a:cubicBezTo>
                  <a:lnTo>
                    <a:pt x="206" y="26"/>
                  </a:lnTo>
                  <a:cubicBezTo>
                    <a:pt x="180" y="0"/>
                    <a:pt x="154" y="0"/>
                    <a:pt x="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76"/>
            <p:cNvSpPr/>
            <p:nvPr/>
          </p:nvSpPr>
          <p:spPr>
            <a:xfrm>
              <a:off x="7118525" y="2195600"/>
              <a:ext cx="7050" cy="8175"/>
            </a:xfrm>
            <a:custGeom>
              <a:avLst/>
              <a:gdLst/>
              <a:ahLst/>
              <a:cxnLst/>
              <a:rect l="l" t="t" r="r" b="b"/>
              <a:pathLst>
                <a:path w="282" h="327" extrusionOk="0">
                  <a:moveTo>
                    <a:pt x="154" y="0"/>
                  </a:moveTo>
                  <a:cubicBezTo>
                    <a:pt x="128" y="0"/>
                    <a:pt x="103" y="26"/>
                    <a:pt x="103" y="51"/>
                  </a:cubicBezTo>
                  <a:cubicBezTo>
                    <a:pt x="77" y="77"/>
                    <a:pt x="51" y="103"/>
                    <a:pt x="51" y="128"/>
                  </a:cubicBezTo>
                  <a:cubicBezTo>
                    <a:pt x="51" y="154"/>
                    <a:pt x="26" y="154"/>
                    <a:pt x="26" y="180"/>
                  </a:cubicBezTo>
                  <a:cubicBezTo>
                    <a:pt x="26" y="180"/>
                    <a:pt x="0" y="205"/>
                    <a:pt x="0" y="231"/>
                  </a:cubicBezTo>
                  <a:cubicBezTo>
                    <a:pt x="0" y="231"/>
                    <a:pt x="0" y="257"/>
                    <a:pt x="26" y="257"/>
                  </a:cubicBezTo>
                  <a:cubicBezTo>
                    <a:pt x="26" y="282"/>
                    <a:pt x="26" y="308"/>
                    <a:pt x="51" y="308"/>
                  </a:cubicBezTo>
                  <a:cubicBezTo>
                    <a:pt x="64" y="321"/>
                    <a:pt x="71" y="327"/>
                    <a:pt x="77" y="327"/>
                  </a:cubicBezTo>
                  <a:cubicBezTo>
                    <a:pt x="83" y="327"/>
                    <a:pt x="90" y="321"/>
                    <a:pt x="103" y="308"/>
                  </a:cubicBezTo>
                  <a:lnTo>
                    <a:pt x="154" y="308"/>
                  </a:lnTo>
                  <a:cubicBezTo>
                    <a:pt x="154" y="308"/>
                    <a:pt x="179" y="282"/>
                    <a:pt x="179" y="257"/>
                  </a:cubicBezTo>
                  <a:lnTo>
                    <a:pt x="205" y="231"/>
                  </a:lnTo>
                  <a:cubicBezTo>
                    <a:pt x="231" y="205"/>
                    <a:pt x="256" y="180"/>
                    <a:pt x="256" y="154"/>
                  </a:cubicBezTo>
                  <a:cubicBezTo>
                    <a:pt x="282" y="128"/>
                    <a:pt x="282" y="103"/>
                    <a:pt x="282" y="77"/>
                  </a:cubicBezTo>
                  <a:cubicBezTo>
                    <a:pt x="256" y="51"/>
                    <a:pt x="256" y="26"/>
                    <a:pt x="2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76"/>
            <p:cNvSpPr/>
            <p:nvPr/>
          </p:nvSpPr>
          <p:spPr>
            <a:xfrm>
              <a:off x="7180025" y="2251400"/>
              <a:ext cx="16475" cy="35050"/>
            </a:xfrm>
            <a:custGeom>
              <a:avLst/>
              <a:gdLst/>
              <a:ahLst/>
              <a:cxnLst/>
              <a:rect l="l" t="t" r="r" b="b"/>
              <a:pathLst>
                <a:path w="659" h="1402" extrusionOk="0">
                  <a:moveTo>
                    <a:pt x="537" y="1"/>
                  </a:moveTo>
                  <a:cubicBezTo>
                    <a:pt x="507" y="1"/>
                    <a:pt x="479" y="15"/>
                    <a:pt x="462" y="49"/>
                  </a:cubicBezTo>
                  <a:cubicBezTo>
                    <a:pt x="411" y="126"/>
                    <a:pt x="359" y="203"/>
                    <a:pt x="308" y="280"/>
                  </a:cubicBezTo>
                  <a:cubicBezTo>
                    <a:pt x="282" y="382"/>
                    <a:pt x="231" y="459"/>
                    <a:pt x="206" y="562"/>
                  </a:cubicBezTo>
                  <a:cubicBezTo>
                    <a:pt x="129" y="716"/>
                    <a:pt x="77" y="921"/>
                    <a:pt x="52" y="1100"/>
                  </a:cubicBezTo>
                  <a:cubicBezTo>
                    <a:pt x="26" y="1177"/>
                    <a:pt x="1" y="1331"/>
                    <a:pt x="77" y="1382"/>
                  </a:cubicBezTo>
                  <a:cubicBezTo>
                    <a:pt x="90" y="1395"/>
                    <a:pt x="109" y="1401"/>
                    <a:pt x="129" y="1401"/>
                  </a:cubicBezTo>
                  <a:cubicBezTo>
                    <a:pt x="148" y="1401"/>
                    <a:pt x="167" y="1395"/>
                    <a:pt x="180" y="1382"/>
                  </a:cubicBezTo>
                  <a:cubicBezTo>
                    <a:pt x="231" y="1356"/>
                    <a:pt x="257" y="1305"/>
                    <a:pt x="257" y="1254"/>
                  </a:cubicBezTo>
                  <a:cubicBezTo>
                    <a:pt x="334" y="1074"/>
                    <a:pt x="359" y="895"/>
                    <a:pt x="436" y="716"/>
                  </a:cubicBezTo>
                  <a:cubicBezTo>
                    <a:pt x="488" y="511"/>
                    <a:pt x="564" y="306"/>
                    <a:pt x="641" y="126"/>
                  </a:cubicBezTo>
                  <a:cubicBezTo>
                    <a:pt x="658" y="58"/>
                    <a:pt x="596" y="1"/>
                    <a:pt x="5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76"/>
            <p:cNvSpPr/>
            <p:nvPr/>
          </p:nvSpPr>
          <p:spPr>
            <a:xfrm>
              <a:off x="7190275" y="2264550"/>
              <a:ext cx="9000" cy="15900"/>
            </a:xfrm>
            <a:custGeom>
              <a:avLst/>
              <a:gdLst/>
              <a:ahLst/>
              <a:cxnLst/>
              <a:rect l="l" t="t" r="r" b="b"/>
              <a:pathLst>
                <a:path w="360" h="636" extrusionOk="0">
                  <a:moveTo>
                    <a:pt x="242" y="0"/>
                  </a:moveTo>
                  <a:cubicBezTo>
                    <a:pt x="206" y="0"/>
                    <a:pt x="173" y="24"/>
                    <a:pt x="154" y="62"/>
                  </a:cubicBezTo>
                  <a:cubicBezTo>
                    <a:pt x="129" y="164"/>
                    <a:pt x="103" y="241"/>
                    <a:pt x="52" y="343"/>
                  </a:cubicBezTo>
                  <a:lnTo>
                    <a:pt x="26" y="472"/>
                  </a:lnTo>
                  <a:cubicBezTo>
                    <a:pt x="26" y="497"/>
                    <a:pt x="1" y="523"/>
                    <a:pt x="26" y="574"/>
                  </a:cubicBezTo>
                  <a:cubicBezTo>
                    <a:pt x="26" y="600"/>
                    <a:pt x="52" y="625"/>
                    <a:pt x="78" y="625"/>
                  </a:cubicBezTo>
                  <a:cubicBezTo>
                    <a:pt x="85" y="633"/>
                    <a:pt x="93" y="636"/>
                    <a:pt x="100" y="636"/>
                  </a:cubicBezTo>
                  <a:cubicBezTo>
                    <a:pt x="118" y="636"/>
                    <a:pt x="136" y="618"/>
                    <a:pt x="154" y="600"/>
                  </a:cubicBezTo>
                  <a:cubicBezTo>
                    <a:pt x="180" y="574"/>
                    <a:pt x="206" y="574"/>
                    <a:pt x="206" y="523"/>
                  </a:cubicBezTo>
                  <a:cubicBezTo>
                    <a:pt x="231" y="497"/>
                    <a:pt x="257" y="446"/>
                    <a:pt x="257" y="395"/>
                  </a:cubicBezTo>
                  <a:cubicBezTo>
                    <a:pt x="308" y="292"/>
                    <a:pt x="308" y="215"/>
                    <a:pt x="359" y="113"/>
                  </a:cubicBezTo>
                  <a:cubicBezTo>
                    <a:pt x="359" y="87"/>
                    <a:pt x="334" y="10"/>
                    <a:pt x="283" y="10"/>
                  </a:cubicBezTo>
                  <a:cubicBezTo>
                    <a:pt x="269" y="3"/>
                    <a:pt x="255" y="0"/>
                    <a:pt x="2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76"/>
            <p:cNvSpPr/>
            <p:nvPr/>
          </p:nvSpPr>
          <p:spPr>
            <a:xfrm>
              <a:off x="7178750" y="2290425"/>
              <a:ext cx="5150" cy="12850"/>
            </a:xfrm>
            <a:custGeom>
              <a:avLst/>
              <a:gdLst/>
              <a:ahLst/>
              <a:cxnLst/>
              <a:rect l="l" t="t" r="r" b="b"/>
              <a:pathLst>
                <a:path w="206" h="514" extrusionOk="0">
                  <a:moveTo>
                    <a:pt x="103" y="0"/>
                  </a:moveTo>
                  <a:cubicBezTo>
                    <a:pt x="52" y="0"/>
                    <a:pt x="0" y="26"/>
                    <a:pt x="0" y="103"/>
                  </a:cubicBezTo>
                  <a:cubicBezTo>
                    <a:pt x="0" y="154"/>
                    <a:pt x="0" y="205"/>
                    <a:pt x="0" y="257"/>
                  </a:cubicBezTo>
                  <a:cubicBezTo>
                    <a:pt x="0" y="282"/>
                    <a:pt x="0" y="308"/>
                    <a:pt x="0" y="308"/>
                  </a:cubicBezTo>
                  <a:cubicBezTo>
                    <a:pt x="26" y="359"/>
                    <a:pt x="26" y="385"/>
                    <a:pt x="26" y="411"/>
                  </a:cubicBezTo>
                  <a:cubicBezTo>
                    <a:pt x="52" y="436"/>
                    <a:pt x="52" y="462"/>
                    <a:pt x="52" y="462"/>
                  </a:cubicBezTo>
                  <a:cubicBezTo>
                    <a:pt x="77" y="487"/>
                    <a:pt x="103" y="513"/>
                    <a:pt x="128" y="513"/>
                  </a:cubicBezTo>
                  <a:cubicBezTo>
                    <a:pt x="180" y="513"/>
                    <a:pt x="205" y="487"/>
                    <a:pt x="205" y="436"/>
                  </a:cubicBezTo>
                  <a:lnTo>
                    <a:pt x="205" y="385"/>
                  </a:lnTo>
                  <a:cubicBezTo>
                    <a:pt x="205" y="359"/>
                    <a:pt x="205" y="359"/>
                    <a:pt x="205" y="334"/>
                  </a:cubicBezTo>
                  <a:cubicBezTo>
                    <a:pt x="205" y="334"/>
                    <a:pt x="205" y="308"/>
                    <a:pt x="205" y="308"/>
                  </a:cubicBezTo>
                  <a:lnTo>
                    <a:pt x="205" y="282"/>
                  </a:lnTo>
                  <a:cubicBezTo>
                    <a:pt x="205" y="231"/>
                    <a:pt x="205" y="154"/>
                    <a:pt x="205" y="103"/>
                  </a:cubicBezTo>
                  <a:cubicBezTo>
                    <a:pt x="205" y="52"/>
                    <a:pt x="154"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76"/>
            <p:cNvSpPr/>
            <p:nvPr/>
          </p:nvSpPr>
          <p:spPr>
            <a:xfrm>
              <a:off x="7203100" y="2227625"/>
              <a:ext cx="14125" cy="12675"/>
            </a:xfrm>
            <a:custGeom>
              <a:avLst/>
              <a:gdLst/>
              <a:ahLst/>
              <a:cxnLst/>
              <a:rect l="l" t="t" r="r" b="b"/>
              <a:pathLst>
                <a:path w="565" h="507" extrusionOk="0">
                  <a:moveTo>
                    <a:pt x="487" y="1"/>
                  </a:moveTo>
                  <a:cubicBezTo>
                    <a:pt x="462" y="1"/>
                    <a:pt x="436" y="1"/>
                    <a:pt x="410" y="26"/>
                  </a:cubicBezTo>
                  <a:cubicBezTo>
                    <a:pt x="385" y="26"/>
                    <a:pt x="359" y="52"/>
                    <a:pt x="333" y="78"/>
                  </a:cubicBezTo>
                  <a:cubicBezTo>
                    <a:pt x="308" y="103"/>
                    <a:pt x="257" y="129"/>
                    <a:pt x="231" y="154"/>
                  </a:cubicBezTo>
                  <a:cubicBezTo>
                    <a:pt x="180" y="206"/>
                    <a:pt x="103" y="283"/>
                    <a:pt x="51" y="334"/>
                  </a:cubicBezTo>
                  <a:cubicBezTo>
                    <a:pt x="0" y="360"/>
                    <a:pt x="0" y="436"/>
                    <a:pt x="51" y="488"/>
                  </a:cubicBezTo>
                  <a:cubicBezTo>
                    <a:pt x="64" y="501"/>
                    <a:pt x="90" y="507"/>
                    <a:pt x="116" y="507"/>
                  </a:cubicBezTo>
                  <a:cubicBezTo>
                    <a:pt x="141" y="507"/>
                    <a:pt x="167" y="501"/>
                    <a:pt x="180" y="488"/>
                  </a:cubicBezTo>
                  <a:lnTo>
                    <a:pt x="385" y="308"/>
                  </a:lnTo>
                  <a:cubicBezTo>
                    <a:pt x="410" y="283"/>
                    <a:pt x="436" y="231"/>
                    <a:pt x="462" y="206"/>
                  </a:cubicBezTo>
                  <a:cubicBezTo>
                    <a:pt x="487" y="180"/>
                    <a:pt x="513" y="180"/>
                    <a:pt x="513" y="154"/>
                  </a:cubicBezTo>
                  <a:cubicBezTo>
                    <a:pt x="538" y="129"/>
                    <a:pt x="538" y="103"/>
                    <a:pt x="564" y="78"/>
                  </a:cubicBezTo>
                  <a:cubicBezTo>
                    <a:pt x="564" y="52"/>
                    <a:pt x="564" y="52"/>
                    <a:pt x="538" y="26"/>
                  </a:cubicBezTo>
                  <a:cubicBezTo>
                    <a:pt x="538" y="26"/>
                    <a:pt x="513"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76"/>
            <p:cNvSpPr/>
            <p:nvPr/>
          </p:nvSpPr>
          <p:spPr>
            <a:xfrm>
              <a:off x="6834900" y="2113150"/>
              <a:ext cx="186250" cy="24150"/>
            </a:xfrm>
            <a:custGeom>
              <a:avLst/>
              <a:gdLst/>
              <a:ahLst/>
              <a:cxnLst/>
              <a:rect l="l" t="t" r="r" b="b"/>
              <a:pathLst>
                <a:path w="7450" h="966" extrusionOk="0">
                  <a:moveTo>
                    <a:pt x="3204" y="0"/>
                  </a:moveTo>
                  <a:cubicBezTo>
                    <a:pt x="2251" y="0"/>
                    <a:pt x="1308" y="93"/>
                    <a:pt x="427" y="428"/>
                  </a:cubicBezTo>
                  <a:cubicBezTo>
                    <a:pt x="0" y="570"/>
                    <a:pt x="77" y="843"/>
                    <a:pt x="436" y="843"/>
                  </a:cubicBezTo>
                  <a:cubicBezTo>
                    <a:pt x="465" y="843"/>
                    <a:pt x="496" y="842"/>
                    <a:pt x="529" y="838"/>
                  </a:cubicBezTo>
                  <a:cubicBezTo>
                    <a:pt x="1042" y="812"/>
                    <a:pt x="1554" y="761"/>
                    <a:pt x="2067" y="735"/>
                  </a:cubicBezTo>
                  <a:cubicBezTo>
                    <a:pt x="2421" y="717"/>
                    <a:pt x="2778" y="709"/>
                    <a:pt x="3137" y="709"/>
                  </a:cubicBezTo>
                  <a:cubicBezTo>
                    <a:pt x="3790" y="709"/>
                    <a:pt x="4446" y="737"/>
                    <a:pt x="5091" y="786"/>
                  </a:cubicBezTo>
                  <a:cubicBezTo>
                    <a:pt x="5783" y="838"/>
                    <a:pt x="6450" y="940"/>
                    <a:pt x="7142" y="966"/>
                  </a:cubicBezTo>
                  <a:cubicBezTo>
                    <a:pt x="7270" y="966"/>
                    <a:pt x="7449" y="915"/>
                    <a:pt x="7449" y="786"/>
                  </a:cubicBezTo>
                  <a:cubicBezTo>
                    <a:pt x="7449" y="710"/>
                    <a:pt x="7372" y="658"/>
                    <a:pt x="7295" y="633"/>
                  </a:cubicBezTo>
                  <a:cubicBezTo>
                    <a:pt x="6450" y="146"/>
                    <a:pt x="5450" y="69"/>
                    <a:pt x="4502" y="43"/>
                  </a:cubicBezTo>
                  <a:cubicBezTo>
                    <a:pt x="4070" y="19"/>
                    <a:pt x="3636" y="0"/>
                    <a:pt x="3204"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76"/>
            <p:cNvSpPr/>
            <p:nvPr/>
          </p:nvSpPr>
          <p:spPr>
            <a:xfrm>
              <a:off x="6889775" y="2137550"/>
              <a:ext cx="43575" cy="6850"/>
            </a:xfrm>
            <a:custGeom>
              <a:avLst/>
              <a:gdLst/>
              <a:ahLst/>
              <a:cxnLst/>
              <a:rect l="l" t="t" r="r" b="b"/>
              <a:pathLst>
                <a:path w="1743" h="274" extrusionOk="0">
                  <a:moveTo>
                    <a:pt x="645" y="0"/>
                  </a:moveTo>
                  <a:cubicBezTo>
                    <a:pt x="460" y="0"/>
                    <a:pt x="281" y="18"/>
                    <a:pt x="103" y="67"/>
                  </a:cubicBezTo>
                  <a:cubicBezTo>
                    <a:pt x="0" y="67"/>
                    <a:pt x="26" y="195"/>
                    <a:pt x="103" y="195"/>
                  </a:cubicBezTo>
                  <a:cubicBezTo>
                    <a:pt x="410" y="221"/>
                    <a:pt x="692" y="221"/>
                    <a:pt x="1000" y="246"/>
                  </a:cubicBezTo>
                  <a:cubicBezTo>
                    <a:pt x="1153" y="246"/>
                    <a:pt x="1282" y="246"/>
                    <a:pt x="1435" y="272"/>
                  </a:cubicBezTo>
                  <a:cubicBezTo>
                    <a:pt x="1457" y="272"/>
                    <a:pt x="1492" y="274"/>
                    <a:pt x="1530" y="274"/>
                  </a:cubicBezTo>
                  <a:cubicBezTo>
                    <a:pt x="1625" y="274"/>
                    <a:pt x="1743" y="261"/>
                    <a:pt x="1743" y="169"/>
                  </a:cubicBezTo>
                  <a:cubicBezTo>
                    <a:pt x="1717" y="41"/>
                    <a:pt x="1487" y="41"/>
                    <a:pt x="1410" y="16"/>
                  </a:cubicBezTo>
                  <a:lnTo>
                    <a:pt x="1384" y="41"/>
                  </a:lnTo>
                  <a:cubicBezTo>
                    <a:pt x="1256" y="16"/>
                    <a:pt x="1102" y="16"/>
                    <a:pt x="974" y="16"/>
                  </a:cubicBezTo>
                  <a:cubicBezTo>
                    <a:pt x="861" y="6"/>
                    <a:pt x="752" y="0"/>
                    <a:pt x="6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76"/>
            <p:cNvSpPr/>
            <p:nvPr/>
          </p:nvSpPr>
          <p:spPr>
            <a:xfrm>
              <a:off x="6950000" y="2142400"/>
              <a:ext cx="28850" cy="5150"/>
            </a:xfrm>
            <a:custGeom>
              <a:avLst/>
              <a:gdLst/>
              <a:ahLst/>
              <a:cxnLst/>
              <a:rect l="l" t="t" r="r" b="b"/>
              <a:pathLst>
                <a:path w="1154" h="206" extrusionOk="0">
                  <a:moveTo>
                    <a:pt x="615" y="1"/>
                  </a:moveTo>
                  <a:cubicBezTo>
                    <a:pt x="436" y="1"/>
                    <a:pt x="257" y="27"/>
                    <a:pt x="103" y="27"/>
                  </a:cubicBezTo>
                  <a:cubicBezTo>
                    <a:pt x="0" y="27"/>
                    <a:pt x="0" y="180"/>
                    <a:pt x="103" y="180"/>
                  </a:cubicBezTo>
                  <a:cubicBezTo>
                    <a:pt x="257" y="180"/>
                    <a:pt x="436" y="206"/>
                    <a:pt x="615" y="206"/>
                  </a:cubicBezTo>
                  <a:cubicBezTo>
                    <a:pt x="769" y="206"/>
                    <a:pt x="949" y="206"/>
                    <a:pt x="1102" y="155"/>
                  </a:cubicBezTo>
                  <a:cubicBezTo>
                    <a:pt x="1154" y="155"/>
                    <a:pt x="1154" y="52"/>
                    <a:pt x="1102" y="52"/>
                  </a:cubicBezTo>
                  <a:cubicBezTo>
                    <a:pt x="949" y="1"/>
                    <a:pt x="769" y="1"/>
                    <a:pt x="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76"/>
            <p:cNvSpPr/>
            <p:nvPr/>
          </p:nvSpPr>
          <p:spPr>
            <a:xfrm>
              <a:off x="6511075" y="1864975"/>
              <a:ext cx="77550" cy="161475"/>
            </a:xfrm>
            <a:custGeom>
              <a:avLst/>
              <a:gdLst/>
              <a:ahLst/>
              <a:cxnLst/>
              <a:rect l="l" t="t" r="r" b="b"/>
              <a:pathLst>
                <a:path w="3102" h="6459" extrusionOk="0">
                  <a:moveTo>
                    <a:pt x="2897" y="0"/>
                  </a:moveTo>
                  <a:cubicBezTo>
                    <a:pt x="2436" y="948"/>
                    <a:pt x="1205" y="3511"/>
                    <a:pt x="1" y="6459"/>
                  </a:cubicBezTo>
                  <a:lnTo>
                    <a:pt x="1" y="6459"/>
                  </a:lnTo>
                  <a:cubicBezTo>
                    <a:pt x="411" y="6331"/>
                    <a:pt x="795" y="6023"/>
                    <a:pt x="1077" y="5357"/>
                  </a:cubicBezTo>
                  <a:cubicBezTo>
                    <a:pt x="1762" y="3704"/>
                    <a:pt x="2903" y="3639"/>
                    <a:pt x="3079" y="3639"/>
                  </a:cubicBezTo>
                  <a:cubicBezTo>
                    <a:pt x="3094" y="3639"/>
                    <a:pt x="3102" y="3640"/>
                    <a:pt x="3102" y="3640"/>
                  </a:cubicBezTo>
                  <a:cubicBezTo>
                    <a:pt x="3102" y="3640"/>
                    <a:pt x="2948" y="2819"/>
                    <a:pt x="2871" y="2307"/>
                  </a:cubicBezTo>
                  <a:cubicBezTo>
                    <a:pt x="2820" y="1999"/>
                    <a:pt x="2717" y="1333"/>
                    <a:pt x="2974" y="667"/>
                  </a:cubicBezTo>
                  <a:cubicBezTo>
                    <a:pt x="2948" y="487"/>
                    <a:pt x="2923" y="282"/>
                    <a:pt x="2897"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76"/>
            <p:cNvSpPr/>
            <p:nvPr/>
          </p:nvSpPr>
          <p:spPr>
            <a:xfrm>
              <a:off x="6587325" y="1770775"/>
              <a:ext cx="230050" cy="101900"/>
            </a:xfrm>
            <a:custGeom>
              <a:avLst/>
              <a:gdLst/>
              <a:ahLst/>
              <a:cxnLst/>
              <a:rect l="l" t="t" r="r" b="b"/>
              <a:pathLst>
                <a:path w="9202" h="4076" extrusionOk="0">
                  <a:moveTo>
                    <a:pt x="8612" y="1"/>
                  </a:moveTo>
                  <a:cubicBezTo>
                    <a:pt x="7972" y="154"/>
                    <a:pt x="7254" y="334"/>
                    <a:pt x="6536" y="513"/>
                  </a:cubicBezTo>
                  <a:cubicBezTo>
                    <a:pt x="6536" y="539"/>
                    <a:pt x="6511" y="539"/>
                    <a:pt x="6485" y="539"/>
                  </a:cubicBezTo>
                  <a:cubicBezTo>
                    <a:pt x="3384" y="1385"/>
                    <a:pt x="1" y="2564"/>
                    <a:pt x="52" y="3332"/>
                  </a:cubicBezTo>
                  <a:cubicBezTo>
                    <a:pt x="52" y="3614"/>
                    <a:pt x="78" y="3871"/>
                    <a:pt x="103" y="4076"/>
                  </a:cubicBezTo>
                  <a:cubicBezTo>
                    <a:pt x="308" y="3743"/>
                    <a:pt x="667" y="3435"/>
                    <a:pt x="1231" y="3230"/>
                  </a:cubicBezTo>
                  <a:cubicBezTo>
                    <a:pt x="2641" y="2692"/>
                    <a:pt x="7280" y="1487"/>
                    <a:pt x="9202" y="974"/>
                  </a:cubicBezTo>
                  <a:cubicBezTo>
                    <a:pt x="9099" y="923"/>
                    <a:pt x="9022" y="846"/>
                    <a:pt x="8920" y="769"/>
                  </a:cubicBezTo>
                  <a:cubicBezTo>
                    <a:pt x="8766" y="641"/>
                    <a:pt x="8587" y="436"/>
                    <a:pt x="8561" y="231"/>
                  </a:cubicBezTo>
                  <a:cubicBezTo>
                    <a:pt x="8561" y="129"/>
                    <a:pt x="8561" y="52"/>
                    <a:pt x="8612"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76"/>
            <p:cNvSpPr/>
            <p:nvPr/>
          </p:nvSpPr>
          <p:spPr>
            <a:xfrm>
              <a:off x="7069175" y="1801525"/>
              <a:ext cx="240300" cy="240950"/>
            </a:xfrm>
            <a:custGeom>
              <a:avLst/>
              <a:gdLst/>
              <a:ahLst/>
              <a:cxnLst/>
              <a:rect l="l" t="t" r="r" b="b"/>
              <a:pathLst>
                <a:path w="9612" h="9638" extrusionOk="0">
                  <a:moveTo>
                    <a:pt x="103" y="1"/>
                  </a:moveTo>
                  <a:cubicBezTo>
                    <a:pt x="52" y="334"/>
                    <a:pt x="26" y="667"/>
                    <a:pt x="1" y="1000"/>
                  </a:cubicBezTo>
                  <a:cubicBezTo>
                    <a:pt x="103" y="1026"/>
                    <a:pt x="257" y="1077"/>
                    <a:pt x="385" y="1103"/>
                  </a:cubicBezTo>
                  <a:cubicBezTo>
                    <a:pt x="1590" y="1385"/>
                    <a:pt x="2794" y="1692"/>
                    <a:pt x="3948" y="2102"/>
                  </a:cubicBezTo>
                  <a:cubicBezTo>
                    <a:pt x="4178" y="2179"/>
                    <a:pt x="4409" y="2282"/>
                    <a:pt x="4537" y="2461"/>
                  </a:cubicBezTo>
                  <a:cubicBezTo>
                    <a:pt x="4691" y="2641"/>
                    <a:pt x="4716" y="2871"/>
                    <a:pt x="4742" y="3076"/>
                  </a:cubicBezTo>
                  <a:cubicBezTo>
                    <a:pt x="4845" y="4050"/>
                    <a:pt x="4973" y="5024"/>
                    <a:pt x="5101" y="5998"/>
                  </a:cubicBezTo>
                  <a:cubicBezTo>
                    <a:pt x="5122" y="6011"/>
                    <a:pt x="5144" y="6017"/>
                    <a:pt x="5165" y="6017"/>
                  </a:cubicBezTo>
                  <a:cubicBezTo>
                    <a:pt x="5270" y="6017"/>
                    <a:pt x="5366" y="5874"/>
                    <a:pt x="5408" y="5768"/>
                  </a:cubicBezTo>
                  <a:cubicBezTo>
                    <a:pt x="5562" y="5332"/>
                    <a:pt x="5742" y="4870"/>
                    <a:pt x="5921" y="4435"/>
                  </a:cubicBezTo>
                  <a:cubicBezTo>
                    <a:pt x="7203" y="6101"/>
                    <a:pt x="8407" y="7844"/>
                    <a:pt x="9484" y="9638"/>
                  </a:cubicBezTo>
                  <a:cubicBezTo>
                    <a:pt x="9509" y="9509"/>
                    <a:pt x="9561" y="9381"/>
                    <a:pt x="9586" y="9253"/>
                  </a:cubicBezTo>
                  <a:lnTo>
                    <a:pt x="9612" y="9253"/>
                  </a:lnTo>
                  <a:cubicBezTo>
                    <a:pt x="8382" y="6690"/>
                    <a:pt x="6690" y="4281"/>
                    <a:pt x="5793" y="3025"/>
                  </a:cubicBezTo>
                  <a:cubicBezTo>
                    <a:pt x="5767" y="3025"/>
                    <a:pt x="5742" y="3051"/>
                    <a:pt x="5716" y="3051"/>
                  </a:cubicBezTo>
                  <a:cubicBezTo>
                    <a:pt x="5665" y="3051"/>
                    <a:pt x="5614" y="2999"/>
                    <a:pt x="5614" y="2948"/>
                  </a:cubicBezTo>
                  <a:cubicBezTo>
                    <a:pt x="5588" y="2820"/>
                    <a:pt x="5562" y="2718"/>
                    <a:pt x="5485" y="2615"/>
                  </a:cubicBezTo>
                  <a:cubicBezTo>
                    <a:pt x="5460" y="2589"/>
                    <a:pt x="5460" y="2564"/>
                    <a:pt x="5460" y="2564"/>
                  </a:cubicBezTo>
                  <a:cubicBezTo>
                    <a:pt x="5434" y="2538"/>
                    <a:pt x="5434" y="2513"/>
                    <a:pt x="5408" y="2513"/>
                  </a:cubicBezTo>
                  <a:cubicBezTo>
                    <a:pt x="5485" y="2794"/>
                    <a:pt x="5537" y="3102"/>
                    <a:pt x="5562" y="3435"/>
                  </a:cubicBezTo>
                  <a:cubicBezTo>
                    <a:pt x="5614" y="3691"/>
                    <a:pt x="5639" y="3948"/>
                    <a:pt x="5639" y="4204"/>
                  </a:cubicBezTo>
                  <a:cubicBezTo>
                    <a:pt x="5665" y="4435"/>
                    <a:pt x="5716" y="4717"/>
                    <a:pt x="5614" y="4922"/>
                  </a:cubicBezTo>
                  <a:cubicBezTo>
                    <a:pt x="5614" y="4947"/>
                    <a:pt x="5594" y="4960"/>
                    <a:pt x="5572" y="4960"/>
                  </a:cubicBezTo>
                  <a:cubicBezTo>
                    <a:pt x="5549" y="4960"/>
                    <a:pt x="5524" y="4947"/>
                    <a:pt x="5511" y="4922"/>
                  </a:cubicBezTo>
                  <a:cubicBezTo>
                    <a:pt x="5434" y="4717"/>
                    <a:pt x="5460" y="4435"/>
                    <a:pt x="5434" y="4204"/>
                  </a:cubicBezTo>
                  <a:cubicBezTo>
                    <a:pt x="5434" y="3948"/>
                    <a:pt x="5408" y="3717"/>
                    <a:pt x="5383" y="3461"/>
                  </a:cubicBezTo>
                  <a:cubicBezTo>
                    <a:pt x="5332" y="3051"/>
                    <a:pt x="5255" y="2666"/>
                    <a:pt x="5178" y="2256"/>
                  </a:cubicBezTo>
                  <a:cubicBezTo>
                    <a:pt x="4024" y="1154"/>
                    <a:pt x="744" y="103"/>
                    <a:pt x="103"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76"/>
            <p:cNvSpPr/>
            <p:nvPr/>
          </p:nvSpPr>
          <p:spPr>
            <a:xfrm>
              <a:off x="6623200" y="2473050"/>
              <a:ext cx="550450" cy="326800"/>
            </a:xfrm>
            <a:custGeom>
              <a:avLst/>
              <a:gdLst/>
              <a:ahLst/>
              <a:cxnLst/>
              <a:rect l="l" t="t" r="r" b="b"/>
              <a:pathLst>
                <a:path w="22018" h="13072" extrusionOk="0">
                  <a:moveTo>
                    <a:pt x="20197" y="0"/>
                  </a:moveTo>
                  <a:cubicBezTo>
                    <a:pt x="20018" y="231"/>
                    <a:pt x="19813" y="436"/>
                    <a:pt x="19582" y="615"/>
                  </a:cubicBezTo>
                  <a:cubicBezTo>
                    <a:pt x="19531" y="641"/>
                    <a:pt x="19480" y="666"/>
                    <a:pt x="19429" y="718"/>
                  </a:cubicBezTo>
                  <a:lnTo>
                    <a:pt x="19659" y="615"/>
                  </a:lnTo>
                  <a:cubicBezTo>
                    <a:pt x="19672" y="610"/>
                    <a:pt x="19684" y="608"/>
                    <a:pt x="19696" y="608"/>
                  </a:cubicBezTo>
                  <a:cubicBezTo>
                    <a:pt x="19805" y="608"/>
                    <a:pt x="19877" y="802"/>
                    <a:pt x="19762" y="871"/>
                  </a:cubicBezTo>
                  <a:cubicBezTo>
                    <a:pt x="19634" y="923"/>
                    <a:pt x="19480" y="974"/>
                    <a:pt x="19352" y="1025"/>
                  </a:cubicBezTo>
                  <a:cubicBezTo>
                    <a:pt x="18250" y="1435"/>
                    <a:pt x="17096" y="1743"/>
                    <a:pt x="15969" y="1948"/>
                  </a:cubicBezTo>
                  <a:cubicBezTo>
                    <a:pt x="14790" y="2179"/>
                    <a:pt x="13611" y="2307"/>
                    <a:pt x="12432" y="2409"/>
                  </a:cubicBezTo>
                  <a:cubicBezTo>
                    <a:pt x="11253" y="2537"/>
                    <a:pt x="10048" y="2614"/>
                    <a:pt x="8869" y="2691"/>
                  </a:cubicBezTo>
                  <a:cubicBezTo>
                    <a:pt x="7857" y="2754"/>
                    <a:pt x="6862" y="2800"/>
                    <a:pt x="5855" y="2800"/>
                  </a:cubicBezTo>
                  <a:cubicBezTo>
                    <a:pt x="5639" y="2800"/>
                    <a:pt x="5422" y="2798"/>
                    <a:pt x="5204" y="2794"/>
                  </a:cubicBezTo>
                  <a:cubicBezTo>
                    <a:pt x="4614" y="2768"/>
                    <a:pt x="3999" y="2717"/>
                    <a:pt x="3410" y="2640"/>
                  </a:cubicBezTo>
                  <a:cubicBezTo>
                    <a:pt x="3102" y="2614"/>
                    <a:pt x="2795" y="2563"/>
                    <a:pt x="2487" y="2486"/>
                  </a:cubicBezTo>
                  <a:cubicBezTo>
                    <a:pt x="2256" y="2435"/>
                    <a:pt x="2026" y="2409"/>
                    <a:pt x="1795" y="2332"/>
                  </a:cubicBezTo>
                  <a:cubicBezTo>
                    <a:pt x="1795" y="2358"/>
                    <a:pt x="1769" y="2358"/>
                    <a:pt x="1744" y="2358"/>
                  </a:cubicBezTo>
                  <a:cubicBezTo>
                    <a:pt x="1693" y="2358"/>
                    <a:pt x="1641" y="2332"/>
                    <a:pt x="1590" y="2307"/>
                  </a:cubicBezTo>
                  <a:cubicBezTo>
                    <a:pt x="1539" y="2281"/>
                    <a:pt x="1513" y="2255"/>
                    <a:pt x="1462" y="2230"/>
                  </a:cubicBezTo>
                  <a:cubicBezTo>
                    <a:pt x="1385" y="2179"/>
                    <a:pt x="1308" y="2127"/>
                    <a:pt x="1257" y="2050"/>
                  </a:cubicBezTo>
                  <a:cubicBezTo>
                    <a:pt x="1154" y="1922"/>
                    <a:pt x="1077" y="1794"/>
                    <a:pt x="1001" y="1666"/>
                  </a:cubicBezTo>
                  <a:cubicBezTo>
                    <a:pt x="949" y="1666"/>
                    <a:pt x="898" y="1615"/>
                    <a:pt x="898" y="1563"/>
                  </a:cubicBezTo>
                  <a:cubicBezTo>
                    <a:pt x="847" y="1538"/>
                    <a:pt x="796" y="1487"/>
                    <a:pt x="770" y="1461"/>
                  </a:cubicBezTo>
                  <a:cubicBezTo>
                    <a:pt x="667" y="1358"/>
                    <a:pt x="590" y="1256"/>
                    <a:pt x="514" y="1153"/>
                  </a:cubicBezTo>
                  <a:cubicBezTo>
                    <a:pt x="488" y="1743"/>
                    <a:pt x="462" y="2332"/>
                    <a:pt x="437" y="2896"/>
                  </a:cubicBezTo>
                  <a:cubicBezTo>
                    <a:pt x="437" y="2896"/>
                    <a:pt x="462" y="2896"/>
                    <a:pt x="462" y="2922"/>
                  </a:cubicBezTo>
                  <a:cubicBezTo>
                    <a:pt x="565" y="3076"/>
                    <a:pt x="667" y="3204"/>
                    <a:pt x="821" y="3281"/>
                  </a:cubicBezTo>
                  <a:cubicBezTo>
                    <a:pt x="1001" y="3383"/>
                    <a:pt x="1206" y="3460"/>
                    <a:pt x="1385" y="3511"/>
                  </a:cubicBezTo>
                  <a:cubicBezTo>
                    <a:pt x="2154" y="3768"/>
                    <a:pt x="2948" y="3947"/>
                    <a:pt x="3769" y="3998"/>
                  </a:cubicBezTo>
                  <a:cubicBezTo>
                    <a:pt x="4153" y="4050"/>
                    <a:pt x="4563" y="4050"/>
                    <a:pt x="4973" y="4050"/>
                  </a:cubicBezTo>
                  <a:cubicBezTo>
                    <a:pt x="5153" y="4024"/>
                    <a:pt x="5358" y="4024"/>
                    <a:pt x="5563" y="3998"/>
                  </a:cubicBezTo>
                  <a:cubicBezTo>
                    <a:pt x="5768" y="3973"/>
                    <a:pt x="5973" y="3947"/>
                    <a:pt x="6178" y="3947"/>
                  </a:cubicBezTo>
                  <a:cubicBezTo>
                    <a:pt x="6255" y="3973"/>
                    <a:pt x="6280" y="4075"/>
                    <a:pt x="6203" y="4101"/>
                  </a:cubicBezTo>
                  <a:cubicBezTo>
                    <a:pt x="5973" y="4203"/>
                    <a:pt x="5716" y="4203"/>
                    <a:pt x="5486" y="4229"/>
                  </a:cubicBezTo>
                  <a:cubicBezTo>
                    <a:pt x="5255" y="4229"/>
                    <a:pt x="4999" y="4255"/>
                    <a:pt x="4768" y="4255"/>
                  </a:cubicBezTo>
                  <a:cubicBezTo>
                    <a:pt x="3922" y="4255"/>
                    <a:pt x="3051" y="4152"/>
                    <a:pt x="2231" y="3973"/>
                  </a:cubicBezTo>
                  <a:cubicBezTo>
                    <a:pt x="1821" y="3870"/>
                    <a:pt x="1411" y="3742"/>
                    <a:pt x="1026" y="3588"/>
                  </a:cubicBezTo>
                  <a:cubicBezTo>
                    <a:pt x="796" y="3511"/>
                    <a:pt x="539" y="3383"/>
                    <a:pt x="411" y="3178"/>
                  </a:cubicBezTo>
                  <a:cubicBezTo>
                    <a:pt x="309" y="4537"/>
                    <a:pt x="155" y="5844"/>
                    <a:pt x="1" y="6946"/>
                  </a:cubicBezTo>
                  <a:cubicBezTo>
                    <a:pt x="129" y="6715"/>
                    <a:pt x="206" y="6382"/>
                    <a:pt x="334" y="6202"/>
                  </a:cubicBezTo>
                  <a:cubicBezTo>
                    <a:pt x="488" y="5946"/>
                    <a:pt x="693" y="5844"/>
                    <a:pt x="975" y="5792"/>
                  </a:cubicBezTo>
                  <a:cubicBezTo>
                    <a:pt x="1006" y="5792"/>
                    <a:pt x="1143" y="5788"/>
                    <a:pt x="1297" y="5788"/>
                  </a:cubicBezTo>
                  <a:cubicBezTo>
                    <a:pt x="1528" y="5788"/>
                    <a:pt x="1795" y="5798"/>
                    <a:pt x="1795" y="5844"/>
                  </a:cubicBezTo>
                  <a:cubicBezTo>
                    <a:pt x="1821" y="7100"/>
                    <a:pt x="1949" y="8381"/>
                    <a:pt x="2180" y="9611"/>
                  </a:cubicBezTo>
                  <a:cubicBezTo>
                    <a:pt x="2231" y="9893"/>
                    <a:pt x="2385" y="10252"/>
                    <a:pt x="2667" y="10252"/>
                  </a:cubicBezTo>
                  <a:cubicBezTo>
                    <a:pt x="2718" y="8894"/>
                    <a:pt x="2743" y="7535"/>
                    <a:pt x="2769" y="6202"/>
                  </a:cubicBezTo>
                  <a:cubicBezTo>
                    <a:pt x="2769" y="6049"/>
                    <a:pt x="2795" y="5921"/>
                    <a:pt x="2872" y="5818"/>
                  </a:cubicBezTo>
                  <a:cubicBezTo>
                    <a:pt x="2974" y="5664"/>
                    <a:pt x="3179" y="5639"/>
                    <a:pt x="3333" y="5639"/>
                  </a:cubicBezTo>
                  <a:cubicBezTo>
                    <a:pt x="3769" y="5587"/>
                    <a:pt x="4179" y="5536"/>
                    <a:pt x="4614" y="5485"/>
                  </a:cubicBezTo>
                  <a:cubicBezTo>
                    <a:pt x="4655" y="5485"/>
                    <a:pt x="4701" y="5481"/>
                    <a:pt x="4745" y="5481"/>
                  </a:cubicBezTo>
                  <a:cubicBezTo>
                    <a:pt x="4811" y="5481"/>
                    <a:pt x="4876" y="5490"/>
                    <a:pt x="4922" y="5536"/>
                  </a:cubicBezTo>
                  <a:cubicBezTo>
                    <a:pt x="5024" y="5587"/>
                    <a:pt x="5050" y="5690"/>
                    <a:pt x="5101" y="5792"/>
                  </a:cubicBezTo>
                  <a:cubicBezTo>
                    <a:pt x="5486" y="7023"/>
                    <a:pt x="5281" y="8484"/>
                    <a:pt x="6127" y="9483"/>
                  </a:cubicBezTo>
                  <a:cubicBezTo>
                    <a:pt x="6203" y="8355"/>
                    <a:pt x="6152" y="7228"/>
                    <a:pt x="6024" y="6100"/>
                  </a:cubicBezTo>
                  <a:cubicBezTo>
                    <a:pt x="5998" y="5895"/>
                    <a:pt x="5973" y="5664"/>
                    <a:pt x="6075" y="5510"/>
                  </a:cubicBezTo>
                  <a:cubicBezTo>
                    <a:pt x="6178" y="5382"/>
                    <a:pt x="6306" y="5305"/>
                    <a:pt x="6460" y="5229"/>
                  </a:cubicBezTo>
                  <a:cubicBezTo>
                    <a:pt x="8116" y="4473"/>
                    <a:pt x="9909" y="4225"/>
                    <a:pt x="11737" y="4225"/>
                  </a:cubicBezTo>
                  <a:cubicBezTo>
                    <a:pt x="13444" y="4225"/>
                    <a:pt x="15182" y="4442"/>
                    <a:pt x="16866" y="4665"/>
                  </a:cubicBezTo>
                  <a:cubicBezTo>
                    <a:pt x="17122" y="4690"/>
                    <a:pt x="17404" y="4742"/>
                    <a:pt x="17609" y="4895"/>
                  </a:cubicBezTo>
                  <a:cubicBezTo>
                    <a:pt x="17840" y="5075"/>
                    <a:pt x="17968" y="5382"/>
                    <a:pt x="18070" y="5664"/>
                  </a:cubicBezTo>
                  <a:cubicBezTo>
                    <a:pt x="18403" y="6484"/>
                    <a:pt x="18711" y="7330"/>
                    <a:pt x="19019" y="8176"/>
                  </a:cubicBezTo>
                  <a:cubicBezTo>
                    <a:pt x="19121" y="7330"/>
                    <a:pt x="19300" y="6459"/>
                    <a:pt x="19505" y="5639"/>
                  </a:cubicBezTo>
                  <a:cubicBezTo>
                    <a:pt x="19941" y="5946"/>
                    <a:pt x="20121" y="6459"/>
                    <a:pt x="20300" y="6946"/>
                  </a:cubicBezTo>
                  <a:cubicBezTo>
                    <a:pt x="21018" y="8945"/>
                    <a:pt x="21710" y="10944"/>
                    <a:pt x="21889" y="13046"/>
                  </a:cubicBezTo>
                  <a:lnTo>
                    <a:pt x="21915" y="13046"/>
                  </a:lnTo>
                  <a:lnTo>
                    <a:pt x="21915" y="13071"/>
                  </a:lnTo>
                  <a:cubicBezTo>
                    <a:pt x="22017" y="7792"/>
                    <a:pt x="21633" y="3973"/>
                    <a:pt x="20736" y="1692"/>
                  </a:cubicBezTo>
                  <a:cubicBezTo>
                    <a:pt x="20710" y="1871"/>
                    <a:pt x="20633" y="2025"/>
                    <a:pt x="20505" y="2153"/>
                  </a:cubicBezTo>
                  <a:cubicBezTo>
                    <a:pt x="20406" y="2272"/>
                    <a:pt x="20230" y="2391"/>
                    <a:pt x="20072" y="2391"/>
                  </a:cubicBezTo>
                  <a:cubicBezTo>
                    <a:pt x="20026" y="2391"/>
                    <a:pt x="19982" y="2381"/>
                    <a:pt x="19941" y="2358"/>
                  </a:cubicBezTo>
                  <a:cubicBezTo>
                    <a:pt x="19890" y="2332"/>
                    <a:pt x="19890" y="2255"/>
                    <a:pt x="19941" y="2230"/>
                  </a:cubicBezTo>
                  <a:cubicBezTo>
                    <a:pt x="20018" y="2179"/>
                    <a:pt x="20121" y="2179"/>
                    <a:pt x="20197" y="2127"/>
                  </a:cubicBezTo>
                  <a:cubicBezTo>
                    <a:pt x="20274" y="2076"/>
                    <a:pt x="20351" y="2025"/>
                    <a:pt x="20403" y="1948"/>
                  </a:cubicBezTo>
                  <a:cubicBezTo>
                    <a:pt x="20531" y="1768"/>
                    <a:pt x="20556" y="1538"/>
                    <a:pt x="20531" y="1307"/>
                  </a:cubicBezTo>
                  <a:cubicBezTo>
                    <a:pt x="20505" y="1051"/>
                    <a:pt x="20403" y="820"/>
                    <a:pt x="20326" y="564"/>
                  </a:cubicBezTo>
                  <a:cubicBezTo>
                    <a:pt x="20300" y="461"/>
                    <a:pt x="20249" y="333"/>
                    <a:pt x="20223" y="205"/>
                  </a:cubicBezTo>
                  <a:cubicBezTo>
                    <a:pt x="20197" y="128"/>
                    <a:pt x="20197" y="77"/>
                    <a:pt x="20197"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76"/>
            <p:cNvSpPr/>
            <p:nvPr/>
          </p:nvSpPr>
          <p:spPr>
            <a:xfrm>
              <a:off x="6798125" y="2611925"/>
              <a:ext cx="5800" cy="36225"/>
            </a:xfrm>
            <a:custGeom>
              <a:avLst/>
              <a:gdLst/>
              <a:ahLst/>
              <a:cxnLst/>
              <a:rect l="l" t="t" r="r" b="b"/>
              <a:pathLst>
                <a:path w="232" h="1449" extrusionOk="0">
                  <a:moveTo>
                    <a:pt x="116" y="0"/>
                  </a:moveTo>
                  <a:cubicBezTo>
                    <a:pt x="78" y="0"/>
                    <a:pt x="39" y="20"/>
                    <a:pt x="27" y="58"/>
                  </a:cubicBezTo>
                  <a:cubicBezTo>
                    <a:pt x="1" y="289"/>
                    <a:pt x="1" y="519"/>
                    <a:pt x="1" y="724"/>
                  </a:cubicBezTo>
                  <a:lnTo>
                    <a:pt x="1" y="1058"/>
                  </a:lnTo>
                  <a:cubicBezTo>
                    <a:pt x="1" y="1186"/>
                    <a:pt x="1" y="1288"/>
                    <a:pt x="52" y="1391"/>
                  </a:cubicBezTo>
                  <a:cubicBezTo>
                    <a:pt x="65" y="1429"/>
                    <a:pt x="91" y="1448"/>
                    <a:pt x="116" y="1448"/>
                  </a:cubicBezTo>
                  <a:cubicBezTo>
                    <a:pt x="142" y="1448"/>
                    <a:pt x="168" y="1429"/>
                    <a:pt x="180" y="1391"/>
                  </a:cubicBezTo>
                  <a:cubicBezTo>
                    <a:pt x="232" y="1288"/>
                    <a:pt x="206" y="1186"/>
                    <a:pt x="232" y="1083"/>
                  </a:cubicBezTo>
                  <a:lnTo>
                    <a:pt x="232" y="724"/>
                  </a:lnTo>
                  <a:cubicBezTo>
                    <a:pt x="232" y="494"/>
                    <a:pt x="232" y="289"/>
                    <a:pt x="206" y="58"/>
                  </a:cubicBezTo>
                  <a:cubicBezTo>
                    <a:pt x="193" y="20"/>
                    <a:pt x="155" y="0"/>
                    <a:pt x="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76"/>
            <p:cNvSpPr/>
            <p:nvPr/>
          </p:nvSpPr>
          <p:spPr>
            <a:xfrm>
              <a:off x="6799425" y="2683375"/>
              <a:ext cx="5775" cy="32200"/>
            </a:xfrm>
            <a:custGeom>
              <a:avLst/>
              <a:gdLst/>
              <a:ahLst/>
              <a:cxnLst/>
              <a:rect l="l" t="t" r="r" b="b"/>
              <a:pathLst>
                <a:path w="231" h="1288" extrusionOk="0">
                  <a:moveTo>
                    <a:pt x="141" y="0"/>
                  </a:moveTo>
                  <a:cubicBezTo>
                    <a:pt x="96" y="0"/>
                    <a:pt x="52" y="32"/>
                    <a:pt x="52" y="96"/>
                  </a:cubicBezTo>
                  <a:cubicBezTo>
                    <a:pt x="52" y="276"/>
                    <a:pt x="26" y="481"/>
                    <a:pt x="26" y="660"/>
                  </a:cubicBezTo>
                  <a:cubicBezTo>
                    <a:pt x="26" y="865"/>
                    <a:pt x="0" y="1070"/>
                    <a:pt x="52" y="1250"/>
                  </a:cubicBezTo>
                  <a:cubicBezTo>
                    <a:pt x="52" y="1275"/>
                    <a:pt x="71" y="1288"/>
                    <a:pt x="93" y="1288"/>
                  </a:cubicBezTo>
                  <a:cubicBezTo>
                    <a:pt x="116" y="1288"/>
                    <a:pt x="141" y="1275"/>
                    <a:pt x="154" y="1250"/>
                  </a:cubicBezTo>
                  <a:cubicBezTo>
                    <a:pt x="205" y="1070"/>
                    <a:pt x="205" y="865"/>
                    <a:pt x="205" y="660"/>
                  </a:cubicBezTo>
                  <a:cubicBezTo>
                    <a:pt x="205" y="481"/>
                    <a:pt x="231" y="276"/>
                    <a:pt x="231" y="96"/>
                  </a:cubicBezTo>
                  <a:cubicBezTo>
                    <a:pt x="231" y="32"/>
                    <a:pt x="186"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76"/>
            <p:cNvSpPr/>
            <p:nvPr/>
          </p:nvSpPr>
          <p:spPr>
            <a:xfrm>
              <a:off x="7033300" y="2611550"/>
              <a:ext cx="19250" cy="93400"/>
            </a:xfrm>
            <a:custGeom>
              <a:avLst/>
              <a:gdLst/>
              <a:ahLst/>
              <a:cxnLst/>
              <a:rect l="l" t="t" r="r" b="b"/>
              <a:pathLst>
                <a:path w="770" h="3736" extrusionOk="0">
                  <a:moveTo>
                    <a:pt x="69" y="1"/>
                  </a:moveTo>
                  <a:cubicBezTo>
                    <a:pt x="35" y="1"/>
                    <a:pt x="0" y="28"/>
                    <a:pt x="0" y="73"/>
                  </a:cubicBezTo>
                  <a:cubicBezTo>
                    <a:pt x="154" y="688"/>
                    <a:pt x="257" y="1278"/>
                    <a:pt x="359" y="1893"/>
                  </a:cubicBezTo>
                  <a:cubicBezTo>
                    <a:pt x="410" y="2175"/>
                    <a:pt x="462" y="2482"/>
                    <a:pt x="513" y="2790"/>
                  </a:cubicBezTo>
                  <a:cubicBezTo>
                    <a:pt x="564" y="3097"/>
                    <a:pt x="590" y="3405"/>
                    <a:pt x="667" y="3687"/>
                  </a:cubicBezTo>
                  <a:cubicBezTo>
                    <a:pt x="667" y="3722"/>
                    <a:pt x="688" y="3735"/>
                    <a:pt x="710" y="3735"/>
                  </a:cubicBezTo>
                  <a:cubicBezTo>
                    <a:pt x="738" y="3735"/>
                    <a:pt x="769" y="3715"/>
                    <a:pt x="769" y="3687"/>
                  </a:cubicBezTo>
                  <a:cubicBezTo>
                    <a:pt x="769" y="3379"/>
                    <a:pt x="744" y="3072"/>
                    <a:pt x="692" y="2764"/>
                  </a:cubicBezTo>
                  <a:cubicBezTo>
                    <a:pt x="667" y="2457"/>
                    <a:pt x="615" y="2149"/>
                    <a:pt x="564" y="1841"/>
                  </a:cubicBezTo>
                  <a:cubicBezTo>
                    <a:pt x="436" y="1252"/>
                    <a:pt x="308" y="637"/>
                    <a:pt x="128" y="47"/>
                  </a:cubicBezTo>
                  <a:cubicBezTo>
                    <a:pt x="118" y="15"/>
                    <a:pt x="93" y="1"/>
                    <a:pt x="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76"/>
            <p:cNvSpPr/>
            <p:nvPr/>
          </p:nvSpPr>
          <p:spPr>
            <a:xfrm>
              <a:off x="7063025" y="2685625"/>
              <a:ext cx="8750" cy="32475"/>
            </a:xfrm>
            <a:custGeom>
              <a:avLst/>
              <a:gdLst/>
              <a:ahLst/>
              <a:cxnLst/>
              <a:rect l="l" t="t" r="r" b="b"/>
              <a:pathLst>
                <a:path w="350" h="1299" extrusionOk="0">
                  <a:moveTo>
                    <a:pt x="92" y="0"/>
                  </a:moveTo>
                  <a:cubicBezTo>
                    <a:pt x="50" y="0"/>
                    <a:pt x="0" y="37"/>
                    <a:pt x="16" y="83"/>
                  </a:cubicBezTo>
                  <a:cubicBezTo>
                    <a:pt x="41" y="288"/>
                    <a:pt x="67" y="493"/>
                    <a:pt x="93" y="698"/>
                  </a:cubicBezTo>
                  <a:cubicBezTo>
                    <a:pt x="118" y="878"/>
                    <a:pt x="144" y="1108"/>
                    <a:pt x="247" y="1288"/>
                  </a:cubicBezTo>
                  <a:cubicBezTo>
                    <a:pt x="254" y="1295"/>
                    <a:pt x="264" y="1298"/>
                    <a:pt x="274" y="1298"/>
                  </a:cubicBezTo>
                  <a:cubicBezTo>
                    <a:pt x="298" y="1298"/>
                    <a:pt x="323" y="1280"/>
                    <a:pt x="323" y="1262"/>
                  </a:cubicBezTo>
                  <a:cubicBezTo>
                    <a:pt x="349" y="1160"/>
                    <a:pt x="323" y="1057"/>
                    <a:pt x="323" y="954"/>
                  </a:cubicBezTo>
                  <a:lnTo>
                    <a:pt x="298" y="954"/>
                  </a:lnTo>
                  <a:cubicBezTo>
                    <a:pt x="298" y="852"/>
                    <a:pt x="272" y="749"/>
                    <a:pt x="272" y="647"/>
                  </a:cubicBezTo>
                  <a:cubicBezTo>
                    <a:pt x="221" y="442"/>
                    <a:pt x="195" y="262"/>
                    <a:pt x="144" y="57"/>
                  </a:cubicBezTo>
                  <a:cubicBezTo>
                    <a:pt x="144" y="16"/>
                    <a:pt x="119"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76"/>
            <p:cNvSpPr/>
            <p:nvPr/>
          </p:nvSpPr>
          <p:spPr>
            <a:xfrm>
              <a:off x="6699450" y="2629225"/>
              <a:ext cx="16450" cy="42250"/>
            </a:xfrm>
            <a:custGeom>
              <a:avLst/>
              <a:gdLst/>
              <a:ahLst/>
              <a:cxnLst/>
              <a:rect l="l" t="t" r="r" b="b"/>
              <a:pathLst>
                <a:path w="658" h="1690" extrusionOk="0">
                  <a:moveTo>
                    <a:pt x="577" y="1"/>
                  </a:moveTo>
                  <a:cubicBezTo>
                    <a:pt x="550" y="1"/>
                    <a:pt x="524" y="17"/>
                    <a:pt x="514" y="58"/>
                  </a:cubicBezTo>
                  <a:cubicBezTo>
                    <a:pt x="462" y="186"/>
                    <a:pt x="385" y="314"/>
                    <a:pt x="360" y="468"/>
                  </a:cubicBezTo>
                  <a:cubicBezTo>
                    <a:pt x="309" y="596"/>
                    <a:pt x="257" y="724"/>
                    <a:pt x="232" y="853"/>
                  </a:cubicBezTo>
                  <a:cubicBezTo>
                    <a:pt x="180" y="981"/>
                    <a:pt x="129" y="1109"/>
                    <a:pt x="103" y="1263"/>
                  </a:cubicBezTo>
                  <a:cubicBezTo>
                    <a:pt x="52" y="1365"/>
                    <a:pt x="1" y="1519"/>
                    <a:pt x="27" y="1647"/>
                  </a:cubicBezTo>
                  <a:cubicBezTo>
                    <a:pt x="27" y="1677"/>
                    <a:pt x="44" y="1690"/>
                    <a:pt x="69" y="1690"/>
                  </a:cubicBezTo>
                  <a:cubicBezTo>
                    <a:pt x="87" y="1690"/>
                    <a:pt x="108" y="1683"/>
                    <a:pt x="129" y="1673"/>
                  </a:cubicBezTo>
                  <a:cubicBezTo>
                    <a:pt x="206" y="1596"/>
                    <a:pt x="232" y="1416"/>
                    <a:pt x="283" y="1314"/>
                  </a:cubicBezTo>
                  <a:cubicBezTo>
                    <a:pt x="334" y="1160"/>
                    <a:pt x="360" y="1032"/>
                    <a:pt x="411" y="904"/>
                  </a:cubicBezTo>
                  <a:cubicBezTo>
                    <a:pt x="437" y="776"/>
                    <a:pt x="488" y="647"/>
                    <a:pt x="514" y="494"/>
                  </a:cubicBezTo>
                  <a:cubicBezTo>
                    <a:pt x="565" y="366"/>
                    <a:pt x="590" y="212"/>
                    <a:pt x="642" y="84"/>
                  </a:cubicBezTo>
                  <a:cubicBezTo>
                    <a:pt x="657" y="37"/>
                    <a:pt x="617" y="1"/>
                    <a:pt x="5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76"/>
            <p:cNvSpPr/>
            <p:nvPr/>
          </p:nvSpPr>
          <p:spPr>
            <a:xfrm>
              <a:off x="6721250" y="2639875"/>
              <a:ext cx="7700" cy="147075"/>
            </a:xfrm>
            <a:custGeom>
              <a:avLst/>
              <a:gdLst/>
              <a:ahLst/>
              <a:cxnLst/>
              <a:rect l="l" t="t" r="r" b="b"/>
              <a:pathLst>
                <a:path w="308" h="5883" extrusionOk="0">
                  <a:moveTo>
                    <a:pt x="239" y="0"/>
                  </a:moveTo>
                  <a:cubicBezTo>
                    <a:pt x="198" y="0"/>
                    <a:pt x="154" y="27"/>
                    <a:pt x="154" y="68"/>
                  </a:cubicBezTo>
                  <a:cubicBezTo>
                    <a:pt x="77" y="1580"/>
                    <a:pt x="52" y="3066"/>
                    <a:pt x="26" y="4579"/>
                  </a:cubicBezTo>
                  <a:cubicBezTo>
                    <a:pt x="0" y="4989"/>
                    <a:pt x="0" y="5424"/>
                    <a:pt x="52" y="5834"/>
                  </a:cubicBezTo>
                  <a:cubicBezTo>
                    <a:pt x="52" y="5863"/>
                    <a:pt x="75" y="5883"/>
                    <a:pt x="96" y="5883"/>
                  </a:cubicBezTo>
                  <a:cubicBezTo>
                    <a:pt x="113" y="5883"/>
                    <a:pt x="129" y="5869"/>
                    <a:pt x="129" y="5834"/>
                  </a:cubicBezTo>
                  <a:cubicBezTo>
                    <a:pt x="205" y="5476"/>
                    <a:pt x="205" y="5117"/>
                    <a:pt x="231" y="4732"/>
                  </a:cubicBezTo>
                  <a:cubicBezTo>
                    <a:pt x="231" y="4348"/>
                    <a:pt x="231" y="3989"/>
                    <a:pt x="257" y="3605"/>
                  </a:cubicBezTo>
                  <a:cubicBezTo>
                    <a:pt x="257" y="2861"/>
                    <a:pt x="282" y="2092"/>
                    <a:pt x="308" y="1349"/>
                  </a:cubicBezTo>
                  <a:cubicBezTo>
                    <a:pt x="308" y="913"/>
                    <a:pt x="308" y="503"/>
                    <a:pt x="308" y="68"/>
                  </a:cubicBezTo>
                  <a:cubicBezTo>
                    <a:pt x="308" y="20"/>
                    <a:pt x="275" y="0"/>
                    <a:pt x="2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76"/>
            <p:cNvSpPr/>
            <p:nvPr/>
          </p:nvSpPr>
          <p:spPr>
            <a:xfrm>
              <a:off x="6653975" y="2650850"/>
              <a:ext cx="7075" cy="38475"/>
            </a:xfrm>
            <a:custGeom>
              <a:avLst/>
              <a:gdLst/>
              <a:ahLst/>
              <a:cxnLst/>
              <a:rect l="l" t="t" r="r" b="b"/>
              <a:pathLst>
                <a:path w="283" h="1539" extrusionOk="0">
                  <a:moveTo>
                    <a:pt x="55" y="0"/>
                  </a:moveTo>
                  <a:cubicBezTo>
                    <a:pt x="26" y="0"/>
                    <a:pt x="0" y="13"/>
                    <a:pt x="0" y="39"/>
                  </a:cubicBezTo>
                  <a:cubicBezTo>
                    <a:pt x="26" y="295"/>
                    <a:pt x="51" y="551"/>
                    <a:pt x="51" y="782"/>
                  </a:cubicBezTo>
                  <a:cubicBezTo>
                    <a:pt x="77" y="910"/>
                    <a:pt x="77" y="1038"/>
                    <a:pt x="103" y="1141"/>
                  </a:cubicBezTo>
                  <a:cubicBezTo>
                    <a:pt x="103" y="1269"/>
                    <a:pt x="128" y="1397"/>
                    <a:pt x="180" y="1500"/>
                  </a:cubicBezTo>
                  <a:cubicBezTo>
                    <a:pt x="180" y="1525"/>
                    <a:pt x="199" y="1538"/>
                    <a:pt x="218" y="1538"/>
                  </a:cubicBezTo>
                  <a:cubicBezTo>
                    <a:pt x="237" y="1538"/>
                    <a:pt x="257" y="1525"/>
                    <a:pt x="257" y="1500"/>
                  </a:cubicBezTo>
                  <a:cubicBezTo>
                    <a:pt x="282" y="1397"/>
                    <a:pt x="257" y="1269"/>
                    <a:pt x="257" y="1166"/>
                  </a:cubicBezTo>
                  <a:cubicBezTo>
                    <a:pt x="257" y="1038"/>
                    <a:pt x="231" y="910"/>
                    <a:pt x="231" y="782"/>
                  </a:cubicBezTo>
                  <a:cubicBezTo>
                    <a:pt x="180" y="551"/>
                    <a:pt x="154" y="295"/>
                    <a:pt x="128" y="39"/>
                  </a:cubicBezTo>
                  <a:cubicBezTo>
                    <a:pt x="116" y="13"/>
                    <a:pt x="84" y="0"/>
                    <a:pt x="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76"/>
            <p:cNvSpPr/>
            <p:nvPr/>
          </p:nvSpPr>
          <p:spPr>
            <a:xfrm>
              <a:off x="7110450" y="2658325"/>
              <a:ext cx="16425" cy="90325"/>
            </a:xfrm>
            <a:custGeom>
              <a:avLst/>
              <a:gdLst/>
              <a:ahLst/>
              <a:cxnLst/>
              <a:rect l="l" t="t" r="r" b="b"/>
              <a:pathLst>
                <a:path w="657" h="3613" extrusionOk="0">
                  <a:moveTo>
                    <a:pt x="60" y="1"/>
                  </a:moveTo>
                  <a:cubicBezTo>
                    <a:pt x="29" y="1"/>
                    <a:pt x="1" y="28"/>
                    <a:pt x="15" y="73"/>
                  </a:cubicBezTo>
                  <a:cubicBezTo>
                    <a:pt x="144" y="662"/>
                    <a:pt x="246" y="1226"/>
                    <a:pt x="323" y="1816"/>
                  </a:cubicBezTo>
                  <a:cubicBezTo>
                    <a:pt x="426" y="2405"/>
                    <a:pt x="451" y="2995"/>
                    <a:pt x="528" y="3584"/>
                  </a:cubicBezTo>
                  <a:cubicBezTo>
                    <a:pt x="528" y="3604"/>
                    <a:pt x="539" y="3612"/>
                    <a:pt x="553" y="3612"/>
                  </a:cubicBezTo>
                  <a:cubicBezTo>
                    <a:pt x="576" y="3612"/>
                    <a:pt x="605" y="3590"/>
                    <a:pt x="605" y="3559"/>
                  </a:cubicBezTo>
                  <a:cubicBezTo>
                    <a:pt x="656" y="2969"/>
                    <a:pt x="579" y="2380"/>
                    <a:pt x="502" y="1790"/>
                  </a:cubicBezTo>
                  <a:cubicBezTo>
                    <a:pt x="426" y="1201"/>
                    <a:pt x="297" y="611"/>
                    <a:pt x="118" y="47"/>
                  </a:cubicBezTo>
                  <a:cubicBezTo>
                    <a:pt x="107" y="15"/>
                    <a:pt x="83" y="1"/>
                    <a:pt x="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76"/>
            <p:cNvSpPr/>
            <p:nvPr/>
          </p:nvSpPr>
          <p:spPr>
            <a:xfrm>
              <a:off x="7137725" y="2787650"/>
              <a:ext cx="7075" cy="49300"/>
            </a:xfrm>
            <a:custGeom>
              <a:avLst/>
              <a:gdLst/>
              <a:ahLst/>
              <a:cxnLst/>
              <a:rect l="l" t="t" r="r" b="b"/>
              <a:pathLst>
                <a:path w="283" h="1972" extrusionOk="0">
                  <a:moveTo>
                    <a:pt x="78" y="0"/>
                  </a:moveTo>
                  <a:cubicBezTo>
                    <a:pt x="39" y="0"/>
                    <a:pt x="1" y="26"/>
                    <a:pt x="1" y="77"/>
                  </a:cubicBezTo>
                  <a:cubicBezTo>
                    <a:pt x="1" y="385"/>
                    <a:pt x="27" y="692"/>
                    <a:pt x="52" y="1000"/>
                  </a:cubicBezTo>
                  <a:cubicBezTo>
                    <a:pt x="52" y="1179"/>
                    <a:pt x="52" y="1333"/>
                    <a:pt x="78" y="1487"/>
                  </a:cubicBezTo>
                  <a:cubicBezTo>
                    <a:pt x="78" y="1641"/>
                    <a:pt x="78" y="1769"/>
                    <a:pt x="129" y="1923"/>
                  </a:cubicBezTo>
                  <a:cubicBezTo>
                    <a:pt x="143" y="1951"/>
                    <a:pt x="173" y="1971"/>
                    <a:pt x="201" y="1971"/>
                  </a:cubicBezTo>
                  <a:cubicBezTo>
                    <a:pt x="224" y="1971"/>
                    <a:pt x="246" y="1957"/>
                    <a:pt x="257" y="1923"/>
                  </a:cubicBezTo>
                  <a:cubicBezTo>
                    <a:pt x="283" y="1641"/>
                    <a:pt x="257" y="1307"/>
                    <a:pt x="232" y="1026"/>
                  </a:cubicBezTo>
                  <a:lnTo>
                    <a:pt x="232" y="1000"/>
                  </a:lnTo>
                  <a:cubicBezTo>
                    <a:pt x="206" y="692"/>
                    <a:pt x="180" y="385"/>
                    <a:pt x="155" y="77"/>
                  </a:cubicBezTo>
                  <a:cubicBezTo>
                    <a:pt x="155" y="26"/>
                    <a:pt x="116" y="0"/>
                    <a:pt x="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76"/>
            <p:cNvSpPr/>
            <p:nvPr/>
          </p:nvSpPr>
          <p:spPr>
            <a:xfrm>
              <a:off x="6893600" y="3953800"/>
              <a:ext cx="85250" cy="81400"/>
            </a:xfrm>
            <a:custGeom>
              <a:avLst/>
              <a:gdLst/>
              <a:ahLst/>
              <a:cxnLst/>
              <a:rect l="l" t="t" r="r" b="b"/>
              <a:pathLst>
                <a:path w="3410" h="3256" extrusionOk="0">
                  <a:moveTo>
                    <a:pt x="232" y="1"/>
                  </a:moveTo>
                  <a:cubicBezTo>
                    <a:pt x="283" y="52"/>
                    <a:pt x="283" y="129"/>
                    <a:pt x="308" y="180"/>
                  </a:cubicBezTo>
                  <a:cubicBezTo>
                    <a:pt x="334" y="257"/>
                    <a:pt x="334" y="334"/>
                    <a:pt x="334" y="411"/>
                  </a:cubicBezTo>
                  <a:cubicBezTo>
                    <a:pt x="334" y="514"/>
                    <a:pt x="334" y="590"/>
                    <a:pt x="308" y="667"/>
                  </a:cubicBezTo>
                  <a:cubicBezTo>
                    <a:pt x="283" y="744"/>
                    <a:pt x="257" y="795"/>
                    <a:pt x="180" y="847"/>
                  </a:cubicBezTo>
                  <a:cubicBezTo>
                    <a:pt x="180" y="847"/>
                    <a:pt x="180" y="872"/>
                    <a:pt x="180" y="872"/>
                  </a:cubicBezTo>
                  <a:cubicBezTo>
                    <a:pt x="155" y="1103"/>
                    <a:pt x="103" y="1334"/>
                    <a:pt x="78" y="1564"/>
                  </a:cubicBezTo>
                  <a:cubicBezTo>
                    <a:pt x="27" y="1949"/>
                    <a:pt x="1" y="2333"/>
                    <a:pt x="103" y="2718"/>
                  </a:cubicBezTo>
                  <a:cubicBezTo>
                    <a:pt x="129" y="2897"/>
                    <a:pt x="206" y="3102"/>
                    <a:pt x="308" y="3256"/>
                  </a:cubicBezTo>
                  <a:cubicBezTo>
                    <a:pt x="360" y="3179"/>
                    <a:pt x="411" y="3077"/>
                    <a:pt x="437" y="2974"/>
                  </a:cubicBezTo>
                  <a:cubicBezTo>
                    <a:pt x="642" y="2410"/>
                    <a:pt x="667" y="1821"/>
                    <a:pt x="770" y="1231"/>
                  </a:cubicBezTo>
                  <a:cubicBezTo>
                    <a:pt x="795" y="1154"/>
                    <a:pt x="795" y="1077"/>
                    <a:pt x="847" y="1026"/>
                  </a:cubicBezTo>
                  <a:cubicBezTo>
                    <a:pt x="898" y="975"/>
                    <a:pt x="975" y="949"/>
                    <a:pt x="1052" y="924"/>
                  </a:cubicBezTo>
                  <a:cubicBezTo>
                    <a:pt x="1769" y="693"/>
                    <a:pt x="2564" y="795"/>
                    <a:pt x="3333" y="744"/>
                  </a:cubicBezTo>
                  <a:cubicBezTo>
                    <a:pt x="3358" y="590"/>
                    <a:pt x="3384" y="411"/>
                    <a:pt x="3384" y="257"/>
                  </a:cubicBezTo>
                  <a:cubicBezTo>
                    <a:pt x="3384" y="257"/>
                    <a:pt x="3410" y="232"/>
                    <a:pt x="3410" y="232"/>
                  </a:cubicBezTo>
                  <a:cubicBezTo>
                    <a:pt x="3076" y="232"/>
                    <a:pt x="2743" y="206"/>
                    <a:pt x="2333" y="180"/>
                  </a:cubicBezTo>
                  <a:cubicBezTo>
                    <a:pt x="1616" y="129"/>
                    <a:pt x="872" y="78"/>
                    <a:pt x="2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76"/>
            <p:cNvSpPr/>
            <p:nvPr/>
          </p:nvSpPr>
          <p:spPr>
            <a:xfrm>
              <a:off x="6620225" y="1878100"/>
              <a:ext cx="28650" cy="28375"/>
            </a:xfrm>
            <a:custGeom>
              <a:avLst/>
              <a:gdLst/>
              <a:ahLst/>
              <a:cxnLst/>
              <a:rect l="l" t="t" r="r" b="b"/>
              <a:pathLst>
                <a:path w="1146" h="1135" extrusionOk="0">
                  <a:moveTo>
                    <a:pt x="491" y="1"/>
                  </a:moveTo>
                  <a:cubicBezTo>
                    <a:pt x="449" y="1"/>
                    <a:pt x="411" y="40"/>
                    <a:pt x="428" y="90"/>
                  </a:cubicBezTo>
                  <a:cubicBezTo>
                    <a:pt x="428" y="167"/>
                    <a:pt x="479" y="270"/>
                    <a:pt x="504" y="347"/>
                  </a:cubicBezTo>
                  <a:cubicBezTo>
                    <a:pt x="504" y="372"/>
                    <a:pt x="530" y="423"/>
                    <a:pt x="530" y="475"/>
                  </a:cubicBezTo>
                  <a:cubicBezTo>
                    <a:pt x="428" y="449"/>
                    <a:pt x="299" y="423"/>
                    <a:pt x="197" y="398"/>
                  </a:cubicBezTo>
                  <a:cubicBezTo>
                    <a:pt x="188" y="395"/>
                    <a:pt x="181" y="394"/>
                    <a:pt x="173" y="394"/>
                  </a:cubicBezTo>
                  <a:cubicBezTo>
                    <a:pt x="115" y="394"/>
                    <a:pt x="100" y="478"/>
                    <a:pt x="146" y="500"/>
                  </a:cubicBezTo>
                  <a:cubicBezTo>
                    <a:pt x="197" y="526"/>
                    <a:pt x="248" y="552"/>
                    <a:pt x="299" y="577"/>
                  </a:cubicBezTo>
                  <a:cubicBezTo>
                    <a:pt x="222" y="603"/>
                    <a:pt x="146" y="628"/>
                    <a:pt x="94" y="654"/>
                  </a:cubicBezTo>
                  <a:cubicBezTo>
                    <a:pt x="1" y="701"/>
                    <a:pt x="35" y="811"/>
                    <a:pt x="100" y="811"/>
                  </a:cubicBezTo>
                  <a:cubicBezTo>
                    <a:pt x="106" y="811"/>
                    <a:pt x="113" y="810"/>
                    <a:pt x="120" y="808"/>
                  </a:cubicBezTo>
                  <a:cubicBezTo>
                    <a:pt x="274" y="782"/>
                    <a:pt x="428" y="731"/>
                    <a:pt x="556" y="680"/>
                  </a:cubicBezTo>
                  <a:lnTo>
                    <a:pt x="607" y="680"/>
                  </a:lnTo>
                  <a:cubicBezTo>
                    <a:pt x="607" y="731"/>
                    <a:pt x="633" y="782"/>
                    <a:pt x="633" y="834"/>
                  </a:cubicBezTo>
                  <a:cubicBezTo>
                    <a:pt x="658" y="910"/>
                    <a:pt x="658" y="1013"/>
                    <a:pt x="709" y="1090"/>
                  </a:cubicBezTo>
                  <a:cubicBezTo>
                    <a:pt x="730" y="1120"/>
                    <a:pt x="758" y="1135"/>
                    <a:pt x="786" y="1135"/>
                  </a:cubicBezTo>
                  <a:cubicBezTo>
                    <a:pt x="830" y="1135"/>
                    <a:pt x="873" y="1101"/>
                    <a:pt x="889" y="1039"/>
                  </a:cubicBezTo>
                  <a:cubicBezTo>
                    <a:pt x="889" y="987"/>
                    <a:pt x="863" y="936"/>
                    <a:pt x="863" y="910"/>
                  </a:cubicBezTo>
                  <a:cubicBezTo>
                    <a:pt x="838" y="859"/>
                    <a:pt x="838" y="808"/>
                    <a:pt x="812" y="782"/>
                  </a:cubicBezTo>
                  <a:cubicBezTo>
                    <a:pt x="812" y="757"/>
                    <a:pt x="812" y="731"/>
                    <a:pt x="812" y="705"/>
                  </a:cubicBezTo>
                  <a:cubicBezTo>
                    <a:pt x="838" y="705"/>
                    <a:pt x="863" y="731"/>
                    <a:pt x="889" y="731"/>
                  </a:cubicBezTo>
                  <a:cubicBezTo>
                    <a:pt x="915" y="731"/>
                    <a:pt x="949" y="734"/>
                    <a:pt x="984" y="734"/>
                  </a:cubicBezTo>
                  <a:cubicBezTo>
                    <a:pt x="1054" y="734"/>
                    <a:pt x="1128" y="722"/>
                    <a:pt x="1145" y="654"/>
                  </a:cubicBezTo>
                  <a:cubicBezTo>
                    <a:pt x="1145" y="603"/>
                    <a:pt x="1120" y="577"/>
                    <a:pt x="1068" y="552"/>
                  </a:cubicBezTo>
                  <a:cubicBezTo>
                    <a:pt x="1043" y="526"/>
                    <a:pt x="991" y="526"/>
                    <a:pt x="940" y="526"/>
                  </a:cubicBezTo>
                  <a:lnTo>
                    <a:pt x="889" y="526"/>
                  </a:lnTo>
                  <a:cubicBezTo>
                    <a:pt x="915" y="500"/>
                    <a:pt x="966" y="475"/>
                    <a:pt x="1017" y="449"/>
                  </a:cubicBezTo>
                  <a:cubicBezTo>
                    <a:pt x="1043" y="423"/>
                    <a:pt x="1043" y="398"/>
                    <a:pt x="1043" y="347"/>
                  </a:cubicBezTo>
                  <a:cubicBezTo>
                    <a:pt x="1043" y="347"/>
                    <a:pt x="1043" y="321"/>
                    <a:pt x="1017" y="321"/>
                  </a:cubicBezTo>
                  <a:cubicBezTo>
                    <a:pt x="991" y="295"/>
                    <a:pt x="966" y="295"/>
                    <a:pt x="940" y="295"/>
                  </a:cubicBezTo>
                  <a:cubicBezTo>
                    <a:pt x="863" y="321"/>
                    <a:pt x="786" y="347"/>
                    <a:pt x="709" y="398"/>
                  </a:cubicBezTo>
                  <a:cubicBezTo>
                    <a:pt x="684" y="347"/>
                    <a:pt x="684" y="321"/>
                    <a:pt x="658" y="270"/>
                  </a:cubicBezTo>
                  <a:cubicBezTo>
                    <a:pt x="633" y="193"/>
                    <a:pt x="607" y="116"/>
                    <a:pt x="556" y="39"/>
                  </a:cubicBezTo>
                  <a:cubicBezTo>
                    <a:pt x="538" y="12"/>
                    <a:pt x="514" y="1"/>
                    <a:pt x="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76"/>
            <p:cNvSpPr/>
            <p:nvPr/>
          </p:nvSpPr>
          <p:spPr>
            <a:xfrm>
              <a:off x="6666500" y="1872150"/>
              <a:ext cx="25625" cy="20400"/>
            </a:xfrm>
            <a:custGeom>
              <a:avLst/>
              <a:gdLst/>
              <a:ahLst/>
              <a:cxnLst/>
              <a:rect l="l" t="t" r="r" b="b"/>
              <a:pathLst>
                <a:path w="1025" h="816" extrusionOk="0">
                  <a:moveTo>
                    <a:pt x="90" y="0"/>
                  </a:moveTo>
                  <a:cubicBezTo>
                    <a:pt x="43" y="0"/>
                    <a:pt x="1" y="42"/>
                    <a:pt x="37" y="98"/>
                  </a:cubicBezTo>
                  <a:cubicBezTo>
                    <a:pt x="114" y="226"/>
                    <a:pt x="217" y="328"/>
                    <a:pt x="319" y="431"/>
                  </a:cubicBezTo>
                  <a:cubicBezTo>
                    <a:pt x="242" y="431"/>
                    <a:pt x="166" y="456"/>
                    <a:pt x="89" y="456"/>
                  </a:cubicBezTo>
                  <a:cubicBezTo>
                    <a:pt x="12" y="482"/>
                    <a:pt x="37" y="610"/>
                    <a:pt x="114" y="610"/>
                  </a:cubicBezTo>
                  <a:cubicBezTo>
                    <a:pt x="166" y="610"/>
                    <a:pt x="217" y="610"/>
                    <a:pt x="268" y="585"/>
                  </a:cubicBezTo>
                  <a:cubicBezTo>
                    <a:pt x="268" y="610"/>
                    <a:pt x="268" y="661"/>
                    <a:pt x="268" y="687"/>
                  </a:cubicBezTo>
                  <a:cubicBezTo>
                    <a:pt x="242" y="738"/>
                    <a:pt x="268" y="764"/>
                    <a:pt x="294" y="790"/>
                  </a:cubicBezTo>
                  <a:lnTo>
                    <a:pt x="319" y="790"/>
                  </a:lnTo>
                  <a:cubicBezTo>
                    <a:pt x="319" y="815"/>
                    <a:pt x="319" y="815"/>
                    <a:pt x="345" y="815"/>
                  </a:cubicBezTo>
                  <a:lnTo>
                    <a:pt x="371" y="815"/>
                  </a:lnTo>
                  <a:cubicBezTo>
                    <a:pt x="422" y="790"/>
                    <a:pt x="448" y="764"/>
                    <a:pt x="448" y="738"/>
                  </a:cubicBezTo>
                  <a:cubicBezTo>
                    <a:pt x="473" y="687"/>
                    <a:pt x="473" y="636"/>
                    <a:pt x="499" y="585"/>
                  </a:cubicBezTo>
                  <a:cubicBezTo>
                    <a:pt x="499" y="559"/>
                    <a:pt x="499" y="559"/>
                    <a:pt x="499" y="559"/>
                  </a:cubicBezTo>
                  <a:cubicBezTo>
                    <a:pt x="601" y="636"/>
                    <a:pt x="729" y="687"/>
                    <a:pt x="858" y="738"/>
                  </a:cubicBezTo>
                  <a:cubicBezTo>
                    <a:pt x="870" y="745"/>
                    <a:pt x="882" y="747"/>
                    <a:pt x="894" y="747"/>
                  </a:cubicBezTo>
                  <a:cubicBezTo>
                    <a:pt x="976" y="747"/>
                    <a:pt x="1024" y="604"/>
                    <a:pt x="935" y="559"/>
                  </a:cubicBezTo>
                  <a:cubicBezTo>
                    <a:pt x="883" y="533"/>
                    <a:pt x="806" y="508"/>
                    <a:pt x="755" y="456"/>
                  </a:cubicBezTo>
                  <a:cubicBezTo>
                    <a:pt x="806" y="431"/>
                    <a:pt x="858" y="405"/>
                    <a:pt x="883" y="354"/>
                  </a:cubicBezTo>
                  <a:cubicBezTo>
                    <a:pt x="883" y="328"/>
                    <a:pt x="858" y="303"/>
                    <a:pt x="832" y="277"/>
                  </a:cubicBezTo>
                  <a:cubicBezTo>
                    <a:pt x="822" y="272"/>
                    <a:pt x="811" y="270"/>
                    <a:pt x="800" y="270"/>
                  </a:cubicBezTo>
                  <a:cubicBezTo>
                    <a:pt x="751" y="270"/>
                    <a:pt x="689" y="308"/>
                    <a:pt x="627" y="328"/>
                  </a:cubicBezTo>
                  <a:cubicBezTo>
                    <a:pt x="601" y="328"/>
                    <a:pt x="576" y="328"/>
                    <a:pt x="550" y="354"/>
                  </a:cubicBezTo>
                  <a:cubicBezTo>
                    <a:pt x="550" y="251"/>
                    <a:pt x="576" y="174"/>
                    <a:pt x="601" y="98"/>
                  </a:cubicBezTo>
                  <a:cubicBezTo>
                    <a:pt x="601" y="36"/>
                    <a:pt x="554" y="2"/>
                    <a:pt x="512" y="2"/>
                  </a:cubicBezTo>
                  <a:cubicBezTo>
                    <a:pt x="484" y="2"/>
                    <a:pt x="458" y="16"/>
                    <a:pt x="448" y="46"/>
                  </a:cubicBezTo>
                  <a:cubicBezTo>
                    <a:pt x="422" y="123"/>
                    <a:pt x="396" y="174"/>
                    <a:pt x="396" y="226"/>
                  </a:cubicBezTo>
                  <a:cubicBezTo>
                    <a:pt x="319" y="149"/>
                    <a:pt x="217" y="72"/>
                    <a:pt x="140" y="21"/>
                  </a:cubicBezTo>
                  <a:cubicBezTo>
                    <a:pt x="126" y="6"/>
                    <a:pt x="107" y="0"/>
                    <a:pt x="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76"/>
            <p:cNvSpPr/>
            <p:nvPr/>
          </p:nvSpPr>
          <p:spPr>
            <a:xfrm>
              <a:off x="6726375" y="1847800"/>
              <a:ext cx="25350" cy="20400"/>
            </a:xfrm>
            <a:custGeom>
              <a:avLst/>
              <a:gdLst/>
              <a:ahLst/>
              <a:cxnLst/>
              <a:rect l="l" t="t" r="r" b="b"/>
              <a:pathLst>
                <a:path w="1014" h="816" extrusionOk="0">
                  <a:moveTo>
                    <a:pt x="92" y="0"/>
                  </a:moveTo>
                  <a:cubicBezTo>
                    <a:pt x="42" y="0"/>
                    <a:pt x="8" y="42"/>
                    <a:pt x="26" y="98"/>
                  </a:cubicBezTo>
                  <a:cubicBezTo>
                    <a:pt x="103" y="226"/>
                    <a:pt x="205" y="328"/>
                    <a:pt x="334" y="405"/>
                  </a:cubicBezTo>
                  <a:cubicBezTo>
                    <a:pt x="257" y="431"/>
                    <a:pt x="154" y="456"/>
                    <a:pt x="77" y="456"/>
                  </a:cubicBezTo>
                  <a:cubicBezTo>
                    <a:pt x="0" y="482"/>
                    <a:pt x="26" y="610"/>
                    <a:pt x="103" y="610"/>
                  </a:cubicBezTo>
                  <a:cubicBezTo>
                    <a:pt x="154" y="610"/>
                    <a:pt x="231" y="585"/>
                    <a:pt x="282" y="585"/>
                  </a:cubicBezTo>
                  <a:cubicBezTo>
                    <a:pt x="257" y="610"/>
                    <a:pt x="257" y="662"/>
                    <a:pt x="257" y="687"/>
                  </a:cubicBezTo>
                  <a:cubicBezTo>
                    <a:pt x="257" y="738"/>
                    <a:pt x="257" y="764"/>
                    <a:pt x="308" y="790"/>
                  </a:cubicBezTo>
                  <a:cubicBezTo>
                    <a:pt x="308" y="815"/>
                    <a:pt x="334" y="815"/>
                    <a:pt x="334" y="815"/>
                  </a:cubicBezTo>
                  <a:lnTo>
                    <a:pt x="385" y="815"/>
                  </a:lnTo>
                  <a:cubicBezTo>
                    <a:pt x="411" y="790"/>
                    <a:pt x="436" y="764"/>
                    <a:pt x="462" y="738"/>
                  </a:cubicBezTo>
                  <a:cubicBezTo>
                    <a:pt x="462" y="687"/>
                    <a:pt x="487" y="636"/>
                    <a:pt x="487" y="585"/>
                  </a:cubicBezTo>
                  <a:cubicBezTo>
                    <a:pt x="487" y="559"/>
                    <a:pt x="487" y="559"/>
                    <a:pt x="487" y="559"/>
                  </a:cubicBezTo>
                  <a:cubicBezTo>
                    <a:pt x="616" y="636"/>
                    <a:pt x="718" y="687"/>
                    <a:pt x="846" y="738"/>
                  </a:cubicBezTo>
                  <a:cubicBezTo>
                    <a:pt x="859" y="745"/>
                    <a:pt x="871" y="748"/>
                    <a:pt x="883" y="748"/>
                  </a:cubicBezTo>
                  <a:cubicBezTo>
                    <a:pt x="965" y="748"/>
                    <a:pt x="1013" y="604"/>
                    <a:pt x="923" y="559"/>
                  </a:cubicBezTo>
                  <a:cubicBezTo>
                    <a:pt x="872" y="533"/>
                    <a:pt x="821" y="508"/>
                    <a:pt x="744" y="456"/>
                  </a:cubicBezTo>
                  <a:cubicBezTo>
                    <a:pt x="795" y="431"/>
                    <a:pt x="846" y="405"/>
                    <a:pt x="872" y="354"/>
                  </a:cubicBezTo>
                  <a:cubicBezTo>
                    <a:pt x="872" y="328"/>
                    <a:pt x="872" y="303"/>
                    <a:pt x="821" y="277"/>
                  </a:cubicBezTo>
                  <a:cubicBezTo>
                    <a:pt x="811" y="272"/>
                    <a:pt x="800" y="270"/>
                    <a:pt x="789" y="270"/>
                  </a:cubicBezTo>
                  <a:cubicBezTo>
                    <a:pt x="741" y="270"/>
                    <a:pt x="683" y="308"/>
                    <a:pt x="641" y="328"/>
                  </a:cubicBezTo>
                  <a:cubicBezTo>
                    <a:pt x="616" y="328"/>
                    <a:pt x="564" y="328"/>
                    <a:pt x="539" y="354"/>
                  </a:cubicBezTo>
                  <a:cubicBezTo>
                    <a:pt x="564" y="251"/>
                    <a:pt x="564" y="175"/>
                    <a:pt x="590" y="98"/>
                  </a:cubicBezTo>
                  <a:cubicBezTo>
                    <a:pt x="605" y="36"/>
                    <a:pt x="565" y="2"/>
                    <a:pt x="519" y="2"/>
                  </a:cubicBezTo>
                  <a:cubicBezTo>
                    <a:pt x="489" y="2"/>
                    <a:pt x="456" y="16"/>
                    <a:pt x="436" y="46"/>
                  </a:cubicBezTo>
                  <a:cubicBezTo>
                    <a:pt x="436" y="123"/>
                    <a:pt x="411" y="175"/>
                    <a:pt x="385" y="226"/>
                  </a:cubicBezTo>
                  <a:cubicBezTo>
                    <a:pt x="308" y="149"/>
                    <a:pt x="231" y="72"/>
                    <a:pt x="154" y="21"/>
                  </a:cubicBezTo>
                  <a:cubicBezTo>
                    <a:pt x="133" y="6"/>
                    <a:pt x="111"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76"/>
            <p:cNvSpPr/>
            <p:nvPr/>
          </p:nvSpPr>
          <p:spPr>
            <a:xfrm>
              <a:off x="6765750" y="1885050"/>
              <a:ext cx="25050" cy="20300"/>
            </a:xfrm>
            <a:custGeom>
              <a:avLst/>
              <a:gdLst/>
              <a:ahLst/>
              <a:cxnLst/>
              <a:rect l="l" t="t" r="r" b="b"/>
              <a:pathLst>
                <a:path w="1002" h="812" extrusionOk="0">
                  <a:moveTo>
                    <a:pt x="103" y="1"/>
                  </a:moveTo>
                  <a:cubicBezTo>
                    <a:pt x="53" y="1"/>
                    <a:pt x="0" y="60"/>
                    <a:pt x="40" y="120"/>
                  </a:cubicBezTo>
                  <a:cubicBezTo>
                    <a:pt x="91" y="222"/>
                    <a:pt x="194" y="325"/>
                    <a:pt x="322" y="427"/>
                  </a:cubicBezTo>
                  <a:cubicBezTo>
                    <a:pt x="245" y="453"/>
                    <a:pt x="168" y="453"/>
                    <a:pt x="91" y="479"/>
                  </a:cubicBezTo>
                  <a:cubicBezTo>
                    <a:pt x="14" y="479"/>
                    <a:pt x="14" y="607"/>
                    <a:pt x="91" y="607"/>
                  </a:cubicBezTo>
                  <a:lnTo>
                    <a:pt x="271" y="607"/>
                  </a:lnTo>
                  <a:cubicBezTo>
                    <a:pt x="271" y="632"/>
                    <a:pt x="245" y="658"/>
                    <a:pt x="245" y="684"/>
                  </a:cubicBezTo>
                  <a:cubicBezTo>
                    <a:pt x="245" y="735"/>
                    <a:pt x="245" y="761"/>
                    <a:pt x="296" y="812"/>
                  </a:cubicBezTo>
                  <a:lnTo>
                    <a:pt x="373" y="812"/>
                  </a:lnTo>
                  <a:cubicBezTo>
                    <a:pt x="399" y="812"/>
                    <a:pt x="425" y="761"/>
                    <a:pt x="450" y="735"/>
                  </a:cubicBezTo>
                  <a:cubicBezTo>
                    <a:pt x="476" y="684"/>
                    <a:pt x="476" y="632"/>
                    <a:pt x="476" y="581"/>
                  </a:cubicBezTo>
                  <a:cubicBezTo>
                    <a:pt x="476" y="581"/>
                    <a:pt x="476" y="556"/>
                    <a:pt x="501" y="556"/>
                  </a:cubicBezTo>
                  <a:cubicBezTo>
                    <a:pt x="604" y="632"/>
                    <a:pt x="732" y="709"/>
                    <a:pt x="835" y="735"/>
                  </a:cubicBezTo>
                  <a:cubicBezTo>
                    <a:pt x="850" y="741"/>
                    <a:pt x="865" y="744"/>
                    <a:pt x="878" y="744"/>
                  </a:cubicBezTo>
                  <a:cubicBezTo>
                    <a:pt x="973" y="744"/>
                    <a:pt x="1001" y="600"/>
                    <a:pt x="912" y="556"/>
                  </a:cubicBezTo>
                  <a:lnTo>
                    <a:pt x="937" y="556"/>
                  </a:lnTo>
                  <a:cubicBezTo>
                    <a:pt x="860" y="530"/>
                    <a:pt x="809" y="504"/>
                    <a:pt x="732" y="479"/>
                  </a:cubicBezTo>
                  <a:cubicBezTo>
                    <a:pt x="783" y="453"/>
                    <a:pt x="860" y="427"/>
                    <a:pt x="860" y="350"/>
                  </a:cubicBezTo>
                  <a:cubicBezTo>
                    <a:pt x="886" y="325"/>
                    <a:pt x="860" y="299"/>
                    <a:pt x="835" y="299"/>
                  </a:cubicBezTo>
                  <a:cubicBezTo>
                    <a:pt x="812" y="292"/>
                    <a:pt x="790" y="289"/>
                    <a:pt x="768" y="289"/>
                  </a:cubicBezTo>
                  <a:cubicBezTo>
                    <a:pt x="715" y="289"/>
                    <a:pt x="666" y="307"/>
                    <a:pt x="630" y="325"/>
                  </a:cubicBezTo>
                  <a:cubicBezTo>
                    <a:pt x="604" y="325"/>
                    <a:pt x="578" y="350"/>
                    <a:pt x="553" y="350"/>
                  </a:cubicBezTo>
                  <a:lnTo>
                    <a:pt x="527" y="350"/>
                  </a:lnTo>
                  <a:cubicBezTo>
                    <a:pt x="553" y="274"/>
                    <a:pt x="578" y="197"/>
                    <a:pt x="578" y="94"/>
                  </a:cubicBezTo>
                  <a:cubicBezTo>
                    <a:pt x="594" y="48"/>
                    <a:pt x="554" y="11"/>
                    <a:pt x="514" y="11"/>
                  </a:cubicBezTo>
                  <a:cubicBezTo>
                    <a:pt x="487" y="11"/>
                    <a:pt x="460" y="28"/>
                    <a:pt x="450" y="69"/>
                  </a:cubicBezTo>
                  <a:cubicBezTo>
                    <a:pt x="425" y="120"/>
                    <a:pt x="399" y="171"/>
                    <a:pt x="399" y="222"/>
                  </a:cubicBezTo>
                  <a:cubicBezTo>
                    <a:pt x="296" y="171"/>
                    <a:pt x="220" y="94"/>
                    <a:pt x="143" y="17"/>
                  </a:cubicBezTo>
                  <a:cubicBezTo>
                    <a:pt x="131" y="6"/>
                    <a:pt x="117"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76"/>
            <p:cNvSpPr/>
            <p:nvPr/>
          </p:nvSpPr>
          <p:spPr>
            <a:xfrm>
              <a:off x="6797225" y="1833050"/>
              <a:ext cx="25725" cy="19775"/>
            </a:xfrm>
            <a:custGeom>
              <a:avLst/>
              <a:gdLst/>
              <a:ahLst/>
              <a:cxnLst/>
              <a:rect l="l" t="t" r="r" b="b"/>
              <a:pathLst>
                <a:path w="1029" h="791" extrusionOk="0">
                  <a:moveTo>
                    <a:pt x="89" y="1"/>
                  </a:moveTo>
                  <a:cubicBezTo>
                    <a:pt x="43" y="1"/>
                    <a:pt x="0" y="43"/>
                    <a:pt x="37" y="98"/>
                  </a:cubicBezTo>
                  <a:cubicBezTo>
                    <a:pt x="114" y="226"/>
                    <a:pt x="216" y="329"/>
                    <a:pt x="319" y="406"/>
                  </a:cubicBezTo>
                  <a:cubicBezTo>
                    <a:pt x="242" y="431"/>
                    <a:pt x="165" y="457"/>
                    <a:pt x="88" y="457"/>
                  </a:cubicBezTo>
                  <a:cubicBezTo>
                    <a:pt x="11" y="483"/>
                    <a:pt x="37" y="611"/>
                    <a:pt x="114" y="611"/>
                  </a:cubicBezTo>
                  <a:cubicBezTo>
                    <a:pt x="165" y="585"/>
                    <a:pt x="216" y="585"/>
                    <a:pt x="293" y="585"/>
                  </a:cubicBezTo>
                  <a:cubicBezTo>
                    <a:pt x="268" y="611"/>
                    <a:pt x="268" y="636"/>
                    <a:pt x="268" y="688"/>
                  </a:cubicBezTo>
                  <a:cubicBezTo>
                    <a:pt x="268" y="739"/>
                    <a:pt x="268" y="765"/>
                    <a:pt x="319" y="790"/>
                  </a:cubicBezTo>
                  <a:lnTo>
                    <a:pt x="396" y="790"/>
                  </a:lnTo>
                  <a:cubicBezTo>
                    <a:pt x="421" y="790"/>
                    <a:pt x="447" y="765"/>
                    <a:pt x="447" y="739"/>
                  </a:cubicBezTo>
                  <a:cubicBezTo>
                    <a:pt x="473" y="688"/>
                    <a:pt x="473" y="636"/>
                    <a:pt x="498" y="585"/>
                  </a:cubicBezTo>
                  <a:cubicBezTo>
                    <a:pt x="498" y="560"/>
                    <a:pt x="498" y="560"/>
                    <a:pt x="498" y="534"/>
                  </a:cubicBezTo>
                  <a:cubicBezTo>
                    <a:pt x="626" y="611"/>
                    <a:pt x="729" y="688"/>
                    <a:pt x="857" y="739"/>
                  </a:cubicBezTo>
                  <a:cubicBezTo>
                    <a:pt x="865" y="741"/>
                    <a:pt x="873" y="742"/>
                    <a:pt x="880" y="742"/>
                  </a:cubicBezTo>
                  <a:cubicBezTo>
                    <a:pt x="970" y="742"/>
                    <a:pt x="1029" y="607"/>
                    <a:pt x="934" y="560"/>
                  </a:cubicBezTo>
                  <a:cubicBezTo>
                    <a:pt x="883" y="534"/>
                    <a:pt x="806" y="483"/>
                    <a:pt x="755" y="457"/>
                  </a:cubicBezTo>
                  <a:cubicBezTo>
                    <a:pt x="806" y="431"/>
                    <a:pt x="857" y="406"/>
                    <a:pt x="883" y="354"/>
                  </a:cubicBezTo>
                  <a:cubicBezTo>
                    <a:pt x="883" y="303"/>
                    <a:pt x="857" y="278"/>
                    <a:pt x="832" y="278"/>
                  </a:cubicBezTo>
                  <a:cubicBezTo>
                    <a:pt x="817" y="270"/>
                    <a:pt x="799" y="267"/>
                    <a:pt x="781" y="267"/>
                  </a:cubicBezTo>
                  <a:cubicBezTo>
                    <a:pt x="737" y="267"/>
                    <a:pt x="688" y="285"/>
                    <a:pt x="652" y="303"/>
                  </a:cubicBezTo>
                  <a:cubicBezTo>
                    <a:pt x="601" y="329"/>
                    <a:pt x="575" y="329"/>
                    <a:pt x="550" y="329"/>
                  </a:cubicBezTo>
                  <a:cubicBezTo>
                    <a:pt x="575" y="252"/>
                    <a:pt x="575" y="175"/>
                    <a:pt x="601" y="98"/>
                  </a:cubicBezTo>
                  <a:cubicBezTo>
                    <a:pt x="601" y="36"/>
                    <a:pt x="554" y="2"/>
                    <a:pt x="511" y="2"/>
                  </a:cubicBezTo>
                  <a:cubicBezTo>
                    <a:pt x="483" y="2"/>
                    <a:pt x="457" y="17"/>
                    <a:pt x="447" y="47"/>
                  </a:cubicBezTo>
                  <a:cubicBezTo>
                    <a:pt x="447" y="98"/>
                    <a:pt x="421" y="175"/>
                    <a:pt x="396" y="226"/>
                  </a:cubicBezTo>
                  <a:cubicBezTo>
                    <a:pt x="319" y="149"/>
                    <a:pt x="242" y="73"/>
                    <a:pt x="140" y="21"/>
                  </a:cubicBezTo>
                  <a:cubicBezTo>
                    <a:pt x="125" y="7"/>
                    <a:pt x="107" y="1"/>
                    <a:pt x="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76"/>
            <p:cNvSpPr/>
            <p:nvPr/>
          </p:nvSpPr>
          <p:spPr>
            <a:xfrm>
              <a:off x="6845900" y="1872150"/>
              <a:ext cx="25625" cy="20400"/>
            </a:xfrm>
            <a:custGeom>
              <a:avLst/>
              <a:gdLst/>
              <a:ahLst/>
              <a:cxnLst/>
              <a:rect l="l" t="t" r="r" b="b"/>
              <a:pathLst>
                <a:path w="1025" h="816" extrusionOk="0">
                  <a:moveTo>
                    <a:pt x="90" y="0"/>
                  </a:moveTo>
                  <a:cubicBezTo>
                    <a:pt x="44" y="0"/>
                    <a:pt x="1" y="42"/>
                    <a:pt x="38" y="98"/>
                  </a:cubicBezTo>
                  <a:cubicBezTo>
                    <a:pt x="115" y="226"/>
                    <a:pt x="217" y="328"/>
                    <a:pt x="320" y="431"/>
                  </a:cubicBezTo>
                  <a:cubicBezTo>
                    <a:pt x="243" y="431"/>
                    <a:pt x="166" y="456"/>
                    <a:pt x="89" y="456"/>
                  </a:cubicBezTo>
                  <a:cubicBezTo>
                    <a:pt x="12" y="482"/>
                    <a:pt x="38" y="610"/>
                    <a:pt x="115" y="610"/>
                  </a:cubicBezTo>
                  <a:cubicBezTo>
                    <a:pt x="166" y="610"/>
                    <a:pt x="217" y="610"/>
                    <a:pt x="294" y="585"/>
                  </a:cubicBezTo>
                  <a:lnTo>
                    <a:pt x="294" y="585"/>
                  </a:lnTo>
                  <a:cubicBezTo>
                    <a:pt x="269" y="610"/>
                    <a:pt x="269" y="661"/>
                    <a:pt x="269" y="687"/>
                  </a:cubicBezTo>
                  <a:cubicBezTo>
                    <a:pt x="243" y="738"/>
                    <a:pt x="269" y="764"/>
                    <a:pt x="294" y="790"/>
                  </a:cubicBezTo>
                  <a:lnTo>
                    <a:pt x="320" y="790"/>
                  </a:lnTo>
                  <a:cubicBezTo>
                    <a:pt x="320" y="815"/>
                    <a:pt x="320" y="815"/>
                    <a:pt x="345" y="815"/>
                  </a:cubicBezTo>
                  <a:lnTo>
                    <a:pt x="397" y="815"/>
                  </a:lnTo>
                  <a:cubicBezTo>
                    <a:pt x="422" y="790"/>
                    <a:pt x="448" y="764"/>
                    <a:pt x="448" y="738"/>
                  </a:cubicBezTo>
                  <a:cubicBezTo>
                    <a:pt x="474" y="687"/>
                    <a:pt x="474" y="636"/>
                    <a:pt x="499" y="585"/>
                  </a:cubicBezTo>
                  <a:cubicBezTo>
                    <a:pt x="499" y="559"/>
                    <a:pt x="499" y="559"/>
                    <a:pt x="499" y="559"/>
                  </a:cubicBezTo>
                  <a:cubicBezTo>
                    <a:pt x="602" y="636"/>
                    <a:pt x="730" y="687"/>
                    <a:pt x="858" y="738"/>
                  </a:cubicBezTo>
                  <a:cubicBezTo>
                    <a:pt x="871" y="745"/>
                    <a:pt x="883" y="747"/>
                    <a:pt x="894" y="747"/>
                  </a:cubicBezTo>
                  <a:cubicBezTo>
                    <a:pt x="977" y="747"/>
                    <a:pt x="1025" y="604"/>
                    <a:pt x="935" y="559"/>
                  </a:cubicBezTo>
                  <a:cubicBezTo>
                    <a:pt x="884" y="533"/>
                    <a:pt x="807" y="508"/>
                    <a:pt x="756" y="456"/>
                  </a:cubicBezTo>
                  <a:cubicBezTo>
                    <a:pt x="807" y="431"/>
                    <a:pt x="858" y="405"/>
                    <a:pt x="884" y="354"/>
                  </a:cubicBezTo>
                  <a:cubicBezTo>
                    <a:pt x="884" y="328"/>
                    <a:pt x="858" y="303"/>
                    <a:pt x="832" y="277"/>
                  </a:cubicBezTo>
                  <a:cubicBezTo>
                    <a:pt x="823" y="272"/>
                    <a:pt x="812" y="270"/>
                    <a:pt x="800" y="270"/>
                  </a:cubicBezTo>
                  <a:cubicBezTo>
                    <a:pt x="752" y="270"/>
                    <a:pt x="690" y="308"/>
                    <a:pt x="627" y="328"/>
                  </a:cubicBezTo>
                  <a:cubicBezTo>
                    <a:pt x="602" y="328"/>
                    <a:pt x="576" y="328"/>
                    <a:pt x="550" y="354"/>
                  </a:cubicBezTo>
                  <a:cubicBezTo>
                    <a:pt x="550" y="251"/>
                    <a:pt x="576" y="174"/>
                    <a:pt x="602" y="98"/>
                  </a:cubicBezTo>
                  <a:cubicBezTo>
                    <a:pt x="602" y="36"/>
                    <a:pt x="555" y="2"/>
                    <a:pt x="512" y="2"/>
                  </a:cubicBezTo>
                  <a:cubicBezTo>
                    <a:pt x="484" y="2"/>
                    <a:pt x="458" y="16"/>
                    <a:pt x="448" y="46"/>
                  </a:cubicBezTo>
                  <a:cubicBezTo>
                    <a:pt x="422" y="123"/>
                    <a:pt x="422" y="174"/>
                    <a:pt x="397" y="226"/>
                  </a:cubicBezTo>
                  <a:cubicBezTo>
                    <a:pt x="320" y="149"/>
                    <a:pt x="217" y="72"/>
                    <a:pt x="140" y="21"/>
                  </a:cubicBezTo>
                  <a:cubicBezTo>
                    <a:pt x="126" y="6"/>
                    <a:pt x="108" y="0"/>
                    <a:pt x="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76"/>
            <p:cNvSpPr/>
            <p:nvPr/>
          </p:nvSpPr>
          <p:spPr>
            <a:xfrm>
              <a:off x="6886925" y="1833050"/>
              <a:ext cx="25725" cy="19775"/>
            </a:xfrm>
            <a:custGeom>
              <a:avLst/>
              <a:gdLst/>
              <a:ahLst/>
              <a:cxnLst/>
              <a:rect l="l" t="t" r="r" b="b"/>
              <a:pathLst>
                <a:path w="1029" h="791" extrusionOk="0">
                  <a:moveTo>
                    <a:pt x="89" y="1"/>
                  </a:moveTo>
                  <a:cubicBezTo>
                    <a:pt x="43" y="1"/>
                    <a:pt x="0" y="43"/>
                    <a:pt x="37" y="98"/>
                  </a:cubicBezTo>
                  <a:cubicBezTo>
                    <a:pt x="114" y="226"/>
                    <a:pt x="217" y="329"/>
                    <a:pt x="319" y="406"/>
                  </a:cubicBezTo>
                  <a:cubicBezTo>
                    <a:pt x="242" y="431"/>
                    <a:pt x="165" y="457"/>
                    <a:pt x="88" y="457"/>
                  </a:cubicBezTo>
                  <a:cubicBezTo>
                    <a:pt x="12" y="483"/>
                    <a:pt x="37" y="611"/>
                    <a:pt x="114" y="611"/>
                  </a:cubicBezTo>
                  <a:cubicBezTo>
                    <a:pt x="165" y="585"/>
                    <a:pt x="217" y="585"/>
                    <a:pt x="294" y="585"/>
                  </a:cubicBezTo>
                  <a:cubicBezTo>
                    <a:pt x="268" y="611"/>
                    <a:pt x="268" y="636"/>
                    <a:pt x="268" y="688"/>
                  </a:cubicBezTo>
                  <a:cubicBezTo>
                    <a:pt x="268" y="739"/>
                    <a:pt x="268" y="765"/>
                    <a:pt x="319" y="790"/>
                  </a:cubicBezTo>
                  <a:lnTo>
                    <a:pt x="396" y="790"/>
                  </a:lnTo>
                  <a:cubicBezTo>
                    <a:pt x="422" y="790"/>
                    <a:pt x="447" y="765"/>
                    <a:pt x="447" y="739"/>
                  </a:cubicBezTo>
                  <a:cubicBezTo>
                    <a:pt x="473" y="688"/>
                    <a:pt x="473" y="636"/>
                    <a:pt x="499" y="585"/>
                  </a:cubicBezTo>
                  <a:cubicBezTo>
                    <a:pt x="499" y="560"/>
                    <a:pt x="499" y="560"/>
                    <a:pt x="499" y="534"/>
                  </a:cubicBezTo>
                  <a:cubicBezTo>
                    <a:pt x="627" y="611"/>
                    <a:pt x="729" y="688"/>
                    <a:pt x="857" y="739"/>
                  </a:cubicBezTo>
                  <a:cubicBezTo>
                    <a:pt x="865" y="741"/>
                    <a:pt x="873" y="742"/>
                    <a:pt x="880" y="742"/>
                  </a:cubicBezTo>
                  <a:cubicBezTo>
                    <a:pt x="971" y="742"/>
                    <a:pt x="1029" y="607"/>
                    <a:pt x="934" y="560"/>
                  </a:cubicBezTo>
                  <a:cubicBezTo>
                    <a:pt x="883" y="534"/>
                    <a:pt x="806" y="483"/>
                    <a:pt x="755" y="457"/>
                  </a:cubicBezTo>
                  <a:cubicBezTo>
                    <a:pt x="806" y="431"/>
                    <a:pt x="857" y="406"/>
                    <a:pt x="883" y="354"/>
                  </a:cubicBezTo>
                  <a:cubicBezTo>
                    <a:pt x="883" y="303"/>
                    <a:pt x="857" y="278"/>
                    <a:pt x="832" y="278"/>
                  </a:cubicBezTo>
                  <a:cubicBezTo>
                    <a:pt x="817" y="270"/>
                    <a:pt x="800" y="267"/>
                    <a:pt x="781" y="267"/>
                  </a:cubicBezTo>
                  <a:cubicBezTo>
                    <a:pt x="738" y="267"/>
                    <a:pt x="689" y="285"/>
                    <a:pt x="652" y="303"/>
                  </a:cubicBezTo>
                  <a:cubicBezTo>
                    <a:pt x="601" y="329"/>
                    <a:pt x="575" y="329"/>
                    <a:pt x="550" y="329"/>
                  </a:cubicBezTo>
                  <a:cubicBezTo>
                    <a:pt x="550" y="252"/>
                    <a:pt x="575" y="175"/>
                    <a:pt x="601" y="98"/>
                  </a:cubicBezTo>
                  <a:cubicBezTo>
                    <a:pt x="601" y="36"/>
                    <a:pt x="554" y="2"/>
                    <a:pt x="511" y="2"/>
                  </a:cubicBezTo>
                  <a:cubicBezTo>
                    <a:pt x="483" y="2"/>
                    <a:pt x="457" y="17"/>
                    <a:pt x="447" y="47"/>
                  </a:cubicBezTo>
                  <a:cubicBezTo>
                    <a:pt x="422" y="98"/>
                    <a:pt x="422" y="175"/>
                    <a:pt x="396" y="226"/>
                  </a:cubicBezTo>
                  <a:cubicBezTo>
                    <a:pt x="319" y="149"/>
                    <a:pt x="242" y="73"/>
                    <a:pt x="140" y="21"/>
                  </a:cubicBezTo>
                  <a:cubicBezTo>
                    <a:pt x="125" y="7"/>
                    <a:pt x="107" y="1"/>
                    <a:pt x="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76"/>
            <p:cNvSpPr/>
            <p:nvPr/>
          </p:nvSpPr>
          <p:spPr>
            <a:xfrm>
              <a:off x="7098375" y="1894575"/>
              <a:ext cx="25625" cy="20400"/>
            </a:xfrm>
            <a:custGeom>
              <a:avLst/>
              <a:gdLst/>
              <a:ahLst/>
              <a:cxnLst/>
              <a:rect l="l" t="t" r="r" b="b"/>
              <a:pathLst>
                <a:path w="1025" h="816" extrusionOk="0">
                  <a:moveTo>
                    <a:pt x="89" y="0"/>
                  </a:moveTo>
                  <a:cubicBezTo>
                    <a:pt x="43" y="0"/>
                    <a:pt x="0" y="42"/>
                    <a:pt x="37" y="98"/>
                  </a:cubicBezTo>
                  <a:cubicBezTo>
                    <a:pt x="114" y="226"/>
                    <a:pt x="217" y="328"/>
                    <a:pt x="319" y="431"/>
                  </a:cubicBezTo>
                  <a:cubicBezTo>
                    <a:pt x="242" y="431"/>
                    <a:pt x="165" y="456"/>
                    <a:pt x="88" y="482"/>
                  </a:cubicBezTo>
                  <a:cubicBezTo>
                    <a:pt x="12" y="482"/>
                    <a:pt x="12" y="610"/>
                    <a:pt x="114" y="610"/>
                  </a:cubicBezTo>
                  <a:cubicBezTo>
                    <a:pt x="165" y="610"/>
                    <a:pt x="217" y="610"/>
                    <a:pt x="268" y="585"/>
                  </a:cubicBezTo>
                  <a:lnTo>
                    <a:pt x="268" y="585"/>
                  </a:lnTo>
                  <a:cubicBezTo>
                    <a:pt x="268" y="610"/>
                    <a:pt x="268" y="661"/>
                    <a:pt x="242" y="687"/>
                  </a:cubicBezTo>
                  <a:cubicBezTo>
                    <a:pt x="242" y="738"/>
                    <a:pt x="268" y="764"/>
                    <a:pt x="293" y="790"/>
                  </a:cubicBezTo>
                  <a:cubicBezTo>
                    <a:pt x="319" y="815"/>
                    <a:pt x="319" y="815"/>
                    <a:pt x="345" y="815"/>
                  </a:cubicBezTo>
                  <a:lnTo>
                    <a:pt x="370" y="815"/>
                  </a:lnTo>
                  <a:cubicBezTo>
                    <a:pt x="422" y="790"/>
                    <a:pt x="447" y="764"/>
                    <a:pt x="447" y="738"/>
                  </a:cubicBezTo>
                  <a:cubicBezTo>
                    <a:pt x="473" y="687"/>
                    <a:pt x="473" y="636"/>
                    <a:pt x="498" y="585"/>
                  </a:cubicBezTo>
                  <a:cubicBezTo>
                    <a:pt x="498" y="559"/>
                    <a:pt x="498" y="559"/>
                    <a:pt x="498" y="559"/>
                  </a:cubicBezTo>
                  <a:cubicBezTo>
                    <a:pt x="601" y="636"/>
                    <a:pt x="729" y="687"/>
                    <a:pt x="857" y="738"/>
                  </a:cubicBezTo>
                  <a:cubicBezTo>
                    <a:pt x="870" y="745"/>
                    <a:pt x="882" y="748"/>
                    <a:pt x="894" y="748"/>
                  </a:cubicBezTo>
                  <a:cubicBezTo>
                    <a:pt x="976" y="748"/>
                    <a:pt x="1024" y="604"/>
                    <a:pt x="934" y="559"/>
                  </a:cubicBezTo>
                  <a:cubicBezTo>
                    <a:pt x="857" y="533"/>
                    <a:pt x="806" y="508"/>
                    <a:pt x="755" y="456"/>
                  </a:cubicBezTo>
                  <a:cubicBezTo>
                    <a:pt x="806" y="431"/>
                    <a:pt x="857" y="405"/>
                    <a:pt x="857" y="354"/>
                  </a:cubicBezTo>
                  <a:cubicBezTo>
                    <a:pt x="883" y="328"/>
                    <a:pt x="857" y="303"/>
                    <a:pt x="832" y="277"/>
                  </a:cubicBezTo>
                  <a:cubicBezTo>
                    <a:pt x="817" y="272"/>
                    <a:pt x="803" y="270"/>
                    <a:pt x="790" y="270"/>
                  </a:cubicBezTo>
                  <a:cubicBezTo>
                    <a:pt x="734" y="270"/>
                    <a:pt x="689" y="308"/>
                    <a:pt x="627" y="328"/>
                  </a:cubicBezTo>
                  <a:cubicBezTo>
                    <a:pt x="601" y="328"/>
                    <a:pt x="575" y="328"/>
                    <a:pt x="550" y="354"/>
                  </a:cubicBezTo>
                  <a:cubicBezTo>
                    <a:pt x="550" y="251"/>
                    <a:pt x="575" y="175"/>
                    <a:pt x="575" y="98"/>
                  </a:cubicBezTo>
                  <a:cubicBezTo>
                    <a:pt x="591" y="36"/>
                    <a:pt x="550" y="2"/>
                    <a:pt x="510" y="2"/>
                  </a:cubicBezTo>
                  <a:cubicBezTo>
                    <a:pt x="483" y="2"/>
                    <a:pt x="457" y="16"/>
                    <a:pt x="447" y="46"/>
                  </a:cubicBezTo>
                  <a:cubicBezTo>
                    <a:pt x="422" y="123"/>
                    <a:pt x="396" y="175"/>
                    <a:pt x="396" y="226"/>
                  </a:cubicBezTo>
                  <a:cubicBezTo>
                    <a:pt x="293" y="149"/>
                    <a:pt x="217" y="72"/>
                    <a:pt x="140" y="21"/>
                  </a:cubicBezTo>
                  <a:cubicBezTo>
                    <a:pt x="125" y="6"/>
                    <a:pt x="107" y="0"/>
                    <a:pt x="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76"/>
            <p:cNvSpPr/>
            <p:nvPr/>
          </p:nvSpPr>
          <p:spPr>
            <a:xfrm>
              <a:off x="7148975" y="1872150"/>
              <a:ext cx="25075" cy="20400"/>
            </a:xfrm>
            <a:custGeom>
              <a:avLst/>
              <a:gdLst/>
              <a:ahLst/>
              <a:cxnLst/>
              <a:rect l="l" t="t" r="r" b="b"/>
              <a:pathLst>
                <a:path w="1003" h="816" extrusionOk="0">
                  <a:moveTo>
                    <a:pt x="90" y="0"/>
                  </a:moveTo>
                  <a:cubicBezTo>
                    <a:pt x="44" y="0"/>
                    <a:pt x="1" y="42"/>
                    <a:pt x="38" y="98"/>
                  </a:cubicBezTo>
                  <a:cubicBezTo>
                    <a:pt x="115" y="226"/>
                    <a:pt x="217" y="328"/>
                    <a:pt x="320" y="431"/>
                  </a:cubicBezTo>
                  <a:cubicBezTo>
                    <a:pt x="243" y="431"/>
                    <a:pt x="166" y="456"/>
                    <a:pt x="89" y="456"/>
                  </a:cubicBezTo>
                  <a:cubicBezTo>
                    <a:pt x="12" y="482"/>
                    <a:pt x="12" y="610"/>
                    <a:pt x="89" y="610"/>
                  </a:cubicBezTo>
                  <a:cubicBezTo>
                    <a:pt x="166" y="610"/>
                    <a:pt x="217" y="610"/>
                    <a:pt x="269" y="585"/>
                  </a:cubicBezTo>
                  <a:lnTo>
                    <a:pt x="269" y="585"/>
                  </a:lnTo>
                  <a:cubicBezTo>
                    <a:pt x="269" y="610"/>
                    <a:pt x="269" y="661"/>
                    <a:pt x="243" y="687"/>
                  </a:cubicBezTo>
                  <a:cubicBezTo>
                    <a:pt x="243" y="738"/>
                    <a:pt x="269" y="764"/>
                    <a:pt x="294" y="790"/>
                  </a:cubicBezTo>
                  <a:cubicBezTo>
                    <a:pt x="320" y="815"/>
                    <a:pt x="320" y="815"/>
                    <a:pt x="320" y="815"/>
                  </a:cubicBezTo>
                  <a:lnTo>
                    <a:pt x="371" y="815"/>
                  </a:lnTo>
                  <a:cubicBezTo>
                    <a:pt x="422" y="790"/>
                    <a:pt x="422" y="764"/>
                    <a:pt x="448" y="738"/>
                  </a:cubicBezTo>
                  <a:cubicBezTo>
                    <a:pt x="474" y="687"/>
                    <a:pt x="474" y="636"/>
                    <a:pt x="474" y="585"/>
                  </a:cubicBezTo>
                  <a:cubicBezTo>
                    <a:pt x="474" y="559"/>
                    <a:pt x="499" y="559"/>
                    <a:pt x="499" y="559"/>
                  </a:cubicBezTo>
                  <a:cubicBezTo>
                    <a:pt x="602" y="636"/>
                    <a:pt x="730" y="687"/>
                    <a:pt x="858" y="738"/>
                  </a:cubicBezTo>
                  <a:cubicBezTo>
                    <a:pt x="871" y="745"/>
                    <a:pt x="882" y="747"/>
                    <a:pt x="893" y="747"/>
                  </a:cubicBezTo>
                  <a:cubicBezTo>
                    <a:pt x="971" y="747"/>
                    <a:pt x="1002" y="604"/>
                    <a:pt x="935" y="559"/>
                  </a:cubicBezTo>
                  <a:cubicBezTo>
                    <a:pt x="858" y="533"/>
                    <a:pt x="807" y="508"/>
                    <a:pt x="756" y="456"/>
                  </a:cubicBezTo>
                  <a:cubicBezTo>
                    <a:pt x="807" y="431"/>
                    <a:pt x="858" y="405"/>
                    <a:pt x="858" y="354"/>
                  </a:cubicBezTo>
                  <a:cubicBezTo>
                    <a:pt x="884" y="328"/>
                    <a:pt x="858" y="303"/>
                    <a:pt x="832" y="277"/>
                  </a:cubicBezTo>
                  <a:cubicBezTo>
                    <a:pt x="818" y="272"/>
                    <a:pt x="803" y="270"/>
                    <a:pt x="789" y="270"/>
                  </a:cubicBezTo>
                  <a:cubicBezTo>
                    <a:pt x="727" y="270"/>
                    <a:pt x="669" y="308"/>
                    <a:pt x="627" y="328"/>
                  </a:cubicBezTo>
                  <a:cubicBezTo>
                    <a:pt x="602" y="328"/>
                    <a:pt x="576" y="328"/>
                    <a:pt x="551" y="354"/>
                  </a:cubicBezTo>
                  <a:lnTo>
                    <a:pt x="525" y="354"/>
                  </a:lnTo>
                  <a:cubicBezTo>
                    <a:pt x="551" y="251"/>
                    <a:pt x="576" y="174"/>
                    <a:pt x="576" y="98"/>
                  </a:cubicBezTo>
                  <a:cubicBezTo>
                    <a:pt x="592" y="36"/>
                    <a:pt x="551" y="2"/>
                    <a:pt x="510" y="2"/>
                  </a:cubicBezTo>
                  <a:cubicBezTo>
                    <a:pt x="484" y="2"/>
                    <a:pt x="458" y="16"/>
                    <a:pt x="448" y="46"/>
                  </a:cubicBezTo>
                  <a:cubicBezTo>
                    <a:pt x="422" y="123"/>
                    <a:pt x="397" y="174"/>
                    <a:pt x="397" y="226"/>
                  </a:cubicBezTo>
                  <a:cubicBezTo>
                    <a:pt x="294" y="149"/>
                    <a:pt x="217" y="72"/>
                    <a:pt x="140" y="21"/>
                  </a:cubicBezTo>
                  <a:cubicBezTo>
                    <a:pt x="126" y="6"/>
                    <a:pt x="108" y="0"/>
                    <a:pt x="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76"/>
            <p:cNvSpPr/>
            <p:nvPr/>
          </p:nvSpPr>
          <p:spPr>
            <a:xfrm>
              <a:off x="7098375" y="1853550"/>
              <a:ext cx="25725" cy="19775"/>
            </a:xfrm>
            <a:custGeom>
              <a:avLst/>
              <a:gdLst/>
              <a:ahLst/>
              <a:cxnLst/>
              <a:rect l="l" t="t" r="r" b="b"/>
              <a:pathLst>
                <a:path w="1029" h="791" extrusionOk="0">
                  <a:moveTo>
                    <a:pt x="89" y="1"/>
                  </a:moveTo>
                  <a:cubicBezTo>
                    <a:pt x="43" y="1"/>
                    <a:pt x="0" y="43"/>
                    <a:pt x="37" y="98"/>
                  </a:cubicBezTo>
                  <a:cubicBezTo>
                    <a:pt x="114" y="226"/>
                    <a:pt x="217" y="329"/>
                    <a:pt x="319" y="406"/>
                  </a:cubicBezTo>
                  <a:cubicBezTo>
                    <a:pt x="242" y="432"/>
                    <a:pt x="165" y="457"/>
                    <a:pt x="88" y="457"/>
                  </a:cubicBezTo>
                  <a:cubicBezTo>
                    <a:pt x="12" y="483"/>
                    <a:pt x="12" y="611"/>
                    <a:pt x="114" y="611"/>
                  </a:cubicBezTo>
                  <a:cubicBezTo>
                    <a:pt x="165" y="585"/>
                    <a:pt x="217" y="585"/>
                    <a:pt x="268" y="585"/>
                  </a:cubicBezTo>
                  <a:cubicBezTo>
                    <a:pt x="268" y="611"/>
                    <a:pt x="268" y="637"/>
                    <a:pt x="242" y="688"/>
                  </a:cubicBezTo>
                  <a:cubicBezTo>
                    <a:pt x="242" y="739"/>
                    <a:pt x="268" y="765"/>
                    <a:pt x="293" y="790"/>
                  </a:cubicBezTo>
                  <a:lnTo>
                    <a:pt x="370" y="790"/>
                  </a:lnTo>
                  <a:cubicBezTo>
                    <a:pt x="422" y="790"/>
                    <a:pt x="447" y="765"/>
                    <a:pt x="447" y="739"/>
                  </a:cubicBezTo>
                  <a:cubicBezTo>
                    <a:pt x="473" y="688"/>
                    <a:pt x="473" y="637"/>
                    <a:pt x="498" y="585"/>
                  </a:cubicBezTo>
                  <a:cubicBezTo>
                    <a:pt x="498" y="560"/>
                    <a:pt x="498" y="560"/>
                    <a:pt x="498" y="534"/>
                  </a:cubicBezTo>
                  <a:cubicBezTo>
                    <a:pt x="601" y="611"/>
                    <a:pt x="729" y="688"/>
                    <a:pt x="857" y="739"/>
                  </a:cubicBezTo>
                  <a:cubicBezTo>
                    <a:pt x="865" y="741"/>
                    <a:pt x="873" y="742"/>
                    <a:pt x="880" y="742"/>
                  </a:cubicBezTo>
                  <a:cubicBezTo>
                    <a:pt x="970" y="742"/>
                    <a:pt x="1029" y="607"/>
                    <a:pt x="934" y="560"/>
                  </a:cubicBezTo>
                  <a:cubicBezTo>
                    <a:pt x="857" y="534"/>
                    <a:pt x="806" y="483"/>
                    <a:pt x="755" y="457"/>
                  </a:cubicBezTo>
                  <a:cubicBezTo>
                    <a:pt x="806" y="432"/>
                    <a:pt x="857" y="406"/>
                    <a:pt x="857" y="355"/>
                  </a:cubicBezTo>
                  <a:cubicBezTo>
                    <a:pt x="883" y="303"/>
                    <a:pt x="857" y="278"/>
                    <a:pt x="832" y="278"/>
                  </a:cubicBezTo>
                  <a:cubicBezTo>
                    <a:pt x="809" y="270"/>
                    <a:pt x="789" y="267"/>
                    <a:pt x="769" y="267"/>
                  </a:cubicBezTo>
                  <a:cubicBezTo>
                    <a:pt x="723" y="267"/>
                    <a:pt x="681" y="285"/>
                    <a:pt x="627" y="303"/>
                  </a:cubicBezTo>
                  <a:cubicBezTo>
                    <a:pt x="601" y="329"/>
                    <a:pt x="575" y="329"/>
                    <a:pt x="550" y="355"/>
                  </a:cubicBezTo>
                  <a:cubicBezTo>
                    <a:pt x="550" y="355"/>
                    <a:pt x="550" y="329"/>
                    <a:pt x="550" y="329"/>
                  </a:cubicBezTo>
                  <a:cubicBezTo>
                    <a:pt x="550" y="252"/>
                    <a:pt x="575" y="175"/>
                    <a:pt x="575" y="98"/>
                  </a:cubicBezTo>
                  <a:cubicBezTo>
                    <a:pt x="591" y="36"/>
                    <a:pt x="550" y="2"/>
                    <a:pt x="510" y="2"/>
                  </a:cubicBezTo>
                  <a:cubicBezTo>
                    <a:pt x="483" y="2"/>
                    <a:pt x="457" y="17"/>
                    <a:pt x="447" y="47"/>
                  </a:cubicBezTo>
                  <a:cubicBezTo>
                    <a:pt x="422" y="124"/>
                    <a:pt x="396" y="175"/>
                    <a:pt x="396" y="226"/>
                  </a:cubicBezTo>
                  <a:cubicBezTo>
                    <a:pt x="293" y="150"/>
                    <a:pt x="217" y="73"/>
                    <a:pt x="140" y="21"/>
                  </a:cubicBezTo>
                  <a:cubicBezTo>
                    <a:pt x="125" y="7"/>
                    <a:pt x="107" y="1"/>
                    <a:pt x="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76"/>
            <p:cNvSpPr/>
            <p:nvPr/>
          </p:nvSpPr>
          <p:spPr>
            <a:xfrm>
              <a:off x="7148975" y="1917000"/>
              <a:ext cx="25075" cy="20400"/>
            </a:xfrm>
            <a:custGeom>
              <a:avLst/>
              <a:gdLst/>
              <a:ahLst/>
              <a:cxnLst/>
              <a:rect l="l" t="t" r="r" b="b"/>
              <a:pathLst>
                <a:path w="1003" h="816" extrusionOk="0">
                  <a:moveTo>
                    <a:pt x="90" y="0"/>
                  </a:moveTo>
                  <a:cubicBezTo>
                    <a:pt x="44" y="0"/>
                    <a:pt x="1" y="42"/>
                    <a:pt x="38" y="98"/>
                  </a:cubicBezTo>
                  <a:cubicBezTo>
                    <a:pt x="115" y="226"/>
                    <a:pt x="217" y="328"/>
                    <a:pt x="320" y="431"/>
                  </a:cubicBezTo>
                  <a:cubicBezTo>
                    <a:pt x="243" y="431"/>
                    <a:pt x="166" y="457"/>
                    <a:pt x="89" y="457"/>
                  </a:cubicBezTo>
                  <a:cubicBezTo>
                    <a:pt x="12" y="482"/>
                    <a:pt x="12" y="610"/>
                    <a:pt x="89" y="610"/>
                  </a:cubicBezTo>
                  <a:cubicBezTo>
                    <a:pt x="166" y="610"/>
                    <a:pt x="217" y="610"/>
                    <a:pt x="269" y="585"/>
                  </a:cubicBezTo>
                  <a:lnTo>
                    <a:pt x="269" y="585"/>
                  </a:lnTo>
                  <a:cubicBezTo>
                    <a:pt x="269" y="610"/>
                    <a:pt x="269" y="662"/>
                    <a:pt x="243" y="687"/>
                  </a:cubicBezTo>
                  <a:cubicBezTo>
                    <a:pt x="243" y="738"/>
                    <a:pt x="269" y="764"/>
                    <a:pt x="294" y="790"/>
                  </a:cubicBezTo>
                  <a:cubicBezTo>
                    <a:pt x="320" y="815"/>
                    <a:pt x="320" y="815"/>
                    <a:pt x="320" y="815"/>
                  </a:cubicBezTo>
                  <a:lnTo>
                    <a:pt x="371" y="815"/>
                  </a:lnTo>
                  <a:cubicBezTo>
                    <a:pt x="422" y="790"/>
                    <a:pt x="422" y="764"/>
                    <a:pt x="448" y="738"/>
                  </a:cubicBezTo>
                  <a:cubicBezTo>
                    <a:pt x="474" y="687"/>
                    <a:pt x="474" y="636"/>
                    <a:pt x="474" y="585"/>
                  </a:cubicBezTo>
                  <a:cubicBezTo>
                    <a:pt x="474" y="559"/>
                    <a:pt x="499" y="559"/>
                    <a:pt x="499" y="559"/>
                  </a:cubicBezTo>
                  <a:cubicBezTo>
                    <a:pt x="602" y="636"/>
                    <a:pt x="730" y="687"/>
                    <a:pt x="858" y="738"/>
                  </a:cubicBezTo>
                  <a:cubicBezTo>
                    <a:pt x="871" y="745"/>
                    <a:pt x="882" y="748"/>
                    <a:pt x="893" y="748"/>
                  </a:cubicBezTo>
                  <a:cubicBezTo>
                    <a:pt x="971" y="748"/>
                    <a:pt x="1002" y="604"/>
                    <a:pt x="935" y="559"/>
                  </a:cubicBezTo>
                  <a:cubicBezTo>
                    <a:pt x="858" y="533"/>
                    <a:pt x="807" y="508"/>
                    <a:pt x="756" y="457"/>
                  </a:cubicBezTo>
                  <a:cubicBezTo>
                    <a:pt x="807" y="431"/>
                    <a:pt x="858" y="405"/>
                    <a:pt x="858" y="354"/>
                  </a:cubicBezTo>
                  <a:cubicBezTo>
                    <a:pt x="884" y="328"/>
                    <a:pt x="858" y="303"/>
                    <a:pt x="832" y="277"/>
                  </a:cubicBezTo>
                  <a:cubicBezTo>
                    <a:pt x="818" y="272"/>
                    <a:pt x="803" y="270"/>
                    <a:pt x="789" y="270"/>
                  </a:cubicBezTo>
                  <a:cubicBezTo>
                    <a:pt x="727" y="270"/>
                    <a:pt x="669" y="308"/>
                    <a:pt x="627" y="328"/>
                  </a:cubicBezTo>
                  <a:cubicBezTo>
                    <a:pt x="602" y="328"/>
                    <a:pt x="576" y="328"/>
                    <a:pt x="551" y="354"/>
                  </a:cubicBezTo>
                  <a:lnTo>
                    <a:pt x="525" y="354"/>
                  </a:lnTo>
                  <a:cubicBezTo>
                    <a:pt x="551" y="251"/>
                    <a:pt x="576" y="175"/>
                    <a:pt x="576" y="98"/>
                  </a:cubicBezTo>
                  <a:cubicBezTo>
                    <a:pt x="592" y="36"/>
                    <a:pt x="551" y="2"/>
                    <a:pt x="510" y="2"/>
                  </a:cubicBezTo>
                  <a:cubicBezTo>
                    <a:pt x="484" y="2"/>
                    <a:pt x="458" y="16"/>
                    <a:pt x="448" y="46"/>
                  </a:cubicBezTo>
                  <a:cubicBezTo>
                    <a:pt x="422" y="123"/>
                    <a:pt x="397" y="175"/>
                    <a:pt x="397" y="226"/>
                  </a:cubicBezTo>
                  <a:cubicBezTo>
                    <a:pt x="294" y="149"/>
                    <a:pt x="217" y="72"/>
                    <a:pt x="140" y="21"/>
                  </a:cubicBezTo>
                  <a:cubicBezTo>
                    <a:pt x="126" y="6"/>
                    <a:pt x="108" y="0"/>
                    <a:pt x="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76"/>
            <p:cNvSpPr/>
            <p:nvPr/>
          </p:nvSpPr>
          <p:spPr>
            <a:xfrm>
              <a:off x="6776350" y="1568300"/>
              <a:ext cx="47450" cy="144200"/>
            </a:xfrm>
            <a:custGeom>
              <a:avLst/>
              <a:gdLst/>
              <a:ahLst/>
              <a:cxnLst/>
              <a:rect l="l" t="t" r="r" b="b"/>
              <a:pathLst>
                <a:path w="1898" h="5768" extrusionOk="0">
                  <a:moveTo>
                    <a:pt x="1" y="0"/>
                  </a:moveTo>
                  <a:cubicBezTo>
                    <a:pt x="1" y="564"/>
                    <a:pt x="26" y="1154"/>
                    <a:pt x="103" y="1743"/>
                  </a:cubicBezTo>
                  <a:cubicBezTo>
                    <a:pt x="206" y="2410"/>
                    <a:pt x="359" y="3076"/>
                    <a:pt x="564" y="3717"/>
                  </a:cubicBezTo>
                  <a:cubicBezTo>
                    <a:pt x="667" y="4024"/>
                    <a:pt x="769" y="4358"/>
                    <a:pt x="898" y="4665"/>
                  </a:cubicBezTo>
                  <a:cubicBezTo>
                    <a:pt x="975" y="4793"/>
                    <a:pt x="1026" y="4921"/>
                    <a:pt x="1103" y="5075"/>
                  </a:cubicBezTo>
                  <a:cubicBezTo>
                    <a:pt x="1154" y="5229"/>
                    <a:pt x="1231" y="5383"/>
                    <a:pt x="1308" y="5537"/>
                  </a:cubicBezTo>
                  <a:cubicBezTo>
                    <a:pt x="1487" y="5665"/>
                    <a:pt x="1692" y="5742"/>
                    <a:pt x="1897" y="5767"/>
                  </a:cubicBezTo>
                  <a:cubicBezTo>
                    <a:pt x="1692" y="5331"/>
                    <a:pt x="1256" y="4358"/>
                    <a:pt x="1205" y="4229"/>
                  </a:cubicBezTo>
                  <a:cubicBezTo>
                    <a:pt x="769" y="3153"/>
                    <a:pt x="462" y="2025"/>
                    <a:pt x="436" y="872"/>
                  </a:cubicBezTo>
                  <a:cubicBezTo>
                    <a:pt x="411" y="539"/>
                    <a:pt x="436" y="0"/>
                    <a:pt x="1"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76"/>
            <p:cNvSpPr/>
            <p:nvPr/>
          </p:nvSpPr>
          <p:spPr>
            <a:xfrm>
              <a:off x="6773800" y="1531775"/>
              <a:ext cx="218950" cy="55775"/>
            </a:xfrm>
            <a:custGeom>
              <a:avLst/>
              <a:gdLst/>
              <a:ahLst/>
              <a:cxnLst/>
              <a:rect l="l" t="t" r="r" b="b"/>
              <a:pathLst>
                <a:path w="8758" h="2231" extrusionOk="0">
                  <a:moveTo>
                    <a:pt x="846" y="1"/>
                  </a:moveTo>
                  <a:cubicBezTo>
                    <a:pt x="385" y="1"/>
                    <a:pt x="0" y="436"/>
                    <a:pt x="0" y="974"/>
                  </a:cubicBezTo>
                  <a:cubicBezTo>
                    <a:pt x="0" y="1487"/>
                    <a:pt x="385" y="1923"/>
                    <a:pt x="846" y="1923"/>
                  </a:cubicBezTo>
                  <a:cubicBezTo>
                    <a:pt x="1333" y="1923"/>
                    <a:pt x="1692" y="1513"/>
                    <a:pt x="1717" y="1000"/>
                  </a:cubicBezTo>
                  <a:cubicBezTo>
                    <a:pt x="1992" y="882"/>
                    <a:pt x="2282" y="795"/>
                    <a:pt x="2576" y="795"/>
                  </a:cubicBezTo>
                  <a:cubicBezTo>
                    <a:pt x="2665" y="795"/>
                    <a:pt x="2755" y="803"/>
                    <a:pt x="2845" y="821"/>
                  </a:cubicBezTo>
                  <a:cubicBezTo>
                    <a:pt x="3050" y="846"/>
                    <a:pt x="3255" y="923"/>
                    <a:pt x="3409" y="1026"/>
                  </a:cubicBezTo>
                  <a:cubicBezTo>
                    <a:pt x="3460" y="1051"/>
                    <a:pt x="3486" y="1077"/>
                    <a:pt x="3511" y="1103"/>
                  </a:cubicBezTo>
                  <a:cubicBezTo>
                    <a:pt x="3511" y="1154"/>
                    <a:pt x="3511" y="1205"/>
                    <a:pt x="3511" y="1256"/>
                  </a:cubicBezTo>
                  <a:cubicBezTo>
                    <a:pt x="3511" y="1795"/>
                    <a:pt x="3896" y="2230"/>
                    <a:pt x="4357" y="2230"/>
                  </a:cubicBezTo>
                  <a:cubicBezTo>
                    <a:pt x="4767" y="2230"/>
                    <a:pt x="5075" y="1948"/>
                    <a:pt x="5203" y="1538"/>
                  </a:cubicBezTo>
                  <a:cubicBezTo>
                    <a:pt x="6331" y="1718"/>
                    <a:pt x="7484" y="1846"/>
                    <a:pt x="8612" y="2102"/>
                  </a:cubicBezTo>
                  <a:cubicBezTo>
                    <a:pt x="8620" y="2104"/>
                    <a:pt x="8627" y="2105"/>
                    <a:pt x="8634" y="2105"/>
                  </a:cubicBezTo>
                  <a:cubicBezTo>
                    <a:pt x="8721" y="2105"/>
                    <a:pt x="8758" y="1972"/>
                    <a:pt x="8663" y="1948"/>
                  </a:cubicBezTo>
                  <a:lnTo>
                    <a:pt x="8663" y="1948"/>
                  </a:lnTo>
                  <a:lnTo>
                    <a:pt x="8663" y="1974"/>
                  </a:lnTo>
                  <a:cubicBezTo>
                    <a:pt x="8074" y="1846"/>
                    <a:pt x="7484" y="1718"/>
                    <a:pt x="6920" y="1615"/>
                  </a:cubicBezTo>
                  <a:cubicBezTo>
                    <a:pt x="6638" y="1564"/>
                    <a:pt x="6331" y="1538"/>
                    <a:pt x="6049" y="1513"/>
                  </a:cubicBezTo>
                  <a:lnTo>
                    <a:pt x="5639" y="1461"/>
                  </a:lnTo>
                  <a:cubicBezTo>
                    <a:pt x="5485" y="1436"/>
                    <a:pt x="5357" y="1436"/>
                    <a:pt x="5203" y="1436"/>
                  </a:cubicBezTo>
                  <a:cubicBezTo>
                    <a:pt x="5229" y="1385"/>
                    <a:pt x="5229" y="1333"/>
                    <a:pt x="5229" y="1256"/>
                  </a:cubicBezTo>
                  <a:cubicBezTo>
                    <a:pt x="5229" y="718"/>
                    <a:pt x="4844" y="282"/>
                    <a:pt x="4357" y="282"/>
                  </a:cubicBezTo>
                  <a:cubicBezTo>
                    <a:pt x="3998" y="282"/>
                    <a:pt x="3691" y="539"/>
                    <a:pt x="3563" y="898"/>
                  </a:cubicBezTo>
                  <a:cubicBezTo>
                    <a:pt x="3563" y="898"/>
                    <a:pt x="3537" y="898"/>
                    <a:pt x="3537" y="872"/>
                  </a:cubicBezTo>
                  <a:cubicBezTo>
                    <a:pt x="3332" y="744"/>
                    <a:pt x="3101" y="667"/>
                    <a:pt x="2871" y="616"/>
                  </a:cubicBezTo>
                  <a:cubicBezTo>
                    <a:pt x="2780" y="604"/>
                    <a:pt x="2686" y="597"/>
                    <a:pt x="2591" y="597"/>
                  </a:cubicBezTo>
                  <a:cubicBezTo>
                    <a:pt x="2285" y="597"/>
                    <a:pt x="1966" y="664"/>
                    <a:pt x="1692" y="821"/>
                  </a:cubicBezTo>
                  <a:cubicBezTo>
                    <a:pt x="1640" y="359"/>
                    <a:pt x="1282" y="1"/>
                    <a:pt x="8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76"/>
            <p:cNvSpPr/>
            <p:nvPr/>
          </p:nvSpPr>
          <p:spPr>
            <a:xfrm>
              <a:off x="6762250" y="2763950"/>
              <a:ext cx="247725" cy="720225"/>
            </a:xfrm>
            <a:custGeom>
              <a:avLst/>
              <a:gdLst/>
              <a:ahLst/>
              <a:cxnLst/>
              <a:rect l="l" t="t" r="r" b="b"/>
              <a:pathLst>
                <a:path w="9909" h="28809" extrusionOk="0">
                  <a:moveTo>
                    <a:pt x="3435" y="0"/>
                  </a:moveTo>
                  <a:lnTo>
                    <a:pt x="3435" y="0"/>
                  </a:lnTo>
                  <a:cubicBezTo>
                    <a:pt x="1" y="590"/>
                    <a:pt x="4255" y="2537"/>
                    <a:pt x="4255" y="2537"/>
                  </a:cubicBezTo>
                  <a:lnTo>
                    <a:pt x="3743" y="24835"/>
                  </a:lnTo>
                  <a:cubicBezTo>
                    <a:pt x="4307" y="20120"/>
                    <a:pt x="4896" y="14763"/>
                    <a:pt x="5255" y="10150"/>
                  </a:cubicBezTo>
                  <a:cubicBezTo>
                    <a:pt x="5434" y="6074"/>
                    <a:pt x="5588" y="3306"/>
                    <a:pt x="5588" y="3229"/>
                  </a:cubicBezTo>
                  <a:cubicBezTo>
                    <a:pt x="5614" y="2358"/>
                    <a:pt x="5588" y="1589"/>
                    <a:pt x="5537" y="923"/>
                  </a:cubicBezTo>
                  <a:cubicBezTo>
                    <a:pt x="5537" y="871"/>
                    <a:pt x="5562" y="820"/>
                    <a:pt x="5639" y="820"/>
                  </a:cubicBezTo>
                  <a:cubicBezTo>
                    <a:pt x="5648" y="816"/>
                    <a:pt x="5658" y="814"/>
                    <a:pt x="5668" y="814"/>
                  </a:cubicBezTo>
                  <a:cubicBezTo>
                    <a:pt x="5715" y="814"/>
                    <a:pt x="5767" y="859"/>
                    <a:pt x="5767" y="923"/>
                  </a:cubicBezTo>
                  <a:cubicBezTo>
                    <a:pt x="5921" y="2973"/>
                    <a:pt x="5767" y="6305"/>
                    <a:pt x="5486" y="10150"/>
                  </a:cubicBezTo>
                  <a:cubicBezTo>
                    <a:pt x="5306" y="14020"/>
                    <a:pt x="5075" y="19094"/>
                    <a:pt x="4896" y="24169"/>
                  </a:cubicBezTo>
                  <a:cubicBezTo>
                    <a:pt x="4845" y="25809"/>
                    <a:pt x="4794" y="27347"/>
                    <a:pt x="4742" y="28808"/>
                  </a:cubicBezTo>
                  <a:cubicBezTo>
                    <a:pt x="4870" y="28449"/>
                    <a:pt x="4973" y="28091"/>
                    <a:pt x="5075" y="27732"/>
                  </a:cubicBezTo>
                  <a:cubicBezTo>
                    <a:pt x="5691" y="25707"/>
                    <a:pt x="6434" y="1999"/>
                    <a:pt x="6434" y="1999"/>
                  </a:cubicBezTo>
                  <a:cubicBezTo>
                    <a:pt x="6434" y="1999"/>
                    <a:pt x="7767" y="1410"/>
                    <a:pt x="8971" y="871"/>
                  </a:cubicBezTo>
                  <a:lnTo>
                    <a:pt x="8971" y="897"/>
                  </a:lnTo>
                  <a:cubicBezTo>
                    <a:pt x="9908" y="478"/>
                    <a:pt x="6132" y="432"/>
                    <a:pt x="4407" y="432"/>
                  </a:cubicBezTo>
                  <a:cubicBezTo>
                    <a:pt x="3914" y="432"/>
                    <a:pt x="3589" y="436"/>
                    <a:pt x="3589" y="436"/>
                  </a:cubicBezTo>
                  <a:lnTo>
                    <a:pt x="3435" y="0"/>
                  </a:ln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76"/>
            <p:cNvSpPr/>
            <p:nvPr/>
          </p:nvSpPr>
          <p:spPr>
            <a:xfrm>
              <a:off x="6817350" y="1578375"/>
              <a:ext cx="13500" cy="18775"/>
            </a:xfrm>
            <a:custGeom>
              <a:avLst/>
              <a:gdLst/>
              <a:ahLst/>
              <a:cxnLst/>
              <a:rect l="l" t="t" r="r" b="b"/>
              <a:pathLst>
                <a:path w="540" h="751" extrusionOk="0">
                  <a:moveTo>
                    <a:pt x="406" y="1"/>
                  </a:moveTo>
                  <a:cubicBezTo>
                    <a:pt x="323" y="1"/>
                    <a:pt x="243" y="43"/>
                    <a:pt x="180" y="84"/>
                  </a:cubicBezTo>
                  <a:cubicBezTo>
                    <a:pt x="103" y="136"/>
                    <a:pt x="27" y="213"/>
                    <a:pt x="27" y="315"/>
                  </a:cubicBezTo>
                  <a:cubicBezTo>
                    <a:pt x="1" y="392"/>
                    <a:pt x="1" y="494"/>
                    <a:pt x="52" y="571"/>
                  </a:cubicBezTo>
                  <a:cubicBezTo>
                    <a:pt x="78" y="623"/>
                    <a:pt x="103" y="674"/>
                    <a:pt x="129" y="700"/>
                  </a:cubicBezTo>
                  <a:cubicBezTo>
                    <a:pt x="180" y="725"/>
                    <a:pt x="206" y="751"/>
                    <a:pt x="283" y="751"/>
                  </a:cubicBezTo>
                  <a:cubicBezTo>
                    <a:pt x="334" y="751"/>
                    <a:pt x="360" y="700"/>
                    <a:pt x="334" y="648"/>
                  </a:cubicBezTo>
                  <a:cubicBezTo>
                    <a:pt x="308" y="623"/>
                    <a:pt x="283" y="597"/>
                    <a:pt x="257" y="571"/>
                  </a:cubicBezTo>
                  <a:cubicBezTo>
                    <a:pt x="257" y="571"/>
                    <a:pt x="257" y="571"/>
                    <a:pt x="257" y="546"/>
                  </a:cubicBezTo>
                  <a:cubicBezTo>
                    <a:pt x="232" y="546"/>
                    <a:pt x="232" y="520"/>
                    <a:pt x="232" y="520"/>
                  </a:cubicBezTo>
                  <a:cubicBezTo>
                    <a:pt x="232" y="494"/>
                    <a:pt x="206" y="494"/>
                    <a:pt x="206" y="494"/>
                  </a:cubicBezTo>
                  <a:cubicBezTo>
                    <a:pt x="206" y="494"/>
                    <a:pt x="206" y="494"/>
                    <a:pt x="206" y="469"/>
                  </a:cubicBezTo>
                  <a:cubicBezTo>
                    <a:pt x="206" y="469"/>
                    <a:pt x="206" y="443"/>
                    <a:pt x="206" y="443"/>
                  </a:cubicBezTo>
                  <a:lnTo>
                    <a:pt x="206" y="418"/>
                  </a:lnTo>
                  <a:lnTo>
                    <a:pt x="206" y="392"/>
                  </a:lnTo>
                  <a:cubicBezTo>
                    <a:pt x="206" y="392"/>
                    <a:pt x="206" y="366"/>
                    <a:pt x="206" y="366"/>
                  </a:cubicBezTo>
                  <a:cubicBezTo>
                    <a:pt x="206" y="341"/>
                    <a:pt x="206" y="341"/>
                    <a:pt x="206" y="341"/>
                  </a:cubicBezTo>
                  <a:cubicBezTo>
                    <a:pt x="206" y="315"/>
                    <a:pt x="232" y="289"/>
                    <a:pt x="232" y="289"/>
                  </a:cubicBezTo>
                  <a:cubicBezTo>
                    <a:pt x="232" y="264"/>
                    <a:pt x="257" y="264"/>
                    <a:pt x="257" y="264"/>
                  </a:cubicBezTo>
                  <a:cubicBezTo>
                    <a:pt x="257" y="264"/>
                    <a:pt x="257" y="238"/>
                    <a:pt x="283" y="238"/>
                  </a:cubicBezTo>
                  <a:cubicBezTo>
                    <a:pt x="283" y="238"/>
                    <a:pt x="308" y="213"/>
                    <a:pt x="308" y="213"/>
                  </a:cubicBezTo>
                  <a:lnTo>
                    <a:pt x="334" y="213"/>
                  </a:lnTo>
                  <a:cubicBezTo>
                    <a:pt x="334" y="213"/>
                    <a:pt x="334" y="187"/>
                    <a:pt x="360" y="187"/>
                  </a:cubicBezTo>
                  <a:lnTo>
                    <a:pt x="437" y="187"/>
                  </a:lnTo>
                  <a:cubicBezTo>
                    <a:pt x="488" y="187"/>
                    <a:pt x="513" y="161"/>
                    <a:pt x="539" y="110"/>
                  </a:cubicBezTo>
                  <a:cubicBezTo>
                    <a:pt x="539" y="59"/>
                    <a:pt x="513" y="8"/>
                    <a:pt x="462" y="8"/>
                  </a:cubicBezTo>
                  <a:cubicBezTo>
                    <a:pt x="443" y="3"/>
                    <a:pt x="425" y="1"/>
                    <a:pt x="4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76"/>
            <p:cNvSpPr/>
            <p:nvPr/>
          </p:nvSpPr>
          <p:spPr>
            <a:xfrm>
              <a:off x="6807950" y="1634200"/>
              <a:ext cx="60050" cy="9725"/>
            </a:xfrm>
            <a:custGeom>
              <a:avLst/>
              <a:gdLst/>
              <a:ahLst/>
              <a:cxnLst/>
              <a:rect l="l" t="t" r="r" b="b"/>
              <a:pathLst>
                <a:path w="2402" h="389" extrusionOk="0">
                  <a:moveTo>
                    <a:pt x="96" y="0"/>
                  </a:moveTo>
                  <a:cubicBezTo>
                    <a:pt x="34" y="0"/>
                    <a:pt x="1" y="84"/>
                    <a:pt x="69" y="107"/>
                  </a:cubicBezTo>
                  <a:cubicBezTo>
                    <a:pt x="146" y="158"/>
                    <a:pt x="223" y="184"/>
                    <a:pt x="326" y="235"/>
                  </a:cubicBezTo>
                  <a:cubicBezTo>
                    <a:pt x="428" y="261"/>
                    <a:pt x="531" y="286"/>
                    <a:pt x="633" y="286"/>
                  </a:cubicBezTo>
                  <a:cubicBezTo>
                    <a:pt x="813" y="338"/>
                    <a:pt x="1018" y="363"/>
                    <a:pt x="1223" y="389"/>
                  </a:cubicBezTo>
                  <a:lnTo>
                    <a:pt x="1812" y="389"/>
                  </a:lnTo>
                  <a:cubicBezTo>
                    <a:pt x="1992" y="389"/>
                    <a:pt x="2222" y="389"/>
                    <a:pt x="2376" y="261"/>
                  </a:cubicBezTo>
                  <a:cubicBezTo>
                    <a:pt x="2402" y="235"/>
                    <a:pt x="2376" y="184"/>
                    <a:pt x="2350" y="158"/>
                  </a:cubicBezTo>
                  <a:cubicBezTo>
                    <a:pt x="2299" y="145"/>
                    <a:pt x="2254" y="139"/>
                    <a:pt x="2213" y="139"/>
                  </a:cubicBezTo>
                  <a:cubicBezTo>
                    <a:pt x="2171" y="139"/>
                    <a:pt x="2133" y="145"/>
                    <a:pt x="2094" y="158"/>
                  </a:cubicBezTo>
                  <a:cubicBezTo>
                    <a:pt x="1992" y="158"/>
                    <a:pt x="1889" y="158"/>
                    <a:pt x="1812" y="184"/>
                  </a:cubicBezTo>
                  <a:lnTo>
                    <a:pt x="1223" y="184"/>
                  </a:lnTo>
                  <a:cubicBezTo>
                    <a:pt x="1043" y="158"/>
                    <a:pt x="864" y="132"/>
                    <a:pt x="684" y="107"/>
                  </a:cubicBezTo>
                  <a:cubicBezTo>
                    <a:pt x="582" y="81"/>
                    <a:pt x="505" y="81"/>
                    <a:pt x="403" y="56"/>
                  </a:cubicBezTo>
                  <a:cubicBezTo>
                    <a:pt x="300" y="30"/>
                    <a:pt x="197" y="30"/>
                    <a:pt x="121" y="4"/>
                  </a:cubicBezTo>
                  <a:cubicBezTo>
                    <a:pt x="112" y="2"/>
                    <a:pt x="10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76"/>
            <p:cNvSpPr/>
            <p:nvPr/>
          </p:nvSpPr>
          <p:spPr>
            <a:xfrm>
              <a:off x="6827600" y="1647100"/>
              <a:ext cx="16050" cy="4525"/>
            </a:xfrm>
            <a:custGeom>
              <a:avLst/>
              <a:gdLst/>
              <a:ahLst/>
              <a:cxnLst/>
              <a:rect l="l" t="t" r="r" b="b"/>
              <a:pathLst>
                <a:path w="642" h="181" extrusionOk="0">
                  <a:moveTo>
                    <a:pt x="52" y="1"/>
                  </a:moveTo>
                  <a:cubicBezTo>
                    <a:pt x="27" y="1"/>
                    <a:pt x="1" y="27"/>
                    <a:pt x="1" y="52"/>
                  </a:cubicBezTo>
                  <a:cubicBezTo>
                    <a:pt x="1" y="78"/>
                    <a:pt x="1" y="103"/>
                    <a:pt x="52" y="129"/>
                  </a:cubicBezTo>
                  <a:cubicBezTo>
                    <a:pt x="129" y="155"/>
                    <a:pt x="232" y="155"/>
                    <a:pt x="334" y="180"/>
                  </a:cubicBezTo>
                  <a:lnTo>
                    <a:pt x="462" y="180"/>
                  </a:lnTo>
                  <a:cubicBezTo>
                    <a:pt x="488" y="180"/>
                    <a:pt x="514" y="155"/>
                    <a:pt x="565" y="155"/>
                  </a:cubicBezTo>
                  <a:cubicBezTo>
                    <a:pt x="590" y="155"/>
                    <a:pt x="616" y="129"/>
                    <a:pt x="642" y="103"/>
                  </a:cubicBezTo>
                  <a:cubicBezTo>
                    <a:pt x="642" y="78"/>
                    <a:pt x="642" y="52"/>
                    <a:pt x="616" y="27"/>
                  </a:cubicBezTo>
                  <a:cubicBezTo>
                    <a:pt x="590" y="1"/>
                    <a:pt x="514" y="1"/>
                    <a:pt x="4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76"/>
            <p:cNvSpPr/>
            <p:nvPr/>
          </p:nvSpPr>
          <p:spPr>
            <a:xfrm>
              <a:off x="6801975" y="1530500"/>
              <a:ext cx="9000" cy="9625"/>
            </a:xfrm>
            <a:custGeom>
              <a:avLst/>
              <a:gdLst/>
              <a:ahLst/>
              <a:cxnLst/>
              <a:rect l="l" t="t" r="r" b="b"/>
              <a:pathLst>
                <a:path w="360" h="385" extrusionOk="0">
                  <a:moveTo>
                    <a:pt x="129" y="0"/>
                  </a:moveTo>
                  <a:cubicBezTo>
                    <a:pt x="129" y="26"/>
                    <a:pt x="103" y="26"/>
                    <a:pt x="103" y="26"/>
                  </a:cubicBezTo>
                  <a:lnTo>
                    <a:pt x="78" y="26"/>
                  </a:lnTo>
                  <a:cubicBezTo>
                    <a:pt x="78" y="52"/>
                    <a:pt x="52" y="52"/>
                    <a:pt x="52" y="52"/>
                  </a:cubicBezTo>
                  <a:cubicBezTo>
                    <a:pt x="52" y="77"/>
                    <a:pt x="26" y="77"/>
                    <a:pt x="26" y="103"/>
                  </a:cubicBezTo>
                  <a:cubicBezTo>
                    <a:pt x="1" y="128"/>
                    <a:pt x="1" y="128"/>
                    <a:pt x="1" y="154"/>
                  </a:cubicBezTo>
                  <a:cubicBezTo>
                    <a:pt x="1" y="154"/>
                    <a:pt x="1" y="180"/>
                    <a:pt x="1" y="180"/>
                  </a:cubicBezTo>
                  <a:lnTo>
                    <a:pt x="1" y="205"/>
                  </a:lnTo>
                  <a:cubicBezTo>
                    <a:pt x="1" y="205"/>
                    <a:pt x="1" y="231"/>
                    <a:pt x="1" y="231"/>
                  </a:cubicBezTo>
                  <a:cubicBezTo>
                    <a:pt x="1" y="257"/>
                    <a:pt x="1" y="257"/>
                    <a:pt x="26" y="282"/>
                  </a:cubicBezTo>
                  <a:cubicBezTo>
                    <a:pt x="26" y="308"/>
                    <a:pt x="52" y="308"/>
                    <a:pt x="52" y="333"/>
                  </a:cubicBezTo>
                  <a:cubicBezTo>
                    <a:pt x="78" y="333"/>
                    <a:pt x="78" y="359"/>
                    <a:pt x="103" y="359"/>
                  </a:cubicBezTo>
                  <a:cubicBezTo>
                    <a:pt x="103" y="359"/>
                    <a:pt x="129" y="359"/>
                    <a:pt x="129" y="385"/>
                  </a:cubicBezTo>
                  <a:lnTo>
                    <a:pt x="231" y="385"/>
                  </a:lnTo>
                  <a:cubicBezTo>
                    <a:pt x="257" y="385"/>
                    <a:pt x="257" y="359"/>
                    <a:pt x="283" y="359"/>
                  </a:cubicBezTo>
                  <a:cubicBezTo>
                    <a:pt x="283" y="359"/>
                    <a:pt x="308" y="333"/>
                    <a:pt x="308" y="333"/>
                  </a:cubicBezTo>
                  <a:cubicBezTo>
                    <a:pt x="334" y="308"/>
                    <a:pt x="334" y="308"/>
                    <a:pt x="334" y="282"/>
                  </a:cubicBezTo>
                  <a:cubicBezTo>
                    <a:pt x="360" y="282"/>
                    <a:pt x="360" y="257"/>
                    <a:pt x="360" y="257"/>
                  </a:cubicBezTo>
                  <a:cubicBezTo>
                    <a:pt x="360" y="257"/>
                    <a:pt x="360" y="257"/>
                    <a:pt x="360" y="231"/>
                  </a:cubicBezTo>
                  <a:cubicBezTo>
                    <a:pt x="360" y="231"/>
                    <a:pt x="360" y="231"/>
                    <a:pt x="360" y="205"/>
                  </a:cubicBezTo>
                  <a:cubicBezTo>
                    <a:pt x="360" y="180"/>
                    <a:pt x="360" y="180"/>
                    <a:pt x="360" y="154"/>
                  </a:cubicBezTo>
                  <a:cubicBezTo>
                    <a:pt x="360" y="128"/>
                    <a:pt x="360" y="128"/>
                    <a:pt x="334" y="103"/>
                  </a:cubicBezTo>
                  <a:cubicBezTo>
                    <a:pt x="334" y="103"/>
                    <a:pt x="334" y="77"/>
                    <a:pt x="308" y="77"/>
                  </a:cubicBezTo>
                  <a:cubicBezTo>
                    <a:pt x="308" y="52"/>
                    <a:pt x="283" y="52"/>
                    <a:pt x="283" y="52"/>
                  </a:cubicBezTo>
                  <a:cubicBezTo>
                    <a:pt x="283" y="26"/>
                    <a:pt x="257" y="26"/>
                    <a:pt x="257" y="26"/>
                  </a:cubicBezTo>
                  <a:cubicBezTo>
                    <a:pt x="231" y="26"/>
                    <a:pt x="231" y="0"/>
                    <a:pt x="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76"/>
            <p:cNvSpPr/>
            <p:nvPr/>
          </p:nvSpPr>
          <p:spPr>
            <a:xfrm>
              <a:off x="6887850" y="1535625"/>
              <a:ext cx="11550" cy="12200"/>
            </a:xfrm>
            <a:custGeom>
              <a:avLst/>
              <a:gdLst/>
              <a:ahLst/>
              <a:cxnLst/>
              <a:rect l="l" t="t" r="r" b="b"/>
              <a:pathLst>
                <a:path w="462" h="488" extrusionOk="0">
                  <a:moveTo>
                    <a:pt x="180" y="0"/>
                  </a:moveTo>
                  <a:cubicBezTo>
                    <a:pt x="154" y="0"/>
                    <a:pt x="128" y="26"/>
                    <a:pt x="128" y="26"/>
                  </a:cubicBezTo>
                  <a:lnTo>
                    <a:pt x="103" y="26"/>
                  </a:lnTo>
                  <a:cubicBezTo>
                    <a:pt x="103" y="52"/>
                    <a:pt x="77" y="52"/>
                    <a:pt x="77" y="77"/>
                  </a:cubicBezTo>
                  <a:cubicBezTo>
                    <a:pt x="51" y="77"/>
                    <a:pt x="51" y="103"/>
                    <a:pt x="26" y="103"/>
                  </a:cubicBezTo>
                  <a:cubicBezTo>
                    <a:pt x="26" y="103"/>
                    <a:pt x="26" y="128"/>
                    <a:pt x="26" y="128"/>
                  </a:cubicBezTo>
                  <a:cubicBezTo>
                    <a:pt x="26" y="128"/>
                    <a:pt x="0" y="154"/>
                    <a:pt x="0" y="180"/>
                  </a:cubicBezTo>
                  <a:cubicBezTo>
                    <a:pt x="0" y="180"/>
                    <a:pt x="0" y="205"/>
                    <a:pt x="0" y="231"/>
                  </a:cubicBezTo>
                  <a:lnTo>
                    <a:pt x="0" y="257"/>
                  </a:lnTo>
                  <a:cubicBezTo>
                    <a:pt x="0" y="257"/>
                    <a:pt x="0" y="282"/>
                    <a:pt x="0" y="308"/>
                  </a:cubicBezTo>
                  <a:cubicBezTo>
                    <a:pt x="0" y="308"/>
                    <a:pt x="26" y="334"/>
                    <a:pt x="26" y="359"/>
                  </a:cubicBezTo>
                  <a:cubicBezTo>
                    <a:pt x="51" y="385"/>
                    <a:pt x="51" y="385"/>
                    <a:pt x="77" y="410"/>
                  </a:cubicBezTo>
                  <a:cubicBezTo>
                    <a:pt x="77" y="436"/>
                    <a:pt x="103" y="436"/>
                    <a:pt x="128" y="462"/>
                  </a:cubicBezTo>
                  <a:lnTo>
                    <a:pt x="154" y="462"/>
                  </a:lnTo>
                  <a:cubicBezTo>
                    <a:pt x="180" y="462"/>
                    <a:pt x="180" y="487"/>
                    <a:pt x="180" y="487"/>
                  </a:cubicBezTo>
                  <a:lnTo>
                    <a:pt x="308" y="487"/>
                  </a:lnTo>
                  <a:cubicBezTo>
                    <a:pt x="333" y="462"/>
                    <a:pt x="333" y="462"/>
                    <a:pt x="359" y="462"/>
                  </a:cubicBezTo>
                  <a:cubicBezTo>
                    <a:pt x="359" y="462"/>
                    <a:pt x="359" y="436"/>
                    <a:pt x="359" y="436"/>
                  </a:cubicBezTo>
                  <a:cubicBezTo>
                    <a:pt x="385" y="436"/>
                    <a:pt x="385" y="436"/>
                    <a:pt x="410" y="410"/>
                  </a:cubicBezTo>
                  <a:cubicBezTo>
                    <a:pt x="410" y="410"/>
                    <a:pt x="436" y="385"/>
                    <a:pt x="436" y="359"/>
                  </a:cubicBezTo>
                  <a:cubicBezTo>
                    <a:pt x="462" y="359"/>
                    <a:pt x="462" y="334"/>
                    <a:pt x="462" y="334"/>
                  </a:cubicBezTo>
                  <a:cubicBezTo>
                    <a:pt x="462" y="308"/>
                    <a:pt x="462" y="308"/>
                    <a:pt x="462" y="308"/>
                  </a:cubicBezTo>
                  <a:cubicBezTo>
                    <a:pt x="462" y="308"/>
                    <a:pt x="462" y="282"/>
                    <a:pt x="462" y="257"/>
                  </a:cubicBezTo>
                  <a:cubicBezTo>
                    <a:pt x="462" y="231"/>
                    <a:pt x="462" y="231"/>
                    <a:pt x="462" y="205"/>
                  </a:cubicBezTo>
                  <a:cubicBezTo>
                    <a:pt x="462" y="205"/>
                    <a:pt x="462" y="180"/>
                    <a:pt x="462" y="180"/>
                  </a:cubicBezTo>
                  <a:cubicBezTo>
                    <a:pt x="462" y="154"/>
                    <a:pt x="462" y="128"/>
                    <a:pt x="462" y="128"/>
                  </a:cubicBezTo>
                  <a:cubicBezTo>
                    <a:pt x="436" y="103"/>
                    <a:pt x="436" y="103"/>
                    <a:pt x="410" y="77"/>
                  </a:cubicBezTo>
                  <a:cubicBezTo>
                    <a:pt x="385" y="52"/>
                    <a:pt x="385" y="52"/>
                    <a:pt x="359" y="26"/>
                  </a:cubicBezTo>
                  <a:lnTo>
                    <a:pt x="333" y="26"/>
                  </a:lnTo>
                  <a:cubicBezTo>
                    <a:pt x="308" y="26"/>
                    <a:pt x="308" y="0"/>
                    <a:pt x="2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76"/>
            <p:cNvSpPr/>
            <p:nvPr/>
          </p:nvSpPr>
          <p:spPr>
            <a:xfrm>
              <a:off x="6786775" y="1495925"/>
              <a:ext cx="34450" cy="11525"/>
            </a:xfrm>
            <a:custGeom>
              <a:avLst/>
              <a:gdLst/>
              <a:ahLst/>
              <a:cxnLst/>
              <a:rect l="l" t="t" r="r" b="b"/>
              <a:pathLst>
                <a:path w="1378" h="461" extrusionOk="0">
                  <a:moveTo>
                    <a:pt x="552" y="0"/>
                  </a:moveTo>
                  <a:cubicBezTo>
                    <a:pt x="386" y="0"/>
                    <a:pt x="228" y="40"/>
                    <a:pt x="71" y="127"/>
                  </a:cubicBezTo>
                  <a:cubicBezTo>
                    <a:pt x="1" y="151"/>
                    <a:pt x="37" y="259"/>
                    <a:pt x="102" y="259"/>
                  </a:cubicBezTo>
                  <a:cubicBezTo>
                    <a:pt x="108" y="259"/>
                    <a:pt x="115" y="258"/>
                    <a:pt x="122" y="256"/>
                  </a:cubicBezTo>
                  <a:cubicBezTo>
                    <a:pt x="254" y="206"/>
                    <a:pt x="387" y="178"/>
                    <a:pt x="519" y="178"/>
                  </a:cubicBezTo>
                  <a:cubicBezTo>
                    <a:pt x="592" y="178"/>
                    <a:pt x="664" y="186"/>
                    <a:pt x="737" y="204"/>
                  </a:cubicBezTo>
                  <a:cubicBezTo>
                    <a:pt x="839" y="230"/>
                    <a:pt x="942" y="256"/>
                    <a:pt x="1044" y="307"/>
                  </a:cubicBezTo>
                  <a:cubicBezTo>
                    <a:pt x="1096" y="332"/>
                    <a:pt x="1121" y="358"/>
                    <a:pt x="1173" y="384"/>
                  </a:cubicBezTo>
                  <a:cubicBezTo>
                    <a:pt x="1224" y="409"/>
                    <a:pt x="1275" y="461"/>
                    <a:pt x="1326" y="461"/>
                  </a:cubicBezTo>
                  <a:cubicBezTo>
                    <a:pt x="1352" y="461"/>
                    <a:pt x="1378" y="435"/>
                    <a:pt x="1378" y="384"/>
                  </a:cubicBezTo>
                  <a:cubicBezTo>
                    <a:pt x="1378" y="281"/>
                    <a:pt x="1224" y="204"/>
                    <a:pt x="1121" y="153"/>
                  </a:cubicBezTo>
                  <a:cubicBezTo>
                    <a:pt x="1019" y="102"/>
                    <a:pt x="916" y="51"/>
                    <a:pt x="788" y="25"/>
                  </a:cubicBezTo>
                  <a:cubicBezTo>
                    <a:pt x="707" y="9"/>
                    <a:pt x="628" y="0"/>
                    <a:pt x="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76"/>
            <p:cNvSpPr/>
            <p:nvPr/>
          </p:nvSpPr>
          <p:spPr>
            <a:xfrm>
              <a:off x="6884200" y="1507500"/>
              <a:ext cx="42750" cy="14700"/>
            </a:xfrm>
            <a:custGeom>
              <a:avLst/>
              <a:gdLst/>
              <a:ahLst/>
              <a:cxnLst/>
              <a:rect l="l" t="t" r="r" b="b"/>
              <a:pathLst>
                <a:path w="1710" h="588" extrusionOk="0">
                  <a:moveTo>
                    <a:pt x="620" y="0"/>
                  </a:moveTo>
                  <a:cubicBezTo>
                    <a:pt x="429" y="0"/>
                    <a:pt x="240" y="43"/>
                    <a:pt x="69" y="151"/>
                  </a:cubicBezTo>
                  <a:cubicBezTo>
                    <a:pt x="1" y="174"/>
                    <a:pt x="34" y="258"/>
                    <a:pt x="96" y="258"/>
                  </a:cubicBezTo>
                  <a:cubicBezTo>
                    <a:pt x="104" y="258"/>
                    <a:pt x="112" y="257"/>
                    <a:pt x="121" y="254"/>
                  </a:cubicBezTo>
                  <a:cubicBezTo>
                    <a:pt x="299" y="221"/>
                    <a:pt x="477" y="189"/>
                    <a:pt x="656" y="189"/>
                  </a:cubicBezTo>
                  <a:cubicBezTo>
                    <a:pt x="759" y="189"/>
                    <a:pt x="863" y="200"/>
                    <a:pt x="966" y="228"/>
                  </a:cubicBezTo>
                  <a:cubicBezTo>
                    <a:pt x="1069" y="280"/>
                    <a:pt x="1197" y="331"/>
                    <a:pt x="1300" y="382"/>
                  </a:cubicBezTo>
                  <a:cubicBezTo>
                    <a:pt x="1402" y="459"/>
                    <a:pt x="1505" y="561"/>
                    <a:pt x="1633" y="587"/>
                  </a:cubicBezTo>
                  <a:cubicBezTo>
                    <a:pt x="1658" y="587"/>
                    <a:pt x="1710" y="536"/>
                    <a:pt x="1710" y="510"/>
                  </a:cubicBezTo>
                  <a:cubicBezTo>
                    <a:pt x="1684" y="356"/>
                    <a:pt x="1530" y="280"/>
                    <a:pt x="1428" y="203"/>
                  </a:cubicBezTo>
                  <a:cubicBezTo>
                    <a:pt x="1300" y="126"/>
                    <a:pt x="1146" y="74"/>
                    <a:pt x="992" y="49"/>
                  </a:cubicBezTo>
                  <a:cubicBezTo>
                    <a:pt x="870" y="18"/>
                    <a:pt x="745" y="0"/>
                    <a:pt x="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76"/>
            <p:cNvSpPr/>
            <p:nvPr/>
          </p:nvSpPr>
          <p:spPr>
            <a:xfrm>
              <a:off x="7203725" y="1937950"/>
              <a:ext cx="5800" cy="28750"/>
            </a:xfrm>
            <a:custGeom>
              <a:avLst/>
              <a:gdLst/>
              <a:ahLst/>
              <a:cxnLst/>
              <a:rect l="l" t="t" r="r" b="b"/>
              <a:pathLst>
                <a:path w="232" h="1150" extrusionOk="0">
                  <a:moveTo>
                    <a:pt x="162" y="1"/>
                  </a:moveTo>
                  <a:cubicBezTo>
                    <a:pt x="144" y="1"/>
                    <a:pt x="129" y="9"/>
                    <a:pt x="129" y="29"/>
                  </a:cubicBezTo>
                  <a:cubicBezTo>
                    <a:pt x="103" y="208"/>
                    <a:pt x="78" y="387"/>
                    <a:pt x="52" y="567"/>
                  </a:cubicBezTo>
                  <a:cubicBezTo>
                    <a:pt x="26" y="746"/>
                    <a:pt x="1" y="951"/>
                    <a:pt x="26" y="1131"/>
                  </a:cubicBezTo>
                  <a:cubicBezTo>
                    <a:pt x="39" y="1143"/>
                    <a:pt x="52" y="1150"/>
                    <a:pt x="65" y="1150"/>
                  </a:cubicBezTo>
                  <a:cubicBezTo>
                    <a:pt x="78" y="1150"/>
                    <a:pt x="91" y="1143"/>
                    <a:pt x="103" y="1131"/>
                  </a:cubicBezTo>
                  <a:cubicBezTo>
                    <a:pt x="155" y="951"/>
                    <a:pt x="180" y="772"/>
                    <a:pt x="180" y="592"/>
                  </a:cubicBezTo>
                  <a:cubicBezTo>
                    <a:pt x="206" y="413"/>
                    <a:pt x="206" y="234"/>
                    <a:pt x="232" y="54"/>
                  </a:cubicBezTo>
                  <a:cubicBezTo>
                    <a:pt x="232" y="23"/>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76"/>
            <p:cNvSpPr/>
            <p:nvPr/>
          </p:nvSpPr>
          <p:spPr>
            <a:xfrm>
              <a:off x="6946150" y="1916225"/>
              <a:ext cx="5800" cy="11550"/>
            </a:xfrm>
            <a:custGeom>
              <a:avLst/>
              <a:gdLst/>
              <a:ahLst/>
              <a:cxnLst/>
              <a:rect l="l" t="t" r="r" b="b"/>
              <a:pathLst>
                <a:path w="232" h="462" extrusionOk="0">
                  <a:moveTo>
                    <a:pt x="180" y="1"/>
                  </a:moveTo>
                  <a:cubicBezTo>
                    <a:pt x="129" y="1"/>
                    <a:pt x="103" y="26"/>
                    <a:pt x="77" y="52"/>
                  </a:cubicBezTo>
                  <a:cubicBezTo>
                    <a:pt x="52" y="154"/>
                    <a:pt x="26" y="257"/>
                    <a:pt x="1" y="359"/>
                  </a:cubicBezTo>
                  <a:cubicBezTo>
                    <a:pt x="1" y="411"/>
                    <a:pt x="26" y="436"/>
                    <a:pt x="52" y="462"/>
                  </a:cubicBezTo>
                  <a:cubicBezTo>
                    <a:pt x="103" y="462"/>
                    <a:pt x="154" y="436"/>
                    <a:pt x="154" y="411"/>
                  </a:cubicBezTo>
                  <a:cubicBezTo>
                    <a:pt x="180" y="308"/>
                    <a:pt x="206" y="206"/>
                    <a:pt x="231" y="103"/>
                  </a:cubicBezTo>
                  <a:cubicBezTo>
                    <a:pt x="231" y="52"/>
                    <a:pt x="206" y="26"/>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76"/>
            <p:cNvSpPr/>
            <p:nvPr/>
          </p:nvSpPr>
          <p:spPr>
            <a:xfrm>
              <a:off x="6763525" y="1715250"/>
              <a:ext cx="9000" cy="57000"/>
            </a:xfrm>
            <a:custGeom>
              <a:avLst/>
              <a:gdLst/>
              <a:ahLst/>
              <a:cxnLst/>
              <a:rect l="l" t="t" r="r" b="b"/>
              <a:pathLst>
                <a:path w="360" h="2280" extrusionOk="0">
                  <a:moveTo>
                    <a:pt x="119" y="1"/>
                  </a:moveTo>
                  <a:cubicBezTo>
                    <a:pt x="91" y="1"/>
                    <a:pt x="67" y="13"/>
                    <a:pt x="52" y="43"/>
                  </a:cubicBezTo>
                  <a:cubicBezTo>
                    <a:pt x="1" y="94"/>
                    <a:pt x="27" y="197"/>
                    <a:pt x="27" y="299"/>
                  </a:cubicBezTo>
                  <a:cubicBezTo>
                    <a:pt x="27" y="376"/>
                    <a:pt x="52" y="453"/>
                    <a:pt x="52" y="530"/>
                  </a:cubicBezTo>
                  <a:cubicBezTo>
                    <a:pt x="52" y="735"/>
                    <a:pt x="78" y="914"/>
                    <a:pt x="78" y="1119"/>
                  </a:cubicBezTo>
                  <a:cubicBezTo>
                    <a:pt x="103" y="1299"/>
                    <a:pt x="103" y="1478"/>
                    <a:pt x="129" y="1658"/>
                  </a:cubicBezTo>
                  <a:cubicBezTo>
                    <a:pt x="129" y="1837"/>
                    <a:pt x="129" y="2042"/>
                    <a:pt x="180" y="2222"/>
                  </a:cubicBezTo>
                  <a:cubicBezTo>
                    <a:pt x="193" y="2260"/>
                    <a:pt x="232" y="2279"/>
                    <a:pt x="267" y="2279"/>
                  </a:cubicBezTo>
                  <a:cubicBezTo>
                    <a:pt x="302" y="2279"/>
                    <a:pt x="334" y="2260"/>
                    <a:pt x="334" y="2222"/>
                  </a:cubicBezTo>
                  <a:cubicBezTo>
                    <a:pt x="360" y="2042"/>
                    <a:pt x="334" y="1837"/>
                    <a:pt x="334" y="1632"/>
                  </a:cubicBezTo>
                  <a:cubicBezTo>
                    <a:pt x="309" y="1453"/>
                    <a:pt x="309" y="1273"/>
                    <a:pt x="283" y="1094"/>
                  </a:cubicBezTo>
                  <a:lnTo>
                    <a:pt x="309" y="1094"/>
                  </a:lnTo>
                  <a:cubicBezTo>
                    <a:pt x="283" y="914"/>
                    <a:pt x="283" y="735"/>
                    <a:pt x="257" y="556"/>
                  </a:cubicBezTo>
                  <a:cubicBezTo>
                    <a:pt x="257" y="453"/>
                    <a:pt x="257" y="351"/>
                    <a:pt x="232" y="248"/>
                  </a:cubicBezTo>
                  <a:cubicBezTo>
                    <a:pt x="232" y="171"/>
                    <a:pt x="232" y="94"/>
                    <a:pt x="180" y="17"/>
                  </a:cubicBezTo>
                  <a:cubicBezTo>
                    <a:pt x="159" y="7"/>
                    <a:pt x="138" y="1"/>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76"/>
            <p:cNvSpPr/>
            <p:nvPr/>
          </p:nvSpPr>
          <p:spPr>
            <a:xfrm>
              <a:off x="6762250" y="1683850"/>
              <a:ext cx="5150" cy="17100"/>
            </a:xfrm>
            <a:custGeom>
              <a:avLst/>
              <a:gdLst/>
              <a:ahLst/>
              <a:cxnLst/>
              <a:rect l="l" t="t" r="r" b="b"/>
              <a:pathLst>
                <a:path w="206" h="684" extrusionOk="0">
                  <a:moveTo>
                    <a:pt x="119" y="1"/>
                  </a:moveTo>
                  <a:cubicBezTo>
                    <a:pt x="103" y="1"/>
                    <a:pt x="88" y="7"/>
                    <a:pt x="78" y="17"/>
                  </a:cubicBezTo>
                  <a:cubicBezTo>
                    <a:pt x="78" y="43"/>
                    <a:pt x="52" y="69"/>
                    <a:pt x="52" y="94"/>
                  </a:cubicBezTo>
                  <a:cubicBezTo>
                    <a:pt x="52" y="120"/>
                    <a:pt x="52" y="146"/>
                    <a:pt x="52" y="171"/>
                  </a:cubicBezTo>
                  <a:cubicBezTo>
                    <a:pt x="26" y="223"/>
                    <a:pt x="26" y="274"/>
                    <a:pt x="26" y="325"/>
                  </a:cubicBezTo>
                  <a:cubicBezTo>
                    <a:pt x="1" y="428"/>
                    <a:pt x="1" y="504"/>
                    <a:pt x="1" y="607"/>
                  </a:cubicBezTo>
                  <a:cubicBezTo>
                    <a:pt x="1" y="658"/>
                    <a:pt x="52" y="684"/>
                    <a:pt x="78" y="684"/>
                  </a:cubicBezTo>
                  <a:cubicBezTo>
                    <a:pt x="129" y="684"/>
                    <a:pt x="154" y="658"/>
                    <a:pt x="154" y="607"/>
                  </a:cubicBezTo>
                  <a:cubicBezTo>
                    <a:pt x="180" y="530"/>
                    <a:pt x="180" y="428"/>
                    <a:pt x="206" y="325"/>
                  </a:cubicBezTo>
                  <a:cubicBezTo>
                    <a:pt x="206" y="274"/>
                    <a:pt x="206" y="223"/>
                    <a:pt x="206" y="197"/>
                  </a:cubicBezTo>
                  <a:lnTo>
                    <a:pt x="206" y="120"/>
                  </a:lnTo>
                  <a:cubicBezTo>
                    <a:pt x="206" y="94"/>
                    <a:pt x="180" y="69"/>
                    <a:pt x="180" y="43"/>
                  </a:cubicBezTo>
                  <a:cubicBezTo>
                    <a:pt x="165" y="13"/>
                    <a:pt x="141" y="1"/>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76"/>
            <p:cNvSpPr/>
            <p:nvPr/>
          </p:nvSpPr>
          <p:spPr>
            <a:xfrm>
              <a:off x="6781475" y="1714225"/>
              <a:ext cx="6425" cy="29025"/>
            </a:xfrm>
            <a:custGeom>
              <a:avLst/>
              <a:gdLst/>
              <a:ahLst/>
              <a:cxnLst/>
              <a:rect l="l" t="t" r="r" b="b"/>
              <a:pathLst>
                <a:path w="257" h="1161" extrusionOk="0">
                  <a:moveTo>
                    <a:pt x="90" y="1"/>
                  </a:moveTo>
                  <a:cubicBezTo>
                    <a:pt x="58" y="1"/>
                    <a:pt x="26" y="20"/>
                    <a:pt x="26" y="58"/>
                  </a:cubicBezTo>
                  <a:cubicBezTo>
                    <a:pt x="1" y="238"/>
                    <a:pt x="1" y="417"/>
                    <a:pt x="1" y="597"/>
                  </a:cubicBezTo>
                  <a:cubicBezTo>
                    <a:pt x="26" y="776"/>
                    <a:pt x="52" y="955"/>
                    <a:pt x="103" y="1135"/>
                  </a:cubicBezTo>
                  <a:cubicBezTo>
                    <a:pt x="129" y="1135"/>
                    <a:pt x="154" y="1160"/>
                    <a:pt x="180" y="1160"/>
                  </a:cubicBezTo>
                  <a:lnTo>
                    <a:pt x="206" y="1160"/>
                  </a:lnTo>
                  <a:cubicBezTo>
                    <a:pt x="231" y="1135"/>
                    <a:pt x="257" y="1109"/>
                    <a:pt x="257" y="1084"/>
                  </a:cubicBezTo>
                  <a:cubicBezTo>
                    <a:pt x="231" y="1007"/>
                    <a:pt x="206" y="930"/>
                    <a:pt x="206" y="853"/>
                  </a:cubicBezTo>
                  <a:cubicBezTo>
                    <a:pt x="180" y="750"/>
                    <a:pt x="154" y="673"/>
                    <a:pt x="154" y="571"/>
                  </a:cubicBezTo>
                  <a:cubicBezTo>
                    <a:pt x="129" y="417"/>
                    <a:pt x="129" y="238"/>
                    <a:pt x="154" y="58"/>
                  </a:cubicBezTo>
                  <a:cubicBezTo>
                    <a:pt x="154" y="20"/>
                    <a:pt x="122" y="1"/>
                    <a:pt x="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76"/>
            <p:cNvSpPr/>
            <p:nvPr/>
          </p:nvSpPr>
          <p:spPr>
            <a:xfrm>
              <a:off x="6994850" y="1850775"/>
              <a:ext cx="4500" cy="12925"/>
            </a:xfrm>
            <a:custGeom>
              <a:avLst/>
              <a:gdLst/>
              <a:ahLst/>
              <a:cxnLst/>
              <a:rect l="l" t="t" r="r" b="b"/>
              <a:pathLst>
                <a:path w="180" h="517" extrusionOk="0">
                  <a:moveTo>
                    <a:pt x="120" y="0"/>
                  </a:moveTo>
                  <a:cubicBezTo>
                    <a:pt x="104" y="0"/>
                    <a:pt x="88" y="8"/>
                    <a:pt x="77" y="30"/>
                  </a:cubicBezTo>
                  <a:cubicBezTo>
                    <a:pt x="77" y="30"/>
                    <a:pt x="52" y="56"/>
                    <a:pt x="52" y="81"/>
                  </a:cubicBezTo>
                  <a:cubicBezTo>
                    <a:pt x="52" y="107"/>
                    <a:pt x="52" y="107"/>
                    <a:pt x="26" y="132"/>
                  </a:cubicBezTo>
                  <a:cubicBezTo>
                    <a:pt x="26" y="158"/>
                    <a:pt x="26" y="209"/>
                    <a:pt x="26" y="235"/>
                  </a:cubicBezTo>
                  <a:cubicBezTo>
                    <a:pt x="26" y="312"/>
                    <a:pt x="0" y="389"/>
                    <a:pt x="0" y="466"/>
                  </a:cubicBezTo>
                  <a:cubicBezTo>
                    <a:pt x="0" y="491"/>
                    <a:pt x="26" y="517"/>
                    <a:pt x="52" y="517"/>
                  </a:cubicBezTo>
                  <a:cubicBezTo>
                    <a:pt x="103" y="517"/>
                    <a:pt x="129" y="517"/>
                    <a:pt x="129" y="466"/>
                  </a:cubicBezTo>
                  <a:cubicBezTo>
                    <a:pt x="154" y="389"/>
                    <a:pt x="154" y="312"/>
                    <a:pt x="154" y="261"/>
                  </a:cubicBezTo>
                  <a:cubicBezTo>
                    <a:pt x="180" y="209"/>
                    <a:pt x="180" y="184"/>
                    <a:pt x="180" y="158"/>
                  </a:cubicBezTo>
                  <a:cubicBezTo>
                    <a:pt x="180" y="107"/>
                    <a:pt x="180" y="81"/>
                    <a:pt x="180" y="30"/>
                  </a:cubicBezTo>
                  <a:cubicBezTo>
                    <a:pt x="165" y="15"/>
                    <a:pt x="142"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76"/>
            <p:cNvSpPr/>
            <p:nvPr/>
          </p:nvSpPr>
          <p:spPr>
            <a:xfrm>
              <a:off x="6889775" y="2508925"/>
              <a:ext cx="1300" cy="650"/>
            </a:xfrm>
            <a:custGeom>
              <a:avLst/>
              <a:gdLst/>
              <a:ahLst/>
              <a:cxnLst/>
              <a:rect l="l" t="t" r="r" b="b"/>
              <a:pathLst>
                <a:path w="52" h="26" extrusionOk="0">
                  <a:moveTo>
                    <a:pt x="26" y="0"/>
                  </a:moveTo>
                  <a:cubicBezTo>
                    <a:pt x="0" y="0"/>
                    <a:pt x="0" y="26"/>
                    <a:pt x="26" y="26"/>
                  </a:cubicBezTo>
                  <a:cubicBezTo>
                    <a:pt x="51" y="26"/>
                    <a:pt x="51" y="0"/>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76"/>
            <p:cNvSpPr/>
            <p:nvPr/>
          </p:nvSpPr>
          <p:spPr>
            <a:xfrm>
              <a:off x="6896175" y="2549100"/>
              <a:ext cx="7075" cy="42425"/>
            </a:xfrm>
            <a:custGeom>
              <a:avLst/>
              <a:gdLst/>
              <a:ahLst/>
              <a:cxnLst/>
              <a:rect l="l" t="t" r="r" b="b"/>
              <a:pathLst>
                <a:path w="283" h="1697" extrusionOk="0">
                  <a:moveTo>
                    <a:pt x="182" y="0"/>
                  </a:moveTo>
                  <a:cubicBezTo>
                    <a:pt x="146" y="0"/>
                    <a:pt x="103" y="30"/>
                    <a:pt x="103" y="59"/>
                  </a:cubicBezTo>
                  <a:cubicBezTo>
                    <a:pt x="77" y="316"/>
                    <a:pt x="77" y="597"/>
                    <a:pt x="52" y="854"/>
                  </a:cubicBezTo>
                  <a:cubicBezTo>
                    <a:pt x="52" y="1110"/>
                    <a:pt x="0" y="1392"/>
                    <a:pt x="26" y="1648"/>
                  </a:cubicBezTo>
                  <a:cubicBezTo>
                    <a:pt x="40" y="1676"/>
                    <a:pt x="70" y="1697"/>
                    <a:pt x="98" y="1697"/>
                  </a:cubicBezTo>
                  <a:cubicBezTo>
                    <a:pt x="121" y="1697"/>
                    <a:pt x="143" y="1683"/>
                    <a:pt x="154" y="1648"/>
                  </a:cubicBezTo>
                  <a:cubicBezTo>
                    <a:pt x="231" y="1418"/>
                    <a:pt x="257" y="1110"/>
                    <a:pt x="257" y="854"/>
                  </a:cubicBezTo>
                  <a:cubicBezTo>
                    <a:pt x="282" y="597"/>
                    <a:pt x="282" y="316"/>
                    <a:pt x="231" y="59"/>
                  </a:cubicBezTo>
                  <a:cubicBezTo>
                    <a:pt x="231" y="16"/>
                    <a:pt x="208"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76"/>
            <p:cNvSpPr/>
            <p:nvPr/>
          </p:nvSpPr>
          <p:spPr>
            <a:xfrm>
              <a:off x="6946150" y="2539500"/>
              <a:ext cx="141000" cy="24550"/>
            </a:xfrm>
            <a:custGeom>
              <a:avLst/>
              <a:gdLst/>
              <a:ahLst/>
              <a:cxnLst/>
              <a:rect l="l" t="t" r="r" b="b"/>
              <a:pathLst>
                <a:path w="5640" h="982" extrusionOk="0">
                  <a:moveTo>
                    <a:pt x="5434" y="1"/>
                  </a:moveTo>
                  <a:cubicBezTo>
                    <a:pt x="5289" y="1"/>
                    <a:pt x="5144" y="38"/>
                    <a:pt x="4998" y="59"/>
                  </a:cubicBezTo>
                  <a:cubicBezTo>
                    <a:pt x="4819" y="84"/>
                    <a:pt x="4640" y="110"/>
                    <a:pt x="4486" y="136"/>
                  </a:cubicBezTo>
                  <a:cubicBezTo>
                    <a:pt x="4127" y="187"/>
                    <a:pt x="3768" y="238"/>
                    <a:pt x="3409" y="289"/>
                  </a:cubicBezTo>
                  <a:lnTo>
                    <a:pt x="1282" y="648"/>
                  </a:lnTo>
                  <a:cubicBezTo>
                    <a:pt x="872" y="700"/>
                    <a:pt x="462" y="776"/>
                    <a:pt x="77" y="879"/>
                  </a:cubicBezTo>
                  <a:cubicBezTo>
                    <a:pt x="1" y="879"/>
                    <a:pt x="26" y="981"/>
                    <a:pt x="77" y="981"/>
                  </a:cubicBezTo>
                  <a:cubicBezTo>
                    <a:pt x="795" y="905"/>
                    <a:pt x="1513" y="802"/>
                    <a:pt x="2230" y="700"/>
                  </a:cubicBezTo>
                  <a:cubicBezTo>
                    <a:pt x="2948" y="571"/>
                    <a:pt x="3666" y="494"/>
                    <a:pt x="4383" y="366"/>
                  </a:cubicBezTo>
                  <a:cubicBezTo>
                    <a:pt x="4588" y="341"/>
                    <a:pt x="4768" y="315"/>
                    <a:pt x="4973" y="264"/>
                  </a:cubicBezTo>
                  <a:cubicBezTo>
                    <a:pt x="5178" y="238"/>
                    <a:pt x="5383" y="213"/>
                    <a:pt x="5562" y="136"/>
                  </a:cubicBezTo>
                  <a:cubicBezTo>
                    <a:pt x="5639" y="110"/>
                    <a:pt x="5588" y="8"/>
                    <a:pt x="5537" y="8"/>
                  </a:cubicBezTo>
                  <a:cubicBezTo>
                    <a:pt x="5502" y="3"/>
                    <a:pt x="5468" y="1"/>
                    <a:pt x="54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76"/>
            <p:cNvSpPr/>
            <p:nvPr/>
          </p:nvSpPr>
          <p:spPr>
            <a:xfrm>
              <a:off x="6809675" y="2667350"/>
              <a:ext cx="12200" cy="238550"/>
            </a:xfrm>
            <a:custGeom>
              <a:avLst/>
              <a:gdLst/>
              <a:ahLst/>
              <a:cxnLst/>
              <a:rect l="l" t="t" r="r" b="b"/>
              <a:pathLst>
                <a:path w="488" h="9542" extrusionOk="0">
                  <a:moveTo>
                    <a:pt x="449" y="0"/>
                  </a:moveTo>
                  <a:cubicBezTo>
                    <a:pt x="430" y="0"/>
                    <a:pt x="410" y="7"/>
                    <a:pt x="410" y="20"/>
                  </a:cubicBezTo>
                  <a:cubicBezTo>
                    <a:pt x="257" y="2480"/>
                    <a:pt x="154" y="4940"/>
                    <a:pt x="52" y="7401"/>
                  </a:cubicBezTo>
                  <a:cubicBezTo>
                    <a:pt x="52" y="7760"/>
                    <a:pt x="26" y="8093"/>
                    <a:pt x="26" y="8452"/>
                  </a:cubicBezTo>
                  <a:cubicBezTo>
                    <a:pt x="0" y="8811"/>
                    <a:pt x="0" y="9144"/>
                    <a:pt x="0" y="9503"/>
                  </a:cubicBezTo>
                  <a:cubicBezTo>
                    <a:pt x="0" y="9528"/>
                    <a:pt x="26" y="9541"/>
                    <a:pt x="52" y="9541"/>
                  </a:cubicBezTo>
                  <a:cubicBezTo>
                    <a:pt x="77" y="9541"/>
                    <a:pt x="103" y="9528"/>
                    <a:pt x="103" y="9503"/>
                  </a:cubicBezTo>
                  <a:cubicBezTo>
                    <a:pt x="180" y="8888"/>
                    <a:pt x="180" y="8247"/>
                    <a:pt x="205" y="7632"/>
                  </a:cubicBezTo>
                  <a:lnTo>
                    <a:pt x="282" y="5812"/>
                  </a:lnTo>
                  <a:cubicBezTo>
                    <a:pt x="334" y="4582"/>
                    <a:pt x="385" y="3351"/>
                    <a:pt x="436" y="2121"/>
                  </a:cubicBezTo>
                  <a:cubicBezTo>
                    <a:pt x="462" y="1429"/>
                    <a:pt x="462" y="712"/>
                    <a:pt x="487" y="20"/>
                  </a:cubicBezTo>
                  <a:cubicBezTo>
                    <a:pt x="487" y="7"/>
                    <a:pt x="468" y="0"/>
                    <a:pt x="4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76"/>
            <p:cNvSpPr/>
            <p:nvPr/>
          </p:nvSpPr>
          <p:spPr>
            <a:xfrm>
              <a:off x="6753275" y="2690400"/>
              <a:ext cx="8375" cy="338200"/>
            </a:xfrm>
            <a:custGeom>
              <a:avLst/>
              <a:gdLst/>
              <a:ahLst/>
              <a:cxnLst/>
              <a:rect l="l" t="t" r="r" b="b"/>
              <a:pathLst>
                <a:path w="335" h="13528" extrusionOk="0">
                  <a:moveTo>
                    <a:pt x="283" y="1"/>
                  </a:moveTo>
                  <a:cubicBezTo>
                    <a:pt x="270" y="1"/>
                    <a:pt x="257" y="7"/>
                    <a:pt x="257" y="20"/>
                  </a:cubicBezTo>
                  <a:cubicBezTo>
                    <a:pt x="180" y="1763"/>
                    <a:pt x="155" y="3506"/>
                    <a:pt x="129" y="5274"/>
                  </a:cubicBezTo>
                  <a:cubicBezTo>
                    <a:pt x="103" y="7017"/>
                    <a:pt x="78" y="8760"/>
                    <a:pt x="52" y="10503"/>
                  </a:cubicBezTo>
                  <a:cubicBezTo>
                    <a:pt x="52" y="10990"/>
                    <a:pt x="27" y="11477"/>
                    <a:pt x="27" y="11964"/>
                  </a:cubicBezTo>
                  <a:cubicBezTo>
                    <a:pt x="27" y="12476"/>
                    <a:pt x="1" y="12963"/>
                    <a:pt x="52" y="13450"/>
                  </a:cubicBezTo>
                  <a:cubicBezTo>
                    <a:pt x="52" y="13502"/>
                    <a:pt x="84" y="13527"/>
                    <a:pt x="116" y="13527"/>
                  </a:cubicBezTo>
                  <a:cubicBezTo>
                    <a:pt x="148" y="13527"/>
                    <a:pt x="180" y="13502"/>
                    <a:pt x="180" y="13450"/>
                  </a:cubicBezTo>
                  <a:cubicBezTo>
                    <a:pt x="232" y="13015"/>
                    <a:pt x="232" y="12605"/>
                    <a:pt x="232" y="12143"/>
                  </a:cubicBezTo>
                  <a:cubicBezTo>
                    <a:pt x="232" y="11707"/>
                    <a:pt x="232" y="11272"/>
                    <a:pt x="257" y="10836"/>
                  </a:cubicBezTo>
                  <a:lnTo>
                    <a:pt x="283" y="8222"/>
                  </a:lnTo>
                  <a:cubicBezTo>
                    <a:pt x="308" y="6453"/>
                    <a:pt x="334" y="4710"/>
                    <a:pt x="334" y="2968"/>
                  </a:cubicBezTo>
                  <a:cubicBezTo>
                    <a:pt x="334" y="1994"/>
                    <a:pt x="308" y="994"/>
                    <a:pt x="308" y="20"/>
                  </a:cubicBezTo>
                  <a:cubicBezTo>
                    <a:pt x="308" y="7"/>
                    <a:pt x="296" y="1"/>
                    <a:pt x="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76"/>
            <p:cNvSpPr/>
            <p:nvPr/>
          </p:nvSpPr>
          <p:spPr>
            <a:xfrm>
              <a:off x="6697550" y="2683050"/>
              <a:ext cx="19875" cy="315600"/>
            </a:xfrm>
            <a:custGeom>
              <a:avLst/>
              <a:gdLst/>
              <a:ahLst/>
              <a:cxnLst/>
              <a:rect l="l" t="t" r="r" b="b"/>
              <a:pathLst>
                <a:path w="795" h="12624" extrusionOk="0">
                  <a:moveTo>
                    <a:pt x="753" y="0"/>
                  </a:moveTo>
                  <a:cubicBezTo>
                    <a:pt x="731" y="0"/>
                    <a:pt x="705" y="19"/>
                    <a:pt x="692" y="58"/>
                  </a:cubicBezTo>
                  <a:cubicBezTo>
                    <a:pt x="641" y="442"/>
                    <a:pt x="590" y="852"/>
                    <a:pt x="538" y="1263"/>
                  </a:cubicBezTo>
                  <a:cubicBezTo>
                    <a:pt x="487" y="1673"/>
                    <a:pt x="436" y="2083"/>
                    <a:pt x="410" y="2467"/>
                  </a:cubicBezTo>
                  <a:cubicBezTo>
                    <a:pt x="308" y="3287"/>
                    <a:pt x="256" y="4107"/>
                    <a:pt x="205" y="4902"/>
                  </a:cubicBezTo>
                  <a:cubicBezTo>
                    <a:pt x="77" y="6542"/>
                    <a:pt x="26" y="8183"/>
                    <a:pt x="0" y="9823"/>
                  </a:cubicBezTo>
                  <a:cubicBezTo>
                    <a:pt x="0" y="10259"/>
                    <a:pt x="0" y="10720"/>
                    <a:pt x="26" y="11181"/>
                  </a:cubicBezTo>
                  <a:cubicBezTo>
                    <a:pt x="26" y="11412"/>
                    <a:pt x="26" y="11643"/>
                    <a:pt x="26" y="11873"/>
                  </a:cubicBezTo>
                  <a:cubicBezTo>
                    <a:pt x="26" y="12104"/>
                    <a:pt x="26" y="12335"/>
                    <a:pt x="77" y="12565"/>
                  </a:cubicBezTo>
                  <a:cubicBezTo>
                    <a:pt x="77" y="12604"/>
                    <a:pt x="103" y="12623"/>
                    <a:pt x="128" y="12623"/>
                  </a:cubicBezTo>
                  <a:cubicBezTo>
                    <a:pt x="154" y="12623"/>
                    <a:pt x="179" y="12604"/>
                    <a:pt x="179" y="12565"/>
                  </a:cubicBezTo>
                  <a:cubicBezTo>
                    <a:pt x="205" y="12360"/>
                    <a:pt x="179" y="12155"/>
                    <a:pt x="179" y="11950"/>
                  </a:cubicBezTo>
                  <a:lnTo>
                    <a:pt x="179" y="11361"/>
                  </a:lnTo>
                  <a:lnTo>
                    <a:pt x="179" y="10130"/>
                  </a:lnTo>
                  <a:cubicBezTo>
                    <a:pt x="179" y="9310"/>
                    <a:pt x="205" y="8490"/>
                    <a:pt x="231" y="7696"/>
                  </a:cubicBezTo>
                  <a:cubicBezTo>
                    <a:pt x="282" y="6055"/>
                    <a:pt x="385" y="4415"/>
                    <a:pt x="538" y="2800"/>
                  </a:cubicBezTo>
                  <a:cubicBezTo>
                    <a:pt x="564" y="2339"/>
                    <a:pt x="615" y="1878"/>
                    <a:pt x="666" y="1416"/>
                  </a:cubicBezTo>
                  <a:cubicBezTo>
                    <a:pt x="718" y="981"/>
                    <a:pt x="743" y="519"/>
                    <a:pt x="795" y="58"/>
                  </a:cubicBezTo>
                  <a:cubicBezTo>
                    <a:pt x="795" y="19"/>
                    <a:pt x="775" y="0"/>
                    <a:pt x="7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76"/>
            <p:cNvSpPr/>
            <p:nvPr/>
          </p:nvSpPr>
          <p:spPr>
            <a:xfrm>
              <a:off x="6657825" y="2708200"/>
              <a:ext cx="8025" cy="55700"/>
            </a:xfrm>
            <a:custGeom>
              <a:avLst/>
              <a:gdLst/>
              <a:ahLst/>
              <a:cxnLst/>
              <a:rect l="l" t="t" r="r" b="b"/>
              <a:pathLst>
                <a:path w="321" h="2228" extrusionOk="0">
                  <a:moveTo>
                    <a:pt x="253" y="0"/>
                  </a:moveTo>
                  <a:cubicBezTo>
                    <a:pt x="218" y="0"/>
                    <a:pt x="179" y="26"/>
                    <a:pt x="179" y="77"/>
                  </a:cubicBezTo>
                  <a:cubicBezTo>
                    <a:pt x="154" y="436"/>
                    <a:pt x="128" y="769"/>
                    <a:pt x="77" y="1154"/>
                  </a:cubicBezTo>
                  <a:cubicBezTo>
                    <a:pt x="77" y="1307"/>
                    <a:pt x="51" y="1487"/>
                    <a:pt x="51" y="1666"/>
                  </a:cubicBezTo>
                  <a:cubicBezTo>
                    <a:pt x="26" y="1820"/>
                    <a:pt x="0" y="2025"/>
                    <a:pt x="26" y="2179"/>
                  </a:cubicBezTo>
                  <a:cubicBezTo>
                    <a:pt x="37" y="2213"/>
                    <a:pt x="59" y="2227"/>
                    <a:pt x="82" y="2227"/>
                  </a:cubicBezTo>
                  <a:cubicBezTo>
                    <a:pt x="110" y="2227"/>
                    <a:pt x="140" y="2207"/>
                    <a:pt x="154" y="2179"/>
                  </a:cubicBezTo>
                  <a:cubicBezTo>
                    <a:pt x="205" y="2025"/>
                    <a:pt x="205" y="1820"/>
                    <a:pt x="205" y="1666"/>
                  </a:cubicBezTo>
                  <a:cubicBezTo>
                    <a:pt x="231" y="1487"/>
                    <a:pt x="231" y="1307"/>
                    <a:pt x="231" y="1154"/>
                  </a:cubicBezTo>
                  <a:cubicBezTo>
                    <a:pt x="256" y="795"/>
                    <a:pt x="282" y="436"/>
                    <a:pt x="308" y="77"/>
                  </a:cubicBezTo>
                  <a:cubicBezTo>
                    <a:pt x="320" y="26"/>
                    <a:pt x="288" y="0"/>
                    <a:pt x="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76"/>
            <p:cNvSpPr/>
            <p:nvPr/>
          </p:nvSpPr>
          <p:spPr>
            <a:xfrm>
              <a:off x="6994200" y="2653675"/>
              <a:ext cx="37825" cy="363375"/>
            </a:xfrm>
            <a:custGeom>
              <a:avLst/>
              <a:gdLst/>
              <a:ahLst/>
              <a:cxnLst/>
              <a:rect l="l" t="t" r="r" b="b"/>
              <a:pathLst>
                <a:path w="1513" h="14535" extrusionOk="0">
                  <a:moveTo>
                    <a:pt x="53" y="0"/>
                  </a:moveTo>
                  <a:cubicBezTo>
                    <a:pt x="30" y="0"/>
                    <a:pt x="1" y="22"/>
                    <a:pt x="1" y="54"/>
                  </a:cubicBezTo>
                  <a:cubicBezTo>
                    <a:pt x="308" y="1925"/>
                    <a:pt x="616" y="3770"/>
                    <a:pt x="821" y="5667"/>
                  </a:cubicBezTo>
                  <a:cubicBezTo>
                    <a:pt x="1052" y="7512"/>
                    <a:pt x="1180" y="9409"/>
                    <a:pt x="1257" y="11280"/>
                  </a:cubicBezTo>
                  <a:cubicBezTo>
                    <a:pt x="1282" y="11818"/>
                    <a:pt x="1282" y="12331"/>
                    <a:pt x="1308" y="12869"/>
                  </a:cubicBezTo>
                  <a:cubicBezTo>
                    <a:pt x="1308" y="13382"/>
                    <a:pt x="1282" y="13945"/>
                    <a:pt x="1334" y="14458"/>
                  </a:cubicBezTo>
                  <a:cubicBezTo>
                    <a:pt x="1334" y="14509"/>
                    <a:pt x="1366" y="14535"/>
                    <a:pt x="1401" y="14535"/>
                  </a:cubicBezTo>
                  <a:cubicBezTo>
                    <a:pt x="1436" y="14535"/>
                    <a:pt x="1475" y="14509"/>
                    <a:pt x="1487" y="14458"/>
                  </a:cubicBezTo>
                  <a:lnTo>
                    <a:pt x="1487" y="14484"/>
                  </a:lnTo>
                  <a:cubicBezTo>
                    <a:pt x="1513" y="13997"/>
                    <a:pt x="1513" y="13510"/>
                    <a:pt x="1513" y="13048"/>
                  </a:cubicBezTo>
                  <a:cubicBezTo>
                    <a:pt x="1487" y="12561"/>
                    <a:pt x="1487" y="12100"/>
                    <a:pt x="1462" y="11613"/>
                  </a:cubicBezTo>
                  <a:cubicBezTo>
                    <a:pt x="1436" y="10665"/>
                    <a:pt x="1385" y="9742"/>
                    <a:pt x="1308" y="8794"/>
                  </a:cubicBezTo>
                  <a:cubicBezTo>
                    <a:pt x="1180" y="6897"/>
                    <a:pt x="949" y="5026"/>
                    <a:pt x="667" y="3155"/>
                  </a:cubicBezTo>
                  <a:cubicBezTo>
                    <a:pt x="513" y="2104"/>
                    <a:pt x="308" y="1079"/>
                    <a:pt x="78" y="28"/>
                  </a:cubicBezTo>
                  <a:cubicBezTo>
                    <a:pt x="78" y="9"/>
                    <a:pt x="66" y="0"/>
                    <a:pt x="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76"/>
            <p:cNvSpPr/>
            <p:nvPr/>
          </p:nvSpPr>
          <p:spPr>
            <a:xfrm>
              <a:off x="7032250" y="2677375"/>
              <a:ext cx="39525" cy="268825"/>
            </a:xfrm>
            <a:custGeom>
              <a:avLst/>
              <a:gdLst/>
              <a:ahLst/>
              <a:cxnLst/>
              <a:rect l="l" t="t" r="r" b="b"/>
              <a:pathLst>
                <a:path w="1581" h="10753" extrusionOk="0">
                  <a:moveTo>
                    <a:pt x="68" y="1"/>
                  </a:moveTo>
                  <a:cubicBezTo>
                    <a:pt x="34" y="1"/>
                    <a:pt x="1" y="23"/>
                    <a:pt x="17" y="54"/>
                  </a:cubicBezTo>
                  <a:cubicBezTo>
                    <a:pt x="273" y="1438"/>
                    <a:pt x="504" y="2822"/>
                    <a:pt x="709" y="4206"/>
                  </a:cubicBezTo>
                  <a:cubicBezTo>
                    <a:pt x="914" y="5590"/>
                    <a:pt x="1093" y="6974"/>
                    <a:pt x="1221" y="8384"/>
                  </a:cubicBezTo>
                  <a:cubicBezTo>
                    <a:pt x="1272" y="8768"/>
                    <a:pt x="1298" y="9153"/>
                    <a:pt x="1349" y="9563"/>
                  </a:cubicBezTo>
                  <a:cubicBezTo>
                    <a:pt x="1375" y="9947"/>
                    <a:pt x="1401" y="10332"/>
                    <a:pt x="1452" y="10716"/>
                  </a:cubicBezTo>
                  <a:cubicBezTo>
                    <a:pt x="1463" y="10739"/>
                    <a:pt x="1485" y="10752"/>
                    <a:pt x="1506" y="10752"/>
                  </a:cubicBezTo>
                  <a:cubicBezTo>
                    <a:pt x="1531" y="10752"/>
                    <a:pt x="1554" y="10733"/>
                    <a:pt x="1554" y="10691"/>
                  </a:cubicBezTo>
                  <a:cubicBezTo>
                    <a:pt x="1580" y="10332"/>
                    <a:pt x="1554" y="9999"/>
                    <a:pt x="1529" y="9640"/>
                  </a:cubicBezTo>
                  <a:cubicBezTo>
                    <a:pt x="1503" y="9281"/>
                    <a:pt x="1478" y="8948"/>
                    <a:pt x="1426" y="8589"/>
                  </a:cubicBezTo>
                  <a:lnTo>
                    <a:pt x="1426" y="8615"/>
                  </a:lnTo>
                  <a:cubicBezTo>
                    <a:pt x="1375" y="7897"/>
                    <a:pt x="1298" y="7205"/>
                    <a:pt x="1221" y="6513"/>
                  </a:cubicBezTo>
                  <a:cubicBezTo>
                    <a:pt x="1042" y="5129"/>
                    <a:pt x="837" y="3745"/>
                    <a:pt x="580" y="2361"/>
                  </a:cubicBezTo>
                  <a:cubicBezTo>
                    <a:pt x="452" y="1592"/>
                    <a:pt x="299" y="798"/>
                    <a:pt x="119" y="29"/>
                  </a:cubicBezTo>
                  <a:cubicBezTo>
                    <a:pt x="109" y="9"/>
                    <a:pt x="88" y="1"/>
                    <a:pt x="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76"/>
            <p:cNvSpPr/>
            <p:nvPr/>
          </p:nvSpPr>
          <p:spPr>
            <a:xfrm>
              <a:off x="6657825" y="3832925"/>
              <a:ext cx="11300" cy="63400"/>
            </a:xfrm>
            <a:custGeom>
              <a:avLst/>
              <a:gdLst/>
              <a:ahLst/>
              <a:cxnLst/>
              <a:rect l="l" t="t" r="r" b="b"/>
              <a:pathLst>
                <a:path w="452" h="2536" extrusionOk="0">
                  <a:moveTo>
                    <a:pt x="107" y="1"/>
                  </a:moveTo>
                  <a:cubicBezTo>
                    <a:pt x="90" y="1"/>
                    <a:pt x="66" y="13"/>
                    <a:pt x="51" y="43"/>
                  </a:cubicBezTo>
                  <a:cubicBezTo>
                    <a:pt x="0" y="223"/>
                    <a:pt x="26" y="453"/>
                    <a:pt x="51" y="633"/>
                  </a:cubicBezTo>
                  <a:cubicBezTo>
                    <a:pt x="51" y="838"/>
                    <a:pt x="77" y="1043"/>
                    <a:pt x="103" y="1273"/>
                  </a:cubicBezTo>
                  <a:cubicBezTo>
                    <a:pt x="154" y="1683"/>
                    <a:pt x="231" y="2094"/>
                    <a:pt x="308" y="2478"/>
                  </a:cubicBezTo>
                  <a:cubicBezTo>
                    <a:pt x="318" y="2519"/>
                    <a:pt x="344" y="2535"/>
                    <a:pt x="371" y="2535"/>
                  </a:cubicBezTo>
                  <a:cubicBezTo>
                    <a:pt x="411" y="2535"/>
                    <a:pt x="451" y="2498"/>
                    <a:pt x="436" y="2452"/>
                  </a:cubicBezTo>
                  <a:cubicBezTo>
                    <a:pt x="384" y="2042"/>
                    <a:pt x="333" y="1632"/>
                    <a:pt x="282" y="1196"/>
                  </a:cubicBezTo>
                  <a:cubicBezTo>
                    <a:pt x="256" y="1017"/>
                    <a:pt x="256" y="812"/>
                    <a:pt x="231" y="607"/>
                  </a:cubicBezTo>
                  <a:cubicBezTo>
                    <a:pt x="205" y="428"/>
                    <a:pt x="231" y="197"/>
                    <a:pt x="128" y="17"/>
                  </a:cubicBezTo>
                  <a:cubicBezTo>
                    <a:pt x="128" y="7"/>
                    <a:pt x="119" y="1"/>
                    <a:pt x="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76"/>
            <p:cNvSpPr/>
            <p:nvPr/>
          </p:nvSpPr>
          <p:spPr>
            <a:xfrm>
              <a:off x="6657175" y="3800825"/>
              <a:ext cx="5150" cy="14600"/>
            </a:xfrm>
            <a:custGeom>
              <a:avLst/>
              <a:gdLst/>
              <a:ahLst/>
              <a:cxnLst/>
              <a:rect l="l" t="t" r="r" b="b"/>
              <a:pathLst>
                <a:path w="206" h="584" extrusionOk="0">
                  <a:moveTo>
                    <a:pt x="77" y="1"/>
                  </a:moveTo>
                  <a:cubicBezTo>
                    <a:pt x="71" y="1"/>
                    <a:pt x="64" y="7"/>
                    <a:pt x="52" y="20"/>
                  </a:cubicBezTo>
                  <a:cubicBezTo>
                    <a:pt x="0" y="46"/>
                    <a:pt x="0" y="123"/>
                    <a:pt x="0" y="148"/>
                  </a:cubicBezTo>
                  <a:cubicBezTo>
                    <a:pt x="0" y="199"/>
                    <a:pt x="26" y="251"/>
                    <a:pt x="26" y="276"/>
                  </a:cubicBezTo>
                  <a:cubicBezTo>
                    <a:pt x="26" y="379"/>
                    <a:pt x="52" y="456"/>
                    <a:pt x="52" y="533"/>
                  </a:cubicBezTo>
                  <a:cubicBezTo>
                    <a:pt x="52" y="558"/>
                    <a:pt x="103" y="584"/>
                    <a:pt x="129" y="584"/>
                  </a:cubicBezTo>
                  <a:cubicBezTo>
                    <a:pt x="180" y="584"/>
                    <a:pt x="205" y="533"/>
                    <a:pt x="205" y="507"/>
                  </a:cubicBezTo>
                  <a:cubicBezTo>
                    <a:pt x="205" y="430"/>
                    <a:pt x="180" y="353"/>
                    <a:pt x="180" y="276"/>
                  </a:cubicBezTo>
                  <a:cubicBezTo>
                    <a:pt x="180" y="225"/>
                    <a:pt x="180" y="199"/>
                    <a:pt x="180" y="148"/>
                  </a:cubicBezTo>
                  <a:cubicBezTo>
                    <a:pt x="180" y="123"/>
                    <a:pt x="180" y="97"/>
                    <a:pt x="154" y="71"/>
                  </a:cubicBezTo>
                  <a:cubicBezTo>
                    <a:pt x="154" y="46"/>
                    <a:pt x="129" y="20"/>
                    <a:pt x="103" y="20"/>
                  </a:cubicBezTo>
                  <a:cubicBezTo>
                    <a:pt x="90" y="7"/>
                    <a:pt x="84" y="1"/>
                    <a:pt x="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76"/>
            <p:cNvSpPr/>
            <p:nvPr/>
          </p:nvSpPr>
          <p:spPr>
            <a:xfrm>
              <a:off x="6671275" y="3841525"/>
              <a:ext cx="9000" cy="37350"/>
            </a:xfrm>
            <a:custGeom>
              <a:avLst/>
              <a:gdLst/>
              <a:ahLst/>
              <a:cxnLst/>
              <a:rect l="l" t="t" r="r" b="b"/>
              <a:pathLst>
                <a:path w="360" h="1494" extrusionOk="0">
                  <a:moveTo>
                    <a:pt x="68" y="0"/>
                  </a:moveTo>
                  <a:cubicBezTo>
                    <a:pt x="32" y="0"/>
                    <a:pt x="0" y="19"/>
                    <a:pt x="0" y="58"/>
                  </a:cubicBezTo>
                  <a:cubicBezTo>
                    <a:pt x="0" y="314"/>
                    <a:pt x="26" y="545"/>
                    <a:pt x="51" y="776"/>
                  </a:cubicBezTo>
                  <a:cubicBezTo>
                    <a:pt x="77" y="904"/>
                    <a:pt x="103" y="1006"/>
                    <a:pt x="103" y="1109"/>
                  </a:cubicBezTo>
                  <a:cubicBezTo>
                    <a:pt x="128" y="1237"/>
                    <a:pt x="154" y="1365"/>
                    <a:pt x="205" y="1468"/>
                  </a:cubicBezTo>
                  <a:cubicBezTo>
                    <a:pt x="218" y="1480"/>
                    <a:pt x="244" y="1493"/>
                    <a:pt x="269" y="1493"/>
                  </a:cubicBezTo>
                  <a:cubicBezTo>
                    <a:pt x="295" y="1493"/>
                    <a:pt x="321" y="1480"/>
                    <a:pt x="333" y="1442"/>
                  </a:cubicBezTo>
                  <a:cubicBezTo>
                    <a:pt x="359" y="1339"/>
                    <a:pt x="308" y="1237"/>
                    <a:pt x="282" y="1134"/>
                  </a:cubicBezTo>
                  <a:cubicBezTo>
                    <a:pt x="282" y="1006"/>
                    <a:pt x="257" y="878"/>
                    <a:pt x="231" y="776"/>
                  </a:cubicBezTo>
                  <a:cubicBezTo>
                    <a:pt x="205" y="545"/>
                    <a:pt x="154" y="289"/>
                    <a:pt x="154" y="58"/>
                  </a:cubicBezTo>
                  <a:cubicBezTo>
                    <a:pt x="141" y="19"/>
                    <a:pt x="103" y="0"/>
                    <a:pt x="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76"/>
            <p:cNvSpPr/>
            <p:nvPr/>
          </p:nvSpPr>
          <p:spPr>
            <a:xfrm>
              <a:off x="7026875" y="3821325"/>
              <a:ext cx="5800" cy="19100"/>
            </a:xfrm>
            <a:custGeom>
              <a:avLst/>
              <a:gdLst/>
              <a:ahLst/>
              <a:cxnLst/>
              <a:rect l="l" t="t" r="r" b="b"/>
              <a:pathLst>
                <a:path w="232" h="764" extrusionOk="0">
                  <a:moveTo>
                    <a:pt x="129" y="1"/>
                  </a:moveTo>
                  <a:cubicBezTo>
                    <a:pt x="110" y="1"/>
                    <a:pt x="91" y="7"/>
                    <a:pt x="78" y="20"/>
                  </a:cubicBezTo>
                  <a:cubicBezTo>
                    <a:pt x="27" y="71"/>
                    <a:pt x="27" y="148"/>
                    <a:pt x="27" y="200"/>
                  </a:cubicBezTo>
                  <a:cubicBezTo>
                    <a:pt x="27" y="251"/>
                    <a:pt x="27" y="302"/>
                    <a:pt x="27" y="353"/>
                  </a:cubicBezTo>
                  <a:cubicBezTo>
                    <a:pt x="1" y="456"/>
                    <a:pt x="1" y="584"/>
                    <a:pt x="1" y="687"/>
                  </a:cubicBezTo>
                  <a:cubicBezTo>
                    <a:pt x="1" y="738"/>
                    <a:pt x="52" y="763"/>
                    <a:pt x="103" y="763"/>
                  </a:cubicBezTo>
                  <a:cubicBezTo>
                    <a:pt x="155" y="763"/>
                    <a:pt x="180" y="738"/>
                    <a:pt x="180" y="687"/>
                  </a:cubicBezTo>
                  <a:cubicBezTo>
                    <a:pt x="206" y="584"/>
                    <a:pt x="206" y="456"/>
                    <a:pt x="206" y="353"/>
                  </a:cubicBezTo>
                  <a:cubicBezTo>
                    <a:pt x="206" y="302"/>
                    <a:pt x="232" y="251"/>
                    <a:pt x="232" y="200"/>
                  </a:cubicBezTo>
                  <a:cubicBezTo>
                    <a:pt x="232" y="174"/>
                    <a:pt x="232" y="123"/>
                    <a:pt x="232" y="97"/>
                  </a:cubicBezTo>
                  <a:cubicBezTo>
                    <a:pt x="206" y="71"/>
                    <a:pt x="206" y="46"/>
                    <a:pt x="180" y="20"/>
                  </a:cubicBezTo>
                  <a:cubicBezTo>
                    <a:pt x="168" y="7"/>
                    <a:pt x="148" y="1"/>
                    <a:pt x="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76"/>
            <p:cNvSpPr/>
            <p:nvPr/>
          </p:nvSpPr>
          <p:spPr>
            <a:xfrm>
              <a:off x="7008950" y="3856900"/>
              <a:ext cx="8350" cy="35475"/>
            </a:xfrm>
            <a:custGeom>
              <a:avLst/>
              <a:gdLst/>
              <a:ahLst/>
              <a:cxnLst/>
              <a:rect l="l" t="t" r="r" b="b"/>
              <a:pathLst>
                <a:path w="334" h="1419" extrusionOk="0">
                  <a:moveTo>
                    <a:pt x="231" y="0"/>
                  </a:moveTo>
                  <a:cubicBezTo>
                    <a:pt x="193" y="0"/>
                    <a:pt x="154" y="20"/>
                    <a:pt x="154" y="58"/>
                  </a:cubicBezTo>
                  <a:lnTo>
                    <a:pt x="154" y="84"/>
                  </a:lnTo>
                  <a:cubicBezTo>
                    <a:pt x="154" y="289"/>
                    <a:pt x="128" y="519"/>
                    <a:pt x="103" y="724"/>
                  </a:cubicBezTo>
                  <a:cubicBezTo>
                    <a:pt x="103" y="827"/>
                    <a:pt x="77" y="955"/>
                    <a:pt x="52" y="1058"/>
                  </a:cubicBezTo>
                  <a:cubicBezTo>
                    <a:pt x="26" y="1160"/>
                    <a:pt x="0" y="1263"/>
                    <a:pt x="26" y="1365"/>
                  </a:cubicBezTo>
                  <a:cubicBezTo>
                    <a:pt x="26" y="1397"/>
                    <a:pt x="55" y="1419"/>
                    <a:pt x="84" y="1419"/>
                  </a:cubicBezTo>
                  <a:cubicBezTo>
                    <a:pt x="101" y="1419"/>
                    <a:pt x="119" y="1410"/>
                    <a:pt x="128" y="1391"/>
                  </a:cubicBezTo>
                  <a:cubicBezTo>
                    <a:pt x="205" y="1314"/>
                    <a:pt x="231" y="1186"/>
                    <a:pt x="231" y="1083"/>
                  </a:cubicBezTo>
                  <a:cubicBezTo>
                    <a:pt x="257" y="981"/>
                    <a:pt x="282" y="878"/>
                    <a:pt x="282" y="750"/>
                  </a:cubicBezTo>
                  <a:cubicBezTo>
                    <a:pt x="308" y="519"/>
                    <a:pt x="333" y="289"/>
                    <a:pt x="308" y="58"/>
                  </a:cubicBezTo>
                  <a:cubicBezTo>
                    <a:pt x="308" y="20"/>
                    <a:pt x="269" y="0"/>
                    <a:pt x="2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76"/>
            <p:cNvSpPr/>
            <p:nvPr/>
          </p:nvSpPr>
          <p:spPr>
            <a:xfrm>
              <a:off x="6618075" y="4163975"/>
              <a:ext cx="85250" cy="19900"/>
            </a:xfrm>
            <a:custGeom>
              <a:avLst/>
              <a:gdLst/>
              <a:ahLst/>
              <a:cxnLst/>
              <a:rect l="l" t="t" r="r" b="b"/>
              <a:pathLst>
                <a:path w="3410" h="796" extrusionOk="0">
                  <a:moveTo>
                    <a:pt x="3307" y="1"/>
                  </a:moveTo>
                  <a:cubicBezTo>
                    <a:pt x="3179" y="1"/>
                    <a:pt x="3051" y="52"/>
                    <a:pt x="2923" y="77"/>
                  </a:cubicBezTo>
                  <a:cubicBezTo>
                    <a:pt x="2795" y="129"/>
                    <a:pt x="2666" y="154"/>
                    <a:pt x="2538" y="206"/>
                  </a:cubicBezTo>
                  <a:cubicBezTo>
                    <a:pt x="2282" y="282"/>
                    <a:pt x="2000" y="334"/>
                    <a:pt x="1744" y="411"/>
                  </a:cubicBezTo>
                  <a:cubicBezTo>
                    <a:pt x="1206" y="513"/>
                    <a:pt x="667" y="590"/>
                    <a:pt x="103" y="641"/>
                  </a:cubicBezTo>
                  <a:cubicBezTo>
                    <a:pt x="1" y="641"/>
                    <a:pt x="1" y="795"/>
                    <a:pt x="103" y="795"/>
                  </a:cubicBezTo>
                  <a:cubicBezTo>
                    <a:pt x="667" y="795"/>
                    <a:pt x="1231" y="718"/>
                    <a:pt x="1795" y="616"/>
                  </a:cubicBezTo>
                  <a:cubicBezTo>
                    <a:pt x="2051" y="564"/>
                    <a:pt x="2333" y="488"/>
                    <a:pt x="2615" y="411"/>
                  </a:cubicBezTo>
                  <a:cubicBezTo>
                    <a:pt x="2743" y="385"/>
                    <a:pt x="2872" y="334"/>
                    <a:pt x="3000" y="282"/>
                  </a:cubicBezTo>
                  <a:cubicBezTo>
                    <a:pt x="3051" y="257"/>
                    <a:pt x="3128" y="231"/>
                    <a:pt x="3205" y="206"/>
                  </a:cubicBezTo>
                  <a:cubicBezTo>
                    <a:pt x="3256" y="180"/>
                    <a:pt x="3307" y="154"/>
                    <a:pt x="3358" y="103"/>
                  </a:cubicBezTo>
                  <a:cubicBezTo>
                    <a:pt x="3410" y="77"/>
                    <a:pt x="3358" y="1"/>
                    <a:pt x="3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76"/>
            <p:cNvSpPr/>
            <p:nvPr/>
          </p:nvSpPr>
          <p:spPr>
            <a:xfrm>
              <a:off x="6734050" y="4026850"/>
              <a:ext cx="9000" cy="10925"/>
            </a:xfrm>
            <a:custGeom>
              <a:avLst/>
              <a:gdLst/>
              <a:ahLst/>
              <a:cxnLst/>
              <a:rect l="l" t="t" r="r" b="b"/>
              <a:pathLst>
                <a:path w="360" h="437" extrusionOk="0">
                  <a:moveTo>
                    <a:pt x="257" y="1"/>
                  </a:moveTo>
                  <a:cubicBezTo>
                    <a:pt x="232" y="1"/>
                    <a:pt x="206" y="26"/>
                    <a:pt x="206" y="26"/>
                  </a:cubicBezTo>
                  <a:cubicBezTo>
                    <a:pt x="180" y="52"/>
                    <a:pt x="180" y="52"/>
                    <a:pt x="180" y="78"/>
                  </a:cubicBezTo>
                  <a:cubicBezTo>
                    <a:pt x="180" y="103"/>
                    <a:pt x="155" y="129"/>
                    <a:pt x="155" y="155"/>
                  </a:cubicBezTo>
                  <a:cubicBezTo>
                    <a:pt x="155" y="180"/>
                    <a:pt x="129" y="180"/>
                    <a:pt x="129" y="206"/>
                  </a:cubicBezTo>
                  <a:cubicBezTo>
                    <a:pt x="129" y="206"/>
                    <a:pt x="129" y="206"/>
                    <a:pt x="129" y="231"/>
                  </a:cubicBezTo>
                  <a:lnTo>
                    <a:pt x="104" y="231"/>
                  </a:lnTo>
                  <a:lnTo>
                    <a:pt x="78" y="257"/>
                  </a:lnTo>
                  <a:cubicBezTo>
                    <a:pt x="78" y="257"/>
                    <a:pt x="52" y="283"/>
                    <a:pt x="27" y="283"/>
                  </a:cubicBezTo>
                  <a:cubicBezTo>
                    <a:pt x="27" y="283"/>
                    <a:pt x="1" y="308"/>
                    <a:pt x="1" y="334"/>
                  </a:cubicBezTo>
                  <a:cubicBezTo>
                    <a:pt x="1" y="360"/>
                    <a:pt x="1" y="360"/>
                    <a:pt x="1" y="385"/>
                  </a:cubicBezTo>
                  <a:cubicBezTo>
                    <a:pt x="27" y="411"/>
                    <a:pt x="52" y="436"/>
                    <a:pt x="78" y="436"/>
                  </a:cubicBezTo>
                  <a:cubicBezTo>
                    <a:pt x="155" y="411"/>
                    <a:pt x="232" y="360"/>
                    <a:pt x="283" y="308"/>
                  </a:cubicBezTo>
                  <a:cubicBezTo>
                    <a:pt x="309" y="283"/>
                    <a:pt x="309" y="231"/>
                    <a:pt x="334" y="206"/>
                  </a:cubicBezTo>
                  <a:cubicBezTo>
                    <a:pt x="334" y="180"/>
                    <a:pt x="360" y="155"/>
                    <a:pt x="360" y="129"/>
                  </a:cubicBezTo>
                  <a:lnTo>
                    <a:pt x="360" y="103"/>
                  </a:lnTo>
                  <a:lnTo>
                    <a:pt x="360" y="78"/>
                  </a:lnTo>
                  <a:cubicBezTo>
                    <a:pt x="360" y="52"/>
                    <a:pt x="334" y="52"/>
                    <a:pt x="334" y="26"/>
                  </a:cubicBezTo>
                  <a:cubicBezTo>
                    <a:pt x="309" y="26"/>
                    <a:pt x="283" y="1"/>
                    <a:pt x="2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76"/>
            <p:cNvSpPr/>
            <p:nvPr/>
          </p:nvSpPr>
          <p:spPr>
            <a:xfrm>
              <a:off x="6737275" y="4032625"/>
              <a:ext cx="25" cy="25"/>
            </a:xfrm>
            <a:custGeom>
              <a:avLst/>
              <a:gdLst/>
              <a:ahLst/>
              <a:cxnLst/>
              <a:rect l="l" t="t" r="r" b="b"/>
              <a:pathLst>
                <a:path w="1" h="1" extrusionOk="0">
                  <a:moveTo>
                    <a:pt x="0" y="0"/>
                  </a:moveTo>
                  <a:cubicBezTo>
                    <a:pt x="0" y="0"/>
                    <a:pt x="0" y="0"/>
                    <a:pt x="0" y="0"/>
                  </a:cubicBezTo>
                  <a:lnTo>
                    <a:pt x="0" y="0"/>
                  </a:lnTo>
                  <a:cubicBezTo>
                    <a:pt x="0" y="0"/>
                    <a:pt x="0"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76"/>
            <p:cNvSpPr/>
            <p:nvPr/>
          </p:nvSpPr>
          <p:spPr>
            <a:xfrm>
              <a:off x="7007875" y="4144450"/>
              <a:ext cx="48500" cy="22525"/>
            </a:xfrm>
            <a:custGeom>
              <a:avLst/>
              <a:gdLst/>
              <a:ahLst/>
              <a:cxnLst/>
              <a:rect l="l" t="t" r="r" b="b"/>
              <a:pathLst>
                <a:path w="1940" h="901" extrusionOk="0">
                  <a:moveTo>
                    <a:pt x="109" y="1"/>
                  </a:moveTo>
                  <a:cubicBezTo>
                    <a:pt x="47" y="1"/>
                    <a:pt x="0" y="98"/>
                    <a:pt x="43" y="141"/>
                  </a:cubicBezTo>
                  <a:cubicBezTo>
                    <a:pt x="325" y="346"/>
                    <a:pt x="607" y="525"/>
                    <a:pt x="915" y="653"/>
                  </a:cubicBezTo>
                  <a:cubicBezTo>
                    <a:pt x="1069" y="730"/>
                    <a:pt x="1248" y="782"/>
                    <a:pt x="1402" y="833"/>
                  </a:cubicBezTo>
                  <a:cubicBezTo>
                    <a:pt x="1479" y="858"/>
                    <a:pt x="1555" y="858"/>
                    <a:pt x="1658" y="884"/>
                  </a:cubicBezTo>
                  <a:cubicBezTo>
                    <a:pt x="1690" y="895"/>
                    <a:pt x="1722" y="901"/>
                    <a:pt x="1754" y="901"/>
                  </a:cubicBezTo>
                  <a:cubicBezTo>
                    <a:pt x="1799" y="901"/>
                    <a:pt x="1844" y="888"/>
                    <a:pt x="1889" y="858"/>
                  </a:cubicBezTo>
                  <a:cubicBezTo>
                    <a:pt x="1914" y="858"/>
                    <a:pt x="1940" y="807"/>
                    <a:pt x="1914" y="782"/>
                  </a:cubicBezTo>
                  <a:cubicBezTo>
                    <a:pt x="1863" y="730"/>
                    <a:pt x="1812" y="705"/>
                    <a:pt x="1735" y="705"/>
                  </a:cubicBezTo>
                  <a:cubicBezTo>
                    <a:pt x="1658" y="679"/>
                    <a:pt x="1555" y="653"/>
                    <a:pt x="1479" y="628"/>
                  </a:cubicBezTo>
                  <a:cubicBezTo>
                    <a:pt x="1325" y="602"/>
                    <a:pt x="1171" y="551"/>
                    <a:pt x="1017" y="474"/>
                  </a:cubicBezTo>
                  <a:cubicBezTo>
                    <a:pt x="710" y="371"/>
                    <a:pt x="428" y="192"/>
                    <a:pt x="146" y="13"/>
                  </a:cubicBezTo>
                  <a:cubicBezTo>
                    <a:pt x="133" y="4"/>
                    <a:pt x="121" y="1"/>
                    <a:pt x="1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76"/>
            <p:cNvSpPr/>
            <p:nvPr/>
          </p:nvSpPr>
          <p:spPr>
            <a:xfrm>
              <a:off x="6901300" y="4002500"/>
              <a:ext cx="13475" cy="19525"/>
            </a:xfrm>
            <a:custGeom>
              <a:avLst/>
              <a:gdLst/>
              <a:ahLst/>
              <a:cxnLst/>
              <a:rect l="l" t="t" r="r" b="b"/>
              <a:pathLst>
                <a:path w="539" h="781" extrusionOk="0">
                  <a:moveTo>
                    <a:pt x="103" y="1"/>
                  </a:moveTo>
                  <a:cubicBezTo>
                    <a:pt x="52" y="1"/>
                    <a:pt x="26" y="26"/>
                    <a:pt x="26" y="78"/>
                  </a:cubicBezTo>
                  <a:cubicBezTo>
                    <a:pt x="0" y="360"/>
                    <a:pt x="154" y="642"/>
                    <a:pt x="385" y="770"/>
                  </a:cubicBezTo>
                  <a:cubicBezTo>
                    <a:pt x="400" y="777"/>
                    <a:pt x="415" y="780"/>
                    <a:pt x="429" y="780"/>
                  </a:cubicBezTo>
                  <a:cubicBezTo>
                    <a:pt x="464" y="780"/>
                    <a:pt x="495" y="762"/>
                    <a:pt x="513" y="744"/>
                  </a:cubicBezTo>
                  <a:cubicBezTo>
                    <a:pt x="539" y="693"/>
                    <a:pt x="513" y="642"/>
                    <a:pt x="462" y="616"/>
                  </a:cubicBezTo>
                  <a:cubicBezTo>
                    <a:pt x="462" y="616"/>
                    <a:pt x="462" y="616"/>
                    <a:pt x="462" y="590"/>
                  </a:cubicBezTo>
                  <a:cubicBezTo>
                    <a:pt x="436" y="590"/>
                    <a:pt x="436" y="590"/>
                    <a:pt x="411" y="565"/>
                  </a:cubicBezTo>
                  <a:cubicBezTo>
                    <a:pt x="385" y="565"/>
                    <a:pt x="385" y="539"/>
                    <a:pt x="359" y="513"/>
                  </a:cubicBezTo>
                  <a:cubicBezTo>
                    <a:pt x="334" y="488"/>
                    <a:pt x="334" y="488"/>
                    <a:pt x="334" y="488"/>
                  </a:cubicBezTo>
                  <a:cubicBezTo>
                    <a:pt x="334" y="462"/>
                    <a:pt x="334" y="462"/>
                    <a:pt x="334" y="462"/>
                  </a:cubicBezTo>
                  <a:cubicBezTo>
                    <a:pt x="308" y="437"/>
                    <a:pt x="282" y="411"/>
                    <a:pt x="282" y="385"/>
                  </a:cubicBezTo>
                  <a:lnTo>
                    <a:pt x="257" y="360"/>
                  </a:lnTo>
                  <a:cubicBezTo>
                    <a:pt x="257" y="360"/>
                    <a:pt x="257" y="334"/>
                    <a:pt x="257" y="334"/>
                  </a:cubicBezTo>
                  <a:cubicBezTo>
                    <a:pt x="231" y="308"/>
                    <a:pt x="231" y="283"/>
                    <a:pt x="231" y="257"/>
                  </a:cubicBezTo>
                  <a:cubicBezTo>
                    <a:pt x="231" y="231"/>
                    <a:pt x="205" y="206"/>
                    <a:pt x="205" y="206"/>
                  </a:cubicBezTo>
                  <a:cubicBezTo>
                    <a:pt x="205" y="206"/>
                    <a:pt x="205" y="180"/>
                    <a:pt x="205" y="180"/>
                  </a:cubicBezTo>
                  <a:lnTo>
                    <a:pt x="205" y="155"/>
                  </a:lnTo>
                  <a:lnTo>
                    <a:pt x="205" y="129"/>
                  </a:lnTo>
                  <a:lnTo>
                    <a:pt x="205" y="78"/>
                  </a:lnTo>
                  <a:cubicBezTo>
                    <a:pt x="205" y="52"/>
                    <a:pt x="154" y="1"/>
                    <a:pt x="1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76"/>
            <p:cNvSpPr/>
            <p:nvPr/>
          </p:nvSpPr>
          <p:spPr>
            <a:xfrm>
              <a:off x="6425225" y="1339550"/>
              <a:ext cx="940650" cy="2876525"/>
            </a:xfrm>
            <a:custGeom>
              <a:avLst/>
              <a:gdLst/>
              <a:ahLst/>
              <a:cxnLst/>
              <a:rect l="l" t="t" r="r" b="b"/>
              <a:pathLst>
                <a:path w="37626" h="115061" extrusionOk="0">
                  <a:moveTo>
                    <a:pt x="16833" y="2630"/>
                  </a:moveTo>
                  <a:cubicBezTo>
                    <a:pt x="16896" y="2630"/>
                    <a:pt x="16959" y="2633"/>
                    <a:pt x="17019" y="2640"/>
                  </a:cubicBezTo>
                  <a:cubicBezTo>
                    <a:pt x="17121" y="2666"/>
                    <a:pt x="17224" y="2692"/>
                    <a:pt x="17352" y="2717"/>
                  </a:cubicBezTo>
                  <a:cubicBezTo>
                    <a:pt x="17429" y="2743"/>
                    <a:pt x="17531" y="2794"/>
                    <a:pt x="17634" y="2820"/>
                  </a:cubicBezTo>
                  <a:cubicBezTo>
                    <a:pt x="17634" y="2871"/>
                    <a:pt x="17685" y="2897"/>
                    <a:pt x="17736" y="2897"/>
                  </a:cubicBezTo>
                  <a:lnTo>
                    <a:pt x="18223" y="2897"/>
                  </a:lnTo>
                  <a:cubicBezTo>
                    <a:pt x="18377" y="2897"/>
                    <a:pt x="18531" y="2922"/>
                    <a:pt x="18685" y="2974"/>
                  </a:cubicBezTo>
                  <a:cubicBezTo>
                    <a:pt x="18992" y="3051"/>
                    <a:pt x="19300" y="3179"/>
                    <a:pt x="19582" y="3358"/>
                  </a:cubicBezTo>
                  <a:cubicBezTo>
                    <a:pt x="20146" y="3691"/>
                    <a:pt x="20581" y="4204"/>
                    <a:pt x="20889" y="4768"/>
                  </a:cubicBezTo>
                  <a:cubicBezTo>
                    <a:pt x="21196" y="5357"/>
                    <a:pt x="21376" y="5972"/>
                    <a:pt x="21504" y="6613"/>
                  </a:cubicBezTo>
                  <a:cubicBezTo>
                    <a:pt x="21606" y="7254"/>
                    <a:pt x="21760" y="7895"/>
                    <a:pt x="22247" y="8356"/>
                  </a:cubicBezTo>
                  <a:cubicBezTo>
                    <a:pt x="22504" y="8612"/>
                    <a:pt x="22837" y="8817"/>
                    <a:pt x="23093" y="9074"/>
                  </a:cubicBezTo>
                  <a:cubicBezTo>
                    <a:pt x="23221" y="9176"/>
                    <a:pt x="23349" y="9330"/>
                    <a:pt x="23426" y="9484"/>
                  </a:cubicBezTo>
                  <a:cubicBezTo>
                    <a:pt x="23426" y="9484"/>
                    <a:pt x="23426" y="9509"/>
                    <a:pt x="23426" y="9509"/>
                  </a:cubicBezTo>
                  <a:cubicBezTo>
                    <a:pt x="23401" y="9484"/>
                    <a:pt x="23375" y="9458"/>
                    <a:pt x="23324" y="9432"/>
                  </a:cubicBezTo>
                  <a:cubicBezTo>
                    <a:pt x="23252" y="9397"/>
                    <a:pt x="23144" y="9349"/>
                    <a:pt x="23041" y="9349"/>
                  </a:cubicBezTo>
                  <a:cubicBezTo>
                    <a:pt x="22996" y="9349"/>
                    <a:pt x="22953" y="9358"/>
                    <a:pt x="22914" y="9381"/>
                  </a:cubicBezTo>
                  <a:cubicBezTo>
                    <a:pt x="22888" y="9407"/>
                    <a:pt x="22862" y="9484"/>
                    <a:pt x="22914" y="9535"/>
                  </a:cubicBezTo>
                  <a:cubicBezTo>
                    <a:pt x="22990" y="9586"/>
                    <a:pt x="23093" y="9612"/>
                    <a:pt x="23196" y="9663"/>
                  </a:cubicBezTo>
                  <a:cubicBezTo>
                    <a:pt x="23272" y="9689"/>
                    <a:pt x="23349" y="9766"/>
                    <a:pt x="23401" y="9842"/>
                  </a:cubicBezTo>
                  <a:cubicBezTo>
                    <a:pt x="23529" y="10047"/>
                    <a:pt x="23554" y="10278"/>
                    <a:pt x="23503" y="10483"/>
                  </a:cubicBezTo>
                  <a:cubicBezTo>
                    <a:pt x="23426" y="10714"/>
                    <a:pt x="23298" y="10945"/>
                    <a:pt x="23144" y="11124"/>
                  </a:cubicBezTo>
                  <a:cubicBezTo>
                    <a:pt x="23042" y="11201"/>
                    <a:pt x="22965" y="11278"/>
                    <a:pt x="22837" y="11329"/>
                  </a:cubicBezTo>
                  <a:cubicBezTo>
                    <a:pt x="22760" y="11380"/>
                    <a:pt x="22657" y="11406"/>
                    <a:pt x="22580" y="11406"/>
                  </a:cubicBezTo>
                  <a:lnTo>
                    <a:pt x="22580" y="11355"/>
                  </a:lnTo>
                  <a:cubicBezTo>
                    <a:pt x="22580" y="11286"/>
                    <a:pt x="22512" y="11241"/>
                    <a:pt x="22451" y="11241"/>
                  </a:cubicBezTo>
                  <a:cubicBezTo>
                    <a:pt x="22421" y="11241"/>
                    <a:pt x="22392" y="11252"/>
                    <a:pt x="22375" y="11278"/>
                  </a:cubicBezTo>
                  <a:cubicBezTo>
                    <a:pt x="22298" y="11432"/>
                    <a:pt x="22273" y="11585"/>
                    <a:pt x="22247" y="11739"/>
                  </a:cubicBezTo>
                  <a:cubicBezTo>
                    <a:pt x="22222" y="11918"/>
                    <a:pt x="22170" y="12072"/>
                    <a:pt x="22119" y="12226"/>
                  </a:cubicBezTo>
                  <a:cubicBezTo>
                    <a:pt x="22042" y="12534"/>
                    <a:pt x="21940" y="12816"/>
                    <a:pt x="21811" y="13097"/>
                  </a:cubicBezTo>
                  <a:cubicBezTo>
                    <a:pt x="21581" y="13610"/>
                    <a:pt x="21248" y="14046"/>
                    <a:pt x="20735" y="14353"/>
                  </a:cubicBezTo>
                  <a:cubicBezTo>
                    <a:pt x="20248" y="14635"/>
                    <a:pt x="19684" y="14763"/>
                    <a:pt x="19146" y="14840"/>
                  </a:cubicBezTo>
                  <a:cubicBezTo>
                    <a:pt x="18480" y="14917"/>
                    <a:pt x="17813" y="14943"/>
                    <a:pt x="17147" y="14943"/>
                  </a:cubicBezTo>
                  <a:cubicBezTo>
                    <a:pt x="16788" y="14943"/>
                    <a:pt x="16429" y="14943"/>
                    <a:pt x="16096" y="14917"/>
                  </a:cubicBezTo>
                  <a:cubicBezTo>
                    <a:pt x="15814" y="14892"/>
                    <a:pt x="15558" y="14840"/>
                    <a:pt x="15353" y="14687"/>
                  </a:cubicBezTo>
                  <a:cubicBezTo>
                    <a:pt x="15225" y="14379"/>
                    <a:pt x="15071" y="14097"/>
                    <a:pt x="14943" y="13815"/>
                  </a:cubicBezTo>
                  <a:cubicBezTo>
                    <a:pt x="14814" y="13508"/>
                    <a:pt x="14712" y="13174"/>
                    <a:pt x="14609" y="12867"/>
                  </a:cubicBezTo>
                  <a:cubicBezTo>
                    <a:pt x="14404" y="12226"/>
                    <a:pt x="14251" y="11560"/>
                    <a:pt x="14148" y="10893"/>
                  </a:cubicBezTo>
                  <a:cubicBezTo>
                    <a:pt x="13969" y="9561"/>
                    <a:pt x="14020" y="8202"/>
                    <a:pt x="14302" y="6895"/>
                  </a:cubicBezTo>
                  <a:cubicBezTo>
                    <a:pt x="14379" y="6536"/>
                    <a:pt x="14481" y="6152"/>
                    <a:pt x="14584" y="5819"/>
                  </a:cubicBezTo>
                  <a:cubicBezTo>
                    <a:pt x="14635" y="5639"/>
                    <a:pt x="14686" y="5460"/>
                    <a:pt x="14763" y="5280"/>
                  </a:cubicBezTo>
                  <a:cubicBezTo>
                    <a:pt x="14814" y="5075"/>
                    <a:pt x="14891" y="4922"/>
                    <a:pt x="14943" y="4716"/>
                  </a:cubicBezTo>
                  <a:cubicBezTo>
                    <a:pt x="14943" y="4685"/>
                    <a:pt x="14923" y="4663"/>
                    <a:pt x="14896" y="4663"/>
                  </a:cubicBezTo>
                  <a:cubicBezTo>
                    <a:pt x="14879" y="4663"/>
                    <a:pt x="14860" y="4671"/>
                    <a:pt x="14840" y="4691"/>
                  </a:cubicBezTo>
                  <a:cubicBezTo>
                    <a:pt x="14661" y="4947"/>
                    <a:pt x="14558" y="5306"/>
                    <a:pt x="14430" y="5614"/>
                  </a:cubicBezTo>
                  <a:cubicBezTo>
                    <a:pt x="14379" y="5793"/>
                    <a:pt x="14328" y="5947"/>
                    <a:pt x="14276" y="6126"/>
                  </a:cubicBezTo>
                  <a:lnTo>
                    <a:pt x="14276" y="6075"/>
                  </a:lnTo>
                  <a:cubicBezTo>
                    <a:pt x="14302" y="5844"/>
                    <a:pt x="14328" y="5614"/>
                    <a:pt x="14353" y="5383"/>
                  </a:cubicBezTo>
                  <a:cubicBezTo>
                    <a:pt x="14430" y="4947"/>
                    <a:pt x="14533" y="4537"/>
                    <a:pt x="14712" y="4153"/>
                  </a:cubicBezTo>
                  <a:cubicBezTo>
                    <a:pt x="15045" y="3461"/>
                    <a:pt x="15609" y="2845"/>
                    <a:pt x="16378" y="2666"/>
                  </a:cubicBezTo>
                  <a:cubicBezTo>
                    <a:pt x="16523" y="2648"/>
                    <a:pt x="16681" y="2630"/>
                    <a:pt x="16833" y="2630"/>
                  </a:cubicBezTo>
                  <a:close/>
                  <a:moveTo>
                    <a:pt x="21222" y="14328"/>
                  </a:moveTo>
                  <a:lnTo>
                    <a:pt x="21222" y="14328"/>
                  </a:lnTo>
                  <a:cubicBezTo>
                    <a:pt x="21119" y="14712"/>
                    <a:pt x="21094" y="15097"/>
                    <a:pt x="21094" y="15481"/>
                  </a:cubicBezTo>
                  <a:cubicBezTo>
                    <a:pt x="21094" y="15686"/>
                    <a:pt x="21094" y="15917"/>
                    <a:pt x="21145" y="16147"/>
                  </a:cubicBezTo>
                  <a:cubicBezTo>
                    <a:pt x="21145" y="16250"/>
                    <a:pt x="21171" y="16352"/>
                    <a:pt x="21171" y="16455"/>
                  </a:cubicBezTo>
                  <a:cubicBezTo>
                    <a:pt x="21196" y="16583"/>
                    <a:pt x="21222" y="16686"/>
                    <a:pt x="21299" y="16788"/>
                  </a:cubicBezTo>
                  <a:cubicBezTo>
                    <a:pt x="21312" y="16801"/>
                    <a:pt x="21337" y="16814"/>
                    <a:pt x="21360" y="16814"/>
                  </a:cubicBezTo>
                  <a:cubicBezTo>
                    <a:pt x="21382" y="16814"/>
                    <a:pt x="21401" y="16801"/>
                    <a:pt x="21401" y="16763"/>
                  </a:cubicBezTo>
                  <a:cubicBezTo>
                    <a:pt x="21427" y="16660"/>
                    <a:pt x="21401" y="16583"/>
                    <a:pt x="21376" y="16481"/>
                  </a:cubicBezTo>
                  <a:cubicBezTo>
                    <a:pt x="21376" y="16378"/>
                    <a:pt x="21350" y="16250"/>
                    <a:pt x="21325" y="16147"/>
                  </a:cubicBezTo>
                  <a:cubicBezTo>
                    <a:pt x="21325" y="16071"/>
                    <a:pt x="21325" y="15968"/>
                    <a:pt x="21325" y="15891"/>
                  </a:cubicBezTo>
                  <a:cubicBezTo>
                    <a:pt x="21478" y="16455"/>
                    <a:pt x="21453" y="17121"/>
                    <a:pt x="21325" y="17890"/>
                  </a:cubicBezTo>
                  <a:cubicBezTo>
                    <a:pt x="21171" y="17916"/>
                    <a:pt x="21017" y="17967"/>
                    <a:pt x="20863" y="17993"/>
                  </a:cubicBezTo>
                  <a:cubicBezTo>
                    <a:pt x="20658" y="18018"/>
                    <a:pt x="20453" y="18044"/>
                    <a:pt x="20248" y="18070"/>
                  </a:cubicBezTo>
                  <a:cubicBezTo>
                    <a:pt x="20128" y="18077"/>
                    <a:pt x="20006" y="18080"/>
                    <a:pt x="19882" y="18080"/>
                  </a:cubicBezTo>
                  <a:cubicBezTo>
                    <a:pt x="19585" y="18080"/>
                    <a:pt x="19282" y="18062"/>
                    <a:pt x="18992" y="18044"/>
                  </a:cubicBezTo>
                  <a:cubicBezTo>
                    <a:pt x="18582" y="18018"/>
                    <a:pt x="18172" y="17942"/>
                    <a:pt x="17762" y="17890"/>
                  </a:cubicBezTo>
                  <a:cubicBezTo>
                    <a:pt x="17352" y="17813"/>
                    <a:pt x="16916" y="17762"/>
                    <a:pt x="16532" y="17634"/>
                  </a:cubicBezTo>
                  <a:cubicBezTo>
                    <a:pt x="16327" y="17557"/>
                    <a:pt x="16147" y="17480"/>
                    <a:pt x="15968" y="17378"/>
                  </a:cubicBezTo>
                  <a:cubicBezTo>
                    <a:pt x="15917" y="17352"/>
                    <a:pt x="15891" y="17326"/>
                    <a:pt x="15865" y="17301"/>
                  </a:cubicBezTo>
                  <a:cubicBezTo>
                    <a:pt x="15968" y="17198"/>
                    <a:pt x="16045" y="17019"/>
                    <a:pt x="16096" y="16865"/>
                  </a:cubicBezTo>
                  <a:cubicBezTo>
                    <a:pt x="16173" y="16686"/>
                    <a:pt x="16250" y="16506"/>
                    <a:pt x="16301" y="16301"/>
                  </a:cubicBezTo>
                  <a:cubicBezTo>
                    <a:pt x="16404" y="15942"/>
                    <a:pt x="16480" y="15558"/>
                    <a:pt x="16429" y="15174"/>
                  </a:cubicBezTo>
                  <a:lnTo>
                    <a:pt x="16762" y="15174"/>
                  </a:lnTo>
                  <a:cubicBezTo>
                    <a:pt x="17016" y="15183"/>
                    <a:pt x="17272" y="15189"/>
                    <a:pt x="17531" y="15189"/>
                  </a:cubicBezTo>
                  <a:cubicBezTo>
                    <a:pt x="17980" y="15189"/>
                    <a:pt x="18435" y="15171"/>
                    <a:pt x="18890" y="15122"/>
                  </a:cubicBezTo>
                  <a:cubicBezTo>
                    <a:pt x="19479" y="15071"/>
                    <a:pt x="20094" y="14968"/>
                    <a:pt x="20658" y="14687"/>
                  </a:cubicBezTo>
                  <a:cubicBezTo>
                    <a:pt x="20863" y="14584"/>
                    <a:pt x="21043" y="14481"/>
                    <a:pt x="21222" y="14328"/>
                  </a:cubicBezTo>
                  <a:close/>
                  <a:moveTo>
                    <a:pt x="15430" y="17147"/>
                  </a:moveTo>
                  <a:cubicBezTo>
                    <a:pt x="15455" y="17198"/>
                    <a:pt x="15481" y="17250"/>
                    <a:pt x="15532" y="17301"/>
                  </a:cubicBezTo>
                  <a:cubicBezTo>
                    <a:pt x="15609" y="17378"/>
                    <a:pt x="15686" y="17429"/>
                    <a:pt x="15763" y="17506"/>
                  </a:cubicBezTo>
                  <a:cubicBezTo>
                    <a:pt x="15917" y="17608"/>
                    <a:pt x="16096" y="17711"/>
                    <a:pt x="16275" y="17788"/>
                  </a:cubicBezTo>
                  <a:cubicBezTo>
                    <a:pt x="16660" y="17942"/>
                    <a:pt x="17070" y="18018"/>
                    <a:pt x="17506" y="18095"/>
                  </a:cubicBezTo>
                  <a:cubicBezTo>
                    <a:pt x="18220" y="18204"/>
                    <a:pt x="18972" y="18312"/>
                    <a:pt x="19714" y="18312"/>
                  </a:cubicBezTo>
                  <a:cubicBezTo>
                    <a:pt x="19849" y="18312"/>
                    <a:pt x="19985" y="18308"/>
                    <a:pt x="20120" y="18300"/>
                  </a:cubicBezTo>
                  <a:cubicBezTo>
                    <a:pt x="20351" y="18300"/>
                    <a:pt x="20607" y="18275"/>
                    <a:pt x="20838" y="18223"/>
                  </a:cubicBezTo>
                  <a:cubicBezTo>
                    <a:pt x="20991" y="18198"/>
                    <a:pt x="21145" y="18172"/>
                    <a:pt x="21299" y="18147"/>
                  </a:cubicBezTo>
                  <a:lnTo>
                    <a:pt x="21299" y="18147"/>
                  </a:lnTo>
                  <a:cubicBezTo>
                    <a:pt x="21273" y="18249"/>
                    <a:pt x="21248" y="18326"/>
                    <a:pt x="21222" y="18429"/>
                  </a:cubicBezTo>
                  <a:cubicBezTo>
                    <a:pt x="20497" y="18692"/>
                    <a:pt x="19716" y="18824"/>
                    <a:pt x="18942" y="18824"/>
                  </a:cubicBezTo>
                  <a:cubicBezTo>
                    <a:pt x="18813" y="18824"/>
                    <a:pt x="18685" y="18820"/>
                    <a:pt x="18556" y="18813"/>
                  </a:cubicBezTo>
                  <a:cubicBezTo>
                    <a:pt x="18095" y="18787"/>
                    <a:pt x="17634" y="18710"/>
                    <a:pt x="17172" y="18582"/>
                  </a:cubicBezTo>
                  <a:cubicBezTo>
                    <a:pt x="16737" y="18480"/>
                    <a:pt x="16301" y="18352"/>
                    <a:pt x="15917" y="18121"/>
                  </a:cubicBezTo>
                  <a:cubicBezTo>
                    <a:pt x="15686" y="18018"/>
                    <a:pt x="15506" y="17865"/>
                    <a:pt x="15353" y="17685"/>
                  </a:cubicBezTo>
                  <a:cubicBezTo>
                    <a:pt x="15250" y="17583"/>
                    <a:pt x="15199" y="17455"/>
                    <a:pt x="15250" y="17326"/>
                  </a:cubicBezTo>
                  <a:cubicBezTo>
                    <a:pt x="15301" y="17250"/>
                    <a:pt x="15353" y="17198"/>
                    <a:pt x="15430" y="17147"/>
                  </a:cubicBezTo>
                  <a:close/>
                  <a:moveTo>
                    <a:pt x="19494" y="268"/>
                  </a:moveTo>
                  <a:cubicBezTo>
                    <a:pt x="19765" y="268"/>
                    <a:pt x="19931" y="282"/>
                    <a:pt x="19940" y="282"/>
                  </a:cubicBezTo>
                  <a:lnTo>
                    <a:pt x="19992" y="282"/>
                  </a:lnTo>
                  <a:cubicBezTo>
                    <a:pt x="20043" y="282"/>
                    <a:pt x="20094" y="308"/>
                    <a:pt x="20146" y="334"/>
                  </a:cubicBezTo>
                  <a:cubicBezTo>
                    <a:pt x="20222" y="385"/>
                    <a:pt x="20299" y="436"/>
                    <a:pt x="20376" y="488"/>
                  </a:cubicBezTo>
                  <a:cubicBezTo>
                    <a:pt x="20427" y="539"/>
                    <a:pt x="20479" y="616"/>
                    <a:pt x="20530" y="641"/>
                  </a:cubicBezTo>
                  <a:cubicBezTo>
                    <a:pt x="20530" y="667"/>
                    <a:pt x="20556" y="693"/>
                    <a:pt x="20581" y="693"/>
                  </a:cubicBezTo>
                  <a:cubicBezTo>
                    <a:pt x="20620" y="718"/>
                    <a:pt x="20665" y="725"/>
                    <a:pt x="20709" y="725"/>
                  </a:cubicBezTo>
                  <a:cubicBezTo>
                    <a:pt x="20754" y="725"/>
                    <a:pt x="20799" y="718"/>
                    <a:pt x="20838" y="718"/>
                  </a:cubicBezTo>
                  <a:lnTo>
                    <a:pt x="21094" y="718"/>
                  </a:lnTo>
                  <a:cubicBezTo>
                    <a:pt x="21171" y="718"/>
                    <a:pt x="21248" y="744"/>
                    <a:pt x="21350" y="744"/>
                  </a:cubicBezTo>
                  <a:cubicBezTo>
                    <a:pt x="21376" y="769"/>
                    <a:pt x="21427" y="769"/>
                    <a:pt x="21453" y="769"/>
                  </a:cubicBezTo>
                  <a:cubicBezTo>
                    <a:pt x="21478" y="821"/>
                    <a:pt x="21504" y="846"/>
                    <a:pt x="21555" y="846"/>
                  </a:cubicBezTo>
                  <a:cubicBezTo>
                    <a:pt x="21555" y="846"/>
                    <a:pt x="22657" y="872"/>
                    <a:pt x="23759" y="1718"/>
                  </a:cubicBezTo>
                  <a:cubicBezTo>
                    <a:pt x="25169" y="2820"/>
                    <a:pt x="26015" y="4742"/>
                    <a:pt x="26169" y="7305"/>
                  </a:cubicBezTo>
                  <a:cubicBezTo>
                    <a:pt x="26348" y="10714"/>
                    <a:pt x="25938" y="16071"/>
                    <a:pt x="25477" y="19966"/>
                  </a:cubicBezTo>
                  <a:cubicBezTo>
                    <a:pt x="24861" y="25092"/>
                    <a:pt x="24169" y="28014"/>
                    <a:pt x="23811" y="28219"/>
                  </a:cubicBezTo>
                  <a:cubicBezTo>
                    <a:pt x="23452" y="28450"/>
                    <a:pt x="22350" y="28757"/>
                    <a:pt x="21222" y="28783"/>
                  </a:cubicBezTo>
                  <a:cubicBezTo>
                    <a:pt x="21350" y="28629"/>
                    <a:pt x="21427" y="28424"/>
                    <a:pt x="21504" y="28219"/>
                  </a:cubicBezTo>
                  <a:cubicBezTo>
                    <a:pt x="21606" y="28040"/>
                    <a:pt x="21658" y="27860"/>
                    <a:pt x="21735" y="27655"/>
                  </a:cubicBezTo>
                  <a:cubicBezTo>
                    <a:pt x="21888" y="27271"/>
                    <a:pt x="22017" y="26861"/>
                    <a:pt x="22119" y="26451"/>
                  </a:cubicBezTo>
                  <a:cubicBezTo>
                    <a:pt x="22350" y="25656"/>
                    <a:pt x="22478" y="24810"/>
                    <a:pt x="22555" y="23965"/>
                  </a:cubicBezTo>
                  <a:cubicBezTo>
                    <a:pt x="22580" y="23734"/>
                    <a:pt x="22580" y="23503"/>
                    <a:pt x="22580" y="23247"/>
                  </a:cubicBezTo>
                  <a:cubicBezTo>
                    <a:pt x="22580" y="23144"/>
                    <a:pt x="22606" y="23042"/>
                    <a:pt x="22580" y="22914"/>
                  </a:cubicBezTo>
                  <a:cubicBezTo>
                    <a:pt x="22580" y="22786"/>
                    <a:pt x="22606" y="22657"/>
                    <a:pt x="22555" y="22555"/>
                  </a:cubicBezTo>
                  <a:cubicBezTo>
                    <a:pt x="22542" y="22529"/>
                    <a:pt x="22523" y="22516"/>
                    <a:pt x="22504" y="22516"/>
                  </a:cubicBezTo>
                  <a:cubicBezTo>
                    <a:pt x="22484" y="22516"/>
                    <a:pt x="22465" y="22529"/>
                    <a:pt x="22452" y="22555"/>
                  </a:cubicBezTo>
                  <a:cubicBezTo>
                    <a:pt x="22427" y="22657"/>
                    <a:pt x="22427" y="22760"/>
                    <a:pt x="22427" y="22837"/>
                  </a:cubicBezTo>
                  <a:cubicBezTo>
                    <a:pt x="22427" y="22965"/>
                    <a:pt x="22427" y="23068"/>
                    <a:pt x="22401" y="23170"/>
                  </a:cubicBezTo>
                  <a:cubicBezTo>
                    <a:pt x="22401" y="23375"/>
                    <a:pt x="22401" y="23580"/>
                    <a:pt x="22375" y="23785"/>
                  </a:cubicBezTo>
                  <a:cubicBezTo>
                    <a:pt x="22350" y="24195"/>
                    <a:pt x="22298" y="24631"/>
                    <a:pt x="22222" y="25041"/>
                  </a:cubicBezTo>
                  <a:cubicBezTo>
                    <a:pt x="22093" y="25861"/>
                    <a:pt x="21888" y="26656"/>
                    <a:pt x="21606" y="27450"/>
                  </a:cubicBezTo>
                  <a:cubicBezTo>
                    <a:pt x="21530" y="27655"/>
                    <a:pt x="21453" y="27886"/>
                    <a:pt x="21376" y="28091"/>
                  </a:cubicBezTo>
                  <a:cubicBezTo>
                    <a:pt x="21299" y="28245"/>
                    <a:pt x="21222" y="28424"/>
                    <a:pt x="21171" y="28604"/>
                  </a:cubicBezTo>
                  <a:cubicBezTo>
                    <a:pt x="21145" y="28604"/>
                    <a:pt x="21145" y="28629"/>
                    <a:pt x="21145" y="28629"/>
                  </a:cubicBezTo>
                  <a:cubicBezTo>
                    <a:pt x="21145" y="28629"/>
                    <a:pt x="21145" y="28655"/>
                    <a:pt x="21119" y="28655"/>
                  </a:cubicBezTo>
                  <a:cubicBezTo>
                    <a:pt x="21119" y="28655"/>
                    <a:pt x="21119" y="28681"/>
                    <a:pt x="21119" y="28681"/>
                  </a:cubicBezTo>
                  <a:cubicBezTo>
                    <a:pt x="21119" y="28681"/>
                    <a:pt x="21094" y="28706"/>
                    <a:pt x="21119" y="28706"/>
                  </a:cubicBezTo>
                  <a:cubicBezTo>
                    <a:pt x="21119" y="28706"/>
                    <a:pt x="21119" y="28732"/>
                    <a:pt x="21119" y="28732"/>
                  </a:cubicBezTo>
                  <a:cubicBezTo>
                    <a:pt x="21119" y="28732"/>
                    <a:pt x="21119" y="28757"/>
                    <a:pt x="21119" y="28757"/>
                  </a:cubicBezTo>
                  <a:cubicBezTo>
                    <a:pt x="21119" y="28783"/>
                    <a:pt x="21119" y="28783"/>
                    <a:pt x="21119" y="28783"/>
                  </a:cubicBezTo>
                  <a:cubicBezTo>
                    <a:pt x="21037" y="28786"/>
                    <a:pt x="20954" y="28788"/>
                    <a:pt x="20872" y="28788"/>
                  </a:cubicBezTo>
                  <a:cubicBezTo>
                    <a:pt x="20271" y="28788"/>
                    <a:pt x="19703" y="28701"/>
                    <a:pt x="19274" y="28475"/>
                  </a:cubicBezTo>
                  <a:cubicBezTo>
                    <a:pt x="19300" y="28424"/>
                    <a:pt x="19351" y="28373"/>
                    <a:pt x="19377" y="28322"/>
                  </a:cubicBezTo>
                  <a:cubicBezTo>
                    <a:pt x="19402" y="28245"/>
                    <a:pt x="19454" y="28168"/>
                    <a:pt x="19479" y="28091"/>
                  </a:cubicBezTo>
                  <a:cubicBezTo>
                    <a:pt x="19556" y="27963"/>
                    <a:pt x="19607" y="27835"/>
                    <a:pt x="19684" y="27707"/>
                  </a:cubicBezTo>
                  <a:cubicBezTo>
                    <a:pt x="19787" y="27425"/>
                    <a:pt x="19915" y="27168"/>
                    <a:pt x="20017" y="26886"/>
                  </a:cubicBezTo>
                  <a:cubicBezTo>
                    <a:pt x="20248" y="26348"/>
                    <a:pt x="20427" y="25784"/>
                    <a:pt x="20607" y="25220"/>
                  </a:cubicBezTo>
                  <a:cubicBezTo>
                    <a:pt x="20658" y="25067"/>
                    <a:pt x="20684" y="24913"/>
                    <a:pt x="20735" y="24759"/>
                  </a:cubicBezTo>
                  <a:cubicBezTo>
                    <a:pt x="20786" y="24580"/>
                    <a:pt x="20838" y="24426"/>
                    <a:pt x="20812" y="24247"/>
                  </a:cubicBezTo>
                  <a:cubicBezTo>
                    <a:pt x="20812" y="24215"/>
                    <a:pt x="20783" y="24193"/>
                    <a:pt x="20748" y="24193"/>
                  </a:cubicBezTo>
                  <a:cubicBezTo>
                    <a:pt x="20727" y="24193"/>
                    <a:pt x="20703" y="24201"/>
                    <a:pt x="20684" y="24221"/>
                  </a:cubicBezTo>
                  <a:cubicBezTo>
                    <a:pt x="20607" y="24349"/>
                    <a:pt x="20581" y="24477"/>
                    <a:pt x="20556" y="24605"/>
                  </a:cubicBezTo>
                  <a:cubicBezTo>
                    <a:pt x="20504" y="24759"/>
                    <a:pt x="20479" y="24913"/>
                    <a:pt x="20427" y="25041"/>
                  </a:cubicBezTo>
                  <a:cubicBezTo>
                    <a:pt x="20351" y="25323"/>
                    <a:pt x="20274" y="25605"/>
                    <a:pt x="20171" y="25887"/>
                  </a:cubicBezTo>
                  <a:cubicBezTo>
                    <a:pt x="19992" y="26425"/>
                    <a:pt x="19761" y="26989"/>
                    <a:pt x="19530" y="27527"/>
                  </a:cubicBezTo>
                  <a:cubicBezTo>
                    <a:pt x="19454" y="27681"/>
                    <a:pt x="19402" y="27835"/>
                    <a:pt x="19325" y="27988"/>
                  </a:cubicBezTo>
                  <a:lnTo>
                    <a:pt x="19223" y="28194"/>
                  </a:lnTo>
                  <a:cubicBezTo>
                    <a:pt x="19197" y="28270"/>
                    <a:pt x="19172" y="28322"/>
                    <a:pt x="19146" y="28399"/>
                  </a:cubicBezTo>
                  <a:cubicBezTo>
                    <a:pt x="19120" y="28373"/>
                    <a:pt x="19095" y="28347"/>
                    <a:pt x="19069" y="28347"/>
                  </a:cubicBezTo>
                  <a:cubicBezTo>
                    <a:pt x="18582" y="27988"/>
                    <a:pt x="18428" y="27425"/>
                    <a:pt x="18608" y="26707"/>
                  </a:cubicBezTo>
                  <a:cubicBezTo>
                    <a:pt x="18838" y="25707"/>
                    <a:pt x="19325" y="24426"/>
                    <a:pt x="19864" y="23093"/>
                  </a:cubicBezTo>
                  <a:cubicBezTo>
                    <a:pt x="20453" y="21607"/>
                    <a:pt x="21094" y="19992"/>
                    <a:pt x="21427" y="18582"/>
                  </a:cubicBezTo>
                  <a:cubicBezTo>
                    <a:pt x="21427" y="18557"/>
                    <a:pt x="21453" y="18505"/>
                    <a:pt x="21427" y="18480"/>
                  </a:cubicBezTo>
                  <a:cubicBezTo>
                    <a:pt x="21478" y="18326"/>
                    <a:pt x="21504" y="18198"/>
                    <a:pt x="21530" y="18044"/>
                  </a:cubicBezTo>
                  <a:lnTo>
                    <a:pt x="21555" y="18044"/>
                  </a:lnTo>
                  <a:cubicBezTo>
                    <a:pt x="21606" y="17993"/>
                    <a:pt x="21606" y="17916"/>
                    <a:pt x="21555" y="17890"/>
                  </a:cubicBezTo>
                  <a:cubicBezTo>
                    <a:pt x="21709" y="16916"/>
                    <a:pt x="21683" y="16045"/>
                    <a:pt x="21350" y="15404"/>
                  </a:cubicBezTo>
                  <a:cubicBezTo>
                    <a:pt x="21350" y="15379"/>
                    <a:pt x="21325" y="15353"/>
                    <a:pt x="21299" y="15353"/>
                  </a:cubicBezTo>
                  <a:cubicBezTo>
                    <a:pt x="21299" y="14943"/>
                    <a:pt x="21325" y="14558"/>
                    <a:pt x="21401" y="14174"/>
                  </a:cubicBezTo>
                  <a:lnTo>
                    <a:pt x="21401" y="14148"/>
                  </a:lnTo>
                  <a:cubicBezTo>
                    <a:pt x="21606" y="13943"/>
                    <a:pt x="21760" y="13713"/>
                    <a:pt x="21914" y="13456"/>
                  </a:cubicBezTo>
                  <a:cubicBezTo>
                    <a:pt x="22093" y="13149"/>
                    <a:pt x="22222" y="12816"/>
                    <a:pt x="22324" y="12482"/>
                  </a:cubicBezTo>
                  <a:cubicBezTo>
                    <a:pt x="22375" y="12303"/>
                    <a:pt x="22427" y="12098"/>
                    <a:pt x="22452" y="11918"/>
                  </a:cubicBezTo>
                  <a:cubicBezTo>
                    <a:pt x="22478" y="11816"/>
                    <a:pt x="22504" y="11713"/>
                    <a:pt x="22529" y="11611"/>
                  </a:cubicBezTo>
                  <a:cubicBezTo>
                    <a:pt x="22563" y="11618"/>
                    <a:pt x="22598" y="11621"/>
                    <a:pt x="22632" y="11621"/>
                  </a:cubicBezTo>
                  <a:cubicBezTo>
                    <a:pt x="22858" y="11621"/>
                    <a:pt x="23091" y="11485"/>
                    <a:pt x="23247" y="11329"/>
                  </a:cubicBezTo>
                  <a:cubicBezTo>
                    <a:pt x="23477" y="11124"/>
                    <a:pt x="23657" y="10842"/>
                    <a:pt x="23734" y="10534"/>
                  </a:cubicBezTo>
                  <a:cubicBezTo>
                    <a:pt x="23785" y="10304"/>
                    <a:pt x="23785" y="10073"/>
                    <a:pt x="23682" y="9868"/>
                  </a:cubicBezTo>
                  <a:cubicBezTo>
                    <a:pt x="23708" y="9842"/>
                    <a:pt x="23708" y="9817"/>
                    <a:pt x="23708" y="9791"/>
                  </a:cubicBezTo>
                  <a:cubicBezTo>
                    <a:pt x="23708" y="9714"/>
                    <a:pt x="23682" y="9637"/>
                    <a:pt x="23657" y="9561"/>
                  </a:cubicBezTo>
                  <a:cubicBezTo>
                    <a:pt x="23606" y="9407"/>
                    <a:pt x="23529" y="9253"/>
                    <a:pt x="23426" y="9125"/>
                  </a:cubicBezTo>
                  <a:cubicBezTo>
                    <a:pt x="23221" y="8843"/>
                    <a:pt x="22939" y="8638"/>
                    <a:pt x="22683" y="8433"/>
                  </a:cubicBezTo>
                  <a:cubicBezTo>
                    <a:pt x="22427" y="8228"/>
                    <a:pt x="22196" y="7971"/>
                    <a:pt x="22042" y="7664"/>
                  </a:cubicBezTo>
                  <a:cubicBezTo>
                    <a:pt x="21888" y="7382"/>
                    <a:pt x="21811" y="7049"/>
                    <a:pt x="21760" y="6716"/>
                  </a:cubicBezTo>
                  <a:cubicBezTo>
                    <a:pt x="21683" y="6382"/>
                    <a:pt x="21632" y="6049"/>
                    <a:pt x="21530" y="5716"/>
                  </a:cubicBezTo>
                  <a:cubicBezTo>
                    <a:pt x="21453" y="5383"/>
                    <a:pt x="21325" y="5075"/>
                    <a:pt x="21171" y="4768"/>
                  </a:cubicBezTo>
                  <a:cubicBezTo>
                    <a:pt x="20863" y="4153"/>
                    <a:pt x="20427" y="3614"/>
                    <a:pt x="19864" y="3230"/>
                  </a:cubicBezTo>
                  <a:cubicBezTo>
                    <a:pt x="19556" y="2999"/>
                    <a:pt x="19197" y="2845"/>
                    <a:pt x="18838" y="2743"/>
                  </a:cubicBezTo>
                  <a:cubicBezTo>
                    <a:pt x="18599" y="2675"/>
                    <a:pt x="18337" y="2618"/>
                    <a:pt x="18083" y="2618"/>
                  </a:cubicBezTo>
                  <a:cubicBezTo>
                    <a:pt x="17956" y="2618"/>
                    <a:pt x="17830" y="2632"/>
                    <a:pt x="17711" y="2666"/>
                  </a:cubicBezTo>
                  <a:lnTo>
                    <a:pt x="17659" y="2666"/>
                  </a:lnTo>
                  <a:cubicBezTo>
                    <a:pt x="17557" y="2538"/>
                    <a:pt x="17352" y="2487"/>
                    <a:pt x="17198" y="2461"/>
                  </a:cubicBezTo>
                  <a:cubicBezTo>
                    <a:pt x="17048" y="2423"/>
                    <a:pt x="16898" y="2400"/>
                    <a:pt x="16748" y="2400"/>
                  </a:cubicBezTo>
                  <a:cubicBezTo>
                    <a:pt x="16693" y="2400"/>
                    <a:pt x="16638" y="2403"/>
                    <a:pt x="16583" y="2410"/>
                  </a:cubicBezTo>
                  <a:cubicBezTo>
                    <a:pt x="16173" y="2461"/>
                    <a:pt x="15788" y="2615"/>
                    <a:pt x="15455" y="2871"/>
                  </a:cubicBezTo>
                  <a:cubicBezTo>
                    <a:pt x="14763" y="3409"/>
                    <a:pt x="14379" y="4229"/>
                    <a:pt x="14225" y="5075"/>
                  </a:cubicBezTo>
                  <a:cubicBezTo>
                    <a:pt x="14148" y="5332"/>
                    <a:pt x="14122" y="5614"/>
                    <a:pt x="14097" y="5895"/>
                  </a:cubicBezTo>
                  <a:cubicBezTo>
                    <a:pt x="14071" y="6177"/>
                    <a:pt x="14020" y="6459"/>
                    <a:pt x="14071" y="6741"/>
                  </a:cubicBezTo>
                  <a:cubicBezTo>
                    <a:pt x="14071" y="6767"/>
                    <a:pt x="14071" y="6792"/>
                    <a:pt x="14097" y="6792"/>
                  </a:cubicBezTo>
                  <a:cubicBezTo>
                    <a:pt x="13969" y="7382"/>
                    <a:pt x="13866" y="7997"/>
                    <a:pt x="13841" y="8612"/>
                  </a:cubicBezTo>
                  <a:cubicBezTo>
                    <a:pt x="13738" y="9971"/>
                    <a:pt x="13892" y="11355"/>
                    <a:pt x="14276" y="12662"/>
                  </a:cubicBezTo>
                  <a:cubicBezTo>
                    <a:pt x="14379" y="13021"/>
                    <a:pt x="14507" y="13405"/>
                    <a:pt x="14661" y="13764"/>
                  </a:cubicBezTo>
                  <a:cubicBezTo>
                    <a:pt x="14789" y="14097"/>
                    <a:pt x="14943" y="14481"/>
                    <a:pt x="15148" y="14789"/>
                  </a:cubicBezTo>
                  <a:cubicBezTo>
                    <a:pt x="15166" y="14827"/>
                    <a:pt x="15199" y="14850"/>
                    <a:pt x="15235" y="14850"/>
                  </a:cubicBezTo>
                  <a:cubicBezTo>
                    <a:pt x="15248" y="14850"/>
                    <a:pt x="15262" y="14847"/>
                    <a:pt x="15276" y="14840"/>
                  </a:cubicBezTo>
                  <a:cubicBezTo>
                    <a:pt x="15430" y="14994"/>
                    <a:pt x="15635" y="15071"/>
                    <a:pt x="15840" y="15122"/>
                  </a:cubicBezTo>
                  <a:cubicBezTo>
                    <a:pt x="15968" y="15148"/>
                    <a:pt x="16122" y="15148"/>
                    <a:pt x="16275" y="15148"/>
                  </a:cubicBezTo>
                  <a:cubicBezTo>
                    <a:pt x="16275" y="15327"/>
                    <a:pt x="16250" y="15507"/>
                    <a:pt x="16224" y="15660"/>
                  </a:cubicBezTo>
                  <a:cubicBezTo>
                    <a:pt x="16198" y="15866"/>
                    <a:pt x="16173" y="16045"/>
                    <a:pt x="16122" y="16250"/>
                  </a:cubicBezTo>
                  <a:cubicBezTo>
                    <a:pt x="16070" y="16429"/>
                    <a:pt x="15993" y="16609"/>
                    <a:pt x="15917" y="16788"/>
                  </a:cubicBezTo>
                  <a:cubicBezTo>
                    <a:pt x="15865" y="16916"/>
                    <a:pt x="15763" y="17044"/>
                    <a:pt x="15737" y="17198"/>
                  </a:cubicBezTo>
                  <a:cubicBezTo>
                    <a:pt x="15712" y="17198"/>
                    <a:pt x="15712" y="17198"/>
                    <a:pt x="15712" y="17173"/>
                  </a:cubicBezTo>
                  <a:cubicBezTo>
                    <a:pt x="15660" y="17147"/>
                    <a:pt x="15635" y="17121"/>
                    <a:pt x="15583" y="17070"/>
                  </a:cubicBezTo>
                  <a:cubicBezTo>
                    <a:pt x="15558" y="17044"/>
                    <a:pt x="15532" y="17044"/>
                    <a:pt x="15506" y="17019"/>
                  </a:cubicBezTo>
                  <a:cubicBezTo>
                    <a:pt x="15506" y="16977"/>
                    <a:pt x="15455" y="16935"/>
                    <a:pt x="15409" y="16935"/>
                  </a:cubicBezTo>
                  <a:cubicBezTo>
                    <a:pt x="15398" y="16935"/>
                    <a:pt x="15388" y="16937"/>
                    <a:pt x="15378" y="16942"/>
                  </a:cubicBezTo>
                  <a:cubicBezTo>
                    <a:pt x="15353" y="16968"/>
                    <a:pt x="15327" y="16993"/>
                    <a:pt x="15301" y="17019"/>
                  </a:cubicBezTo>
                  <a:cubicBezTo>
                    <a:pt x="15276" y="16993"/>
                    <a:pt x="15225" y="16968"/>
                    <a:pt x="15173" y="16968"/>
                  </a:cubicBezTo>
                  <a:cubicBezTo>
                    <a:pt x="15173" y="16993"/>
                    <a:pt x="14276" y="17198"/>
                    <a:pt x="13072" y="17506"/>
                  </a:cubicBezTo>
                  <a:cubicBezTo>
                    <a:pt x="13072" y="16224"/>
                    <a:pt x="13123" y="6639"/>
                    <a:pt x="14302" y="3332"/>
                  </a:cubicBezTo>
                  <a:lnTo>
                    <a:pt x="14302" y="3358"/>
                  </a:lnTo>
                  <a:cubicBezTo>
                    <a:pt x="14814" y="1897"/>
                    <a:pt x="15917" y="949"/>
                    <a:pt x="17557" y="513"/>
                  </a:cubicBezTo>
                  <a:cubicBezTo>
                    <a:pt x="18334" y="307"/>
                    <a:pt x="19053" y="268"/>
                    <a:pt x="19494" y="268"/>
                  </a:cubicBezTo>
                  <a:close/>
                  <a:moveTo>
                    <a:pt x="30808" y="30449"/>
                  </a:moveTo>
                  <a:cubicBezTo>
                    <a:pt x="30885" y="31679"/>
                    <a:pt x="31115" y="32858"/>
                    <a:pt x="31192" y="33166"/>
                  </a:cubicBezTo>
                  <a:cubicBezTo>
                    <a:pt x="29936" y="34012"/>
                    <a:pt x="29167" y="35524"/>
                    <a:pt x="28680" y="36985"/>
                  </a:cubicBezTo>
                  <a:cubicBezTo>
                    <a:pt x="28680" y="36959"/>
                    <a:pt x="28680" y="36933"/>
                    <a:pt x="28680" y="36908"/>
                  </a:cubicBezTo>
                  <a:cubicBezTo>
                    <a:pt x="28706" y="36728"/>
                    <a:pt x="28706" y="36549"/>
                    <a:pt x="28732" y="36370"/>
                  </a:cubicBezTo>
                  <a:cubicBezTo>
                    <a:pt x="28860" y="36190"/>
                    <a:pt x="28962" y="35959"/>
                    <a:pt x="29065" y="35780"/>
                  </a:cubicBezTo>
                  <a:cubicBezTo>
                    <a:pt x="29167" y="35524"/>
                    <a:pt x="29295" y="35293"/>
                    <a:pt x="29398" y="35062"/>
                  </a:cubicBezTo>
                  <a:cubicBezTo>
                    <a:pt x="29629" y="34550"/>
                    <a:pt x="29834" y="34037"/>
                    <a:pt x="30013" y="33525"/>
                  </a:cubicBezTo>
                  <a:cubicBezTo>
                    <a:pt x="30372" y="32525"/>
                    <a:pt x="30628" y="31500"/>
                    <a:pt x="30808" y="30449"/>
                  </a:cubicBezTo>
                  <a:close/>
                  <a:moveTo>
                    <a:pt x="28116" y="40880"/>
                  </a:moveTo>
                  <a:cubicBezTo>
                    <a:pt x="28475" y="41111"/>
                    <a:pt x="28809" y="41316"/>
                    <a:pt x="29090" y="41624"/>
                  </a:cubicBezTo>
                  <a:cubicBezTo>
                    <a:pt x="29244" y="41777"/>
                    <a:pt x="29372" y="41957"/>
                    <a:pt x="29475" y="42136"/>
                  </a:cubicBezTo>
                  <a:cubicBezTo>
                    <a:pt x="29552" y="42239"/>
                    <a:pt x="29603" y="42316"/>
                    <a:pt x="29629" y="42418"/>
                  </a:cubicBezTo>
                  <a:cubicBezTo>
                    <a:pt x="29654" y="42444"/>
                    <a:pt x="29654" y="42469"/>
                    <a:pt x="29680" y="42495"/>
                  </a:cubicBezTo>
                  <a:cubicBezTo>
                    <a:pt x="29142" y="42880"/>
                    <a:pt x="28757" y="43136"/>
                    <a:pt x="28629" y="43187"/>
                  </a:cubicBezTo>
                  <a:cubicBezTo>
                    <a:pt x="28629" y="43187"/>
                    <a:pt x="28629" y="43161"/>
                    <a:pt x="28603" y="43161"/>
                  </a:cubicBezTo>
                  <a:cubicBezTo>
                    <a:pt x="28603" y="43110"/>
                    <a:pt x="28578" y="43059"/>
                    <a:pt x="28578" y="43033"/>
                  </a:cubicBezTo>
                  <a:cubicBezTo>
                    <a:pt x="28578" y="43008"/>
                    <a:pt x="28578" y="43008"/>
                    <a:pt x="28552" y="42982"/>
                  </a:cubicBezTo>
                  <a:cubicBezTo>
                    <a:pt x="28552" y="42956"/>
                    <a:pt x="28527" y="42931"/>
                    <a:pt x="28527" y="42905"/>
                  </a:cubicBezTo>
                  <a:cubicBezTo>
                    <a:pt x="28501" y="42803"/>
                    <a:pt x="28450" y="42700"/>
                    <a:pt x="28398" y="42598"/>
                  </a:cubicBezTo>
                  <a:cubicBezTo>
                    <a:pt x="28347" y="42495"/>
                    <a:pt x="28296" y="42367"/>
                    <a:pt x="28245" y="42264"/>
                  </a:cubicBezTo>
                  <a:cubicBezTo>
                    <a:pt x="28142" y="41982"/>
                    <a:pt x="28014" y="41624"/>
                    <a:pt x="27911" y="41316"/>
                  </a:cubicBezTo>
                  <a:lnTo>
                    <a:pt x="28116" y="40906"/>
                  </a:lnTo>
                  <a:lnTo>
                    <a:pt x="28116" y="40880"/>
                  </a:lnTo>
                  <a:close/>
                  <a:moveTo>
                    <a:pt x="29014" y="44776"/>
                  </a:moveTo>
                  <a:cubicBezTo>
                    <a:pt x="29142" y="44956"/>
                    <a:pt x="29270" y="45135"/>
                    <a:pt x="29398" y="45340"/>
                  </a:cubicBezTo>
                  <a:cubicBezTo>
                    <a:pt x="29449" y="45443"/>
                    <a:pt x="29526" y="45545"/>
                    <a:pt x="29552" y="45673"/>
                  </a:cubicBezTo>
                  <a:cubicBezTo>
                    <a:pt x="29603" y="45776"/>
                    <a:pt x="29680" y="45955"/>
                    <a:pt x="29654" y="46058"/>
                  </a:cubicBezTo>
                  <a:cubicBezTo>
                    <a:pt x="29624" y="46118"/>
                    <a:pt x="29568" y="46143"/>
                    <a:pt x="29511" y="46143"/>
                  </a:cubicBezTo>
                  <a:cubicBezTo>
                    <a:pt x="29470" y="46143"/>
                    <a:pt x="29430" y="46130"/>
                    <a:pt x="29398" y="46109"/>
                  </a:cubicBezTo>
                  <a:cubicBezTo>
                    <a:pt x="29270" y="46058"/>
                    <a:pt x="29219" y="45955"/>
                    <a:pt x="29142" y="45878"/>
                  </a:cubicBezTo>
                  <a:cubicBezTo>
                    <a:pt x="29219" y="45596"/>
                    <a:pt x="29167" y="45263"/>
                    <a:pt x="29090" y="45007"/>
                  </a:cubicBezTo>
                  <a:cubicBezTo>
                    <a:pt x="29065" y="44930"/>
                    <a:pt x="29039" y="44853"/>
                    <a:pt x="29014" y="44776"/>
                  </a:cubicBezTo>
                  <a:close/>
                  <a:moveTo>
                    <a:pt x="28603" y="44264"/>
                  </a:moveTo>
                  <a:cubicBezTo>
                    <a:pt x="28655" y="44469"/>
                    <a:pt x="28732" y="44674"/>
                    <a:pt x="28809" y="44853"/>
                  </a:cubicBezTo>
                  <a:cubicBezTo>
                    <a:pt x="28962" y="45314"/>
                    <a:pt x="29065" y="45827"/>
                    <a:pt x="28706" y="46211"/>
                  </a:cubicBezTo>
                  <a:cubicBezTo>
                    <a:pt x="28680" y="46211"/>
                    <a:pt x="28680" y="46237"/>
                    <a:pt x="28680" y="46237"/>
                  </a:cubicBezTo>
                  <a:lnTo>
                    <a:pt x="28578" y="46237"/>
                  </a:lnTo>
                  <a:cubicBezTo>
                    <a:pt x="28475" y="45878"/>
                    <a:pt x="28296" y="45519"/>
                    <a:pt x="28245" y="45161"/>
                  </a:cubicBezTo>
                  <a:lnTo>
                    <a:pt x="28219" y="45161"/>
                  </a:lnTo>
                  <a:cubicBezTo>
                    <a:pt x="28322" y="45007"/>
                    <a:pt x="28398" y="44853"/>
                    <a:pt x="28450" y="44699"/>
                  </a:cubicBezTo>
                  <a:cubicBezTo>
                    <a:pt x="28527" y="44571"/>
                    <a:pt x="28552" y="44417"/>
                    <a:pt x="28603" y="44264"/>
                  </a:cubicBezTo>
                  <a:close/>
                  <a:moveTo>
                    <a:pt x="20356" y="46049"/>
                  </a:moveTo>
                  <a:cubicBezTo>
                    <a:pt x="20611" y="46049"/>
                    <a:pt x="20866" y="46052"/>
                    <a:pt x="21119" y="46058"/>
                  </a:cubicBezTo>
                  <a:cubicBezTo>
                    <a:pt x="22273" y="46109"/>
                    <a:pt x="23401" y="46211"/>
                    <a:pt x="24528" y="46365"/>
                  </a:cubicBezTo>
                  <a:cubicBezTo>
                    <a:pt x="24909" y="46420"/>
                    <a:pt x="25289" y="46474"/>
                    <a:pt x="25670" y="46474"/>
                  </a:cubicBezTo>
                  <a:cubicBezTo>
                    <a:pt x="25828" y="46474"/>
                    <a:pt x="25985" y="46465"/>
                    <a:pt x="26143" y="46442"/>
                  </a:cubicBezTo>
                  <a:lnTo>
                    <a:pt x="26143" y="46442"/>
                  </a:lnTo>
                  <a:cubicBezTo>
                    <a:pt x="25502" y="46647"/>
                    <a:pt x="24887" y="46801"/>
                    <a:pt x="24246" y="46955"/>
                  </a:cubicBezTo>
                  <a:cubicBezTo>
                    <a:pt x="23093" y="47185"/>
                    <a:pt x="21940" y="47339"/>
                    <a:pt x="20786" y="47442"/>
                  </a:cubicBezTo>
                  <a:cubicBezTo>
                    <a:pt x="19607" y="47570"/>
                    <a:pt x="18428" y="47647"/>
                    <a:pt x="17249" y="47724"/>
                  </a:cubicBezTo>
                  <a:cubicBezTo>
                    <a:pt x="16203" y="47813"/>
                    <a:pt x="15157" y="47882"/>
                    <a:pt x="14094" y="47882"/>
                  </a:cubicBezTo>
                  <a:cubicBezTo>
                    <a:pt x="13933" y="47882"/>
                    <a:pt x="13772" y="47881"/>
                    <a:pt x="13610" y="47877"/>
                  </a:cubicBezTo>
                  <a:cubicBezTo>
                    <a:pt x="12405" y="47877"/>
                    <a:pt x="11201" y="47775"/>
                    <a:pt x="10022" y="47519"/>
                  </a:cubicBezTo>
                  <a:cubicBezTo>
                    <a:pt x="9893" y="47493"/>
                    <a:pt x="9740" y="47467"/>
                    <a:pt x="9612" y="47442"/>
                  </a:cubicBezTo>
                  <a:cubicBezTo>
                    <a:pt x="9586" y="47416"/>
                    <a:pt x="9560" y="47390"/>
                    <a:pt x="9535" y="47390"/>
                  </a:cubicBezTo>
                  <a:cubicBezTo>
                    <a:pt x="9535" y="47390"/>
                    <a:pt x="9509" y="47365"/>
                    <a:pt x="9509" y="47365"/>
                  </a:cubicBezTo>
                  <a:cubicBezTo>
                    <a:pt x="9509" y="47365"/>
                    <a:pt x="9509" y="47365"/>
                    <a:pt x="9483" y="47339"/>
                  </a:cubicBezTo>
                  <a:cubicBezTo>
                    <a:pt x="9483" y="47339"/>
                    <a:pt x="9458" y="47314"/>
                    <a:pt x="9432" y="47314"/>
                  </a:cubicBezTo>
                  <a:cubicBezTo>
                    <a:pt x="9411" y="47292"/>
                    <a:pt x="9390" y="47253"/>
                    <a:pt x="9368" y="47226"/>
                  </a:cubicBezTo>
                  <a:lnTo>
                    <a:pt x="9368" y="47226"/>
                  </a:lnTo>
                  <a:cubicBezTo>
                    <a:pt x="9614" y="47319"/>
                    <a:pt x="9882" y="47366"/>
                    <a:pt x="10150" y="47390"/>
                  </a:cubicBezTo>
                  <a:cubicBezTo>
                    <a:pt x="10273" y="47407"/>
                    <a:pt x="10398" y="47414"/>
                    <a:pt x="10523" y="47414"/>
                  </a:cubicBezTo>
                  <a:cubicBezTo>
                    <a:pt x="10996" y="47414"/>
                    <a:pt x="11478" y="47312"/>
                    <a:pt x="11944" y="47211"/>
                  </a:cubicBezTo>
                  <a:cubicBezTo>
                    <a:pt x="12559" y="47057"/>
                    <a:pt x="13149" y="46903"/>
                    <a:pt x="13764" y="46724"/>
                  </a:cubicBezTo>
                  <a:cubicBezTo>
                    <a:pt x="13917" y="46673"/>
                    <a:pt x="14071" y="46622"/>
                    <a:pt x="14199" y="46596"/>
                  </a:cubicBezTo>
                  <a:cubicBezTo>
                    <a:pt x="14199" y="46647"/>
                    <a:pt x="14251" y="46698"/>
                    <a:pt x="14328" y="46698"/>
                  </a:cubicBezTo>
                  <a:cubicBezTo>
                    <a:pt x="15430" y="46468"/>
                    <a:pt x="16583" y="46288"/>
                    <a:pt x="17711" y="46186"/>
                  </a:cubicBezTo>
                  <a:cubicBezTo>
                    <a:pt x="18585" y="46086"/>
                    <a:pt x="19475" y="46049"/>
                    <a:pt x="20356" y="46049"/>
                  </a:cubicBezTo>
                  <a:close/>
                  <a:moveTo>
                    <a:pt x="15096" y="17250"/>
                  </a:moveTo>
                  <a:cubicBezTo>
                    <a:pt x="15045" y="17326"/>
                    <a:pt x="15020" y="17403"/>
                    <a:pt x="15045" y="17480"/>
                  </a:cubicBezTo>
                  <a:cubicBezTo>
                    <a:pt x="15045" y="17711"/>
                    <a:pt x="15250" y="17916"/>
                    <a:pt x="15404" y="18044"/>
                  </a:cubicBezTo>
                  <a:cubicBezTo>
                    <a:pt x="15763" y="18352"/>
                    <a:pt x="16224" y="18531"/>
                    <a:pt x="16660" y="18685"/>
                  </a:cubicBezTo>
                  <a:cubicBezTo>
                    <a:pt x="17412" y="18922"/>
                    <a:pt x="18209" y="19053"/>
                    <a:pt x="19006" y="19053"/>
                  </a:cubicBezTo>
                  <a:cubicBezTo>
                    <a:pt x="19241" y="19053"/>
                    <a:pt x="19476" y="19041"/>
                    <a:pt x="19710" y="19018"/>
                  </a:cubicBezTo>
                  <a:cubicBezTo>
                    <a:pt x="20197" y="18967"/>
                    <a:pt x="20684" y="18864"/>
                    <a:pt x="21171" y="18710"/>
                  </a:cubicBezTo>
                  <a:lnTo>
                    <a:pt x="21171" y="18710"/>
                  </a:lnTo>
                  <a:cubicBezTo>
                    <a:pt x="20812" y="20069"/>
                    <a:pt x="20222" y="21607"/>
                    <a:pt x="19659" y="23042"/>
                  </a:cubicBezTo>
                  <a:cubicBezTo>
                    <a:pt x="19120" y="24400"/>
                    <a:pt x="18608" y="25656"/>
                    <a:pt x="18377" y="26681"/>
                  </a:cubicBezTo>
                  <a:cubicBezTo>
                    <a:pt x="18172" y="27502"/>
                    <a:pt x="18377" y="28142"/>
                    <a:pt x="18941" y="28552"/>
                  </a:cubicBezTo>
                  <a:cubicBezTo>
                    <a:pt x="19428" y="28911"/>
                    <a:pt x="20171" y="29039"/>
                    <a:pt x="20940" y="29039"/>
                  </a:cubicBezTo>
                  <a:cubicBezTo>
                    <a:pt x="22196" y="29039"/>
                    <a:pt x="23503" y="28706"/>
                    <a:pt x="23939" y="28450"/>
                  </a:cubicBezTo>
                  <a:cubicBezTo>
                    <a:pt x="24708" y="27963"/>
                    <a:pt x="25528" y="21325"/>
                    <a:pt x="25682" y="20018"/>
                  </a:cubicBezTo>
                  <a:cubicBezTo>
                    <a:pt x="25733" y="19531"/>
                    <a:pt x="25784" y="19018"/>
                    <a:pt x="25861" y="18480"/>
                  </a:cubicBezTo>
                  <a:cubicBezTo>
                    <a:pt x="26502" y="18608"/>
                    <a:pt x="29757" y="19633"/>
                    <a:pt x="30936" y="20761"/>
                  </a:cubicBezTo>
                  <a:cubicBezTo>
                    <a:pt x="31013" y="21145"/>
                    <a:pt x="31064" y="21555"/>
                    <a:pt x="31115" y="21965"/>
                  </a:cubicBezTo>
                  <a:cubicBezTo>
                    <a:pt x="31166" y="22196"/>
                    <a:pt x="31166" y="22452"/>
                    <a:pt x="31192" y="22709"/>
                  </a:cubicBezTo>
                  <a:cubicBezTo>
                    <a:pt x="31218" y="22939"/>
                    <a:pt x="31192" y="23196"/>
                    <a:pt x="31269" y="23426"/>
                  </a:cubicBezTo>
                  <a:cubicBezTo>
                    <a:pt x="31282" y="23452"/>
                    <a:pt x="31301" y="23465"/>
                    <a:pt x="31320" y="23465"/>
                  </a:cubicBezTo>
                  <a:cubicBezTo>
                    <a:pt x="31339" y="23465"/>
                    <a:pt x="31359" y="23452"/>
                    <a:pt x="31372" y="23426"/>
                  </a:cubicBezTo>
                  <a:cubicBezTo>
                    <a:pt x="31448" y="23221"/>
                    <a:pt x="31397" y="22939"/>
                    <a:pt x="31397" y="22709"/>
                  </a:cubicBezTo>
                  <a:cubicBezTo>
                    <a:pt x="31372" y="22427"/>
                    <a:pt x="31346" y="22170"/>
                    <a:pt x="31320" y="21914"/>
                  </a:cubicBezTo>
                  <a:cubicBezTo>
                    <a:pt x="31270" y="21612"/>
                    <a:pt x="31219" y="21309"/>
                    <a:pt x="31169" y="21006"/>
                  </a:cubicBezTo>
                  <a:lnTo>
                    <a:pt x="31169" y="21006"/>
                  </a:lnTo>
                  <a:cubicBezTo>
                    <a:pt x="31175" y="21027"/>
                    <a:pt x="31192" y="21048"/>
                    <a:pt x="31192" y="21068"/>
                  </a:cubicBezTo>
                  <a:cubicBezTo>
                    <a:pt x="31218" y="21068"/>
                    <a:pt x="31218" y="21094"/>
                    <a:pt x="31243" y="21120"/>
                  </a:cubicBezTo>
                  <a:cubicBezTo>
                    <a:pt x="31295" y="21222"/>
                    <a:pt x="31346" y="21325"/>
                    <a:pt x="31346" y="21427"/>
                  </a:cubicBezTo>
                  <a:cubicBezTo>
                    <a:pt x="31346" y="21504"/>
                    <a:pt x="31397" y="21530"/>
                    <a:pt x="31474" y="21530"/>
                  </a:cubicBezTo>
                  <a:cubicBezTo>
                    <a:pt x="31500" y="21530"/>
                    <a:pt x="31525" y="21530"/>
                    <a:pt x="31525" y="21504"/>
                  </a:cubicBezTo>
                  <a:cubicBezTo>
                    <a:pt x="33191" y="23785"/>
                    <a:pt x="37369" y="29962"/>
                    <a:pt x="36805" y="33678"/>
                  </a:cubicBezTo>
                  <a:lnTo>
                    <a:pt x="36805" y="33653"/>
                  </a:lnTo>
                  <a:cubicBezTo>
                    <a:pt x="36318" y="37062"/>
                    <a:pt x="32038" y="40727"/>
                    <a:pt x="29859" y="42341"/>
                  </a:cubicBezTo>
                  <a:cubicBezTo>
                    <a:pt x="29859" y="42341"/>
                    <a:pt x="29859" y="42316"/>
                    <a:pt x="29834" y="42316"/>
                  </a:cubicBezTo>
                  <a:cubicBezTo>
                    <a:pt x="29782" y="42213"/>
                    <a:pt x="29731" y="42111"/>
                    <a:pt x="29680" y="42008"/>
                  </a:cubicBezTo>
                  <a:cubicBezTo>
                    <a:pt x="29552" y="41829"/>
                    <a:pt x="29424" y="41624"/>
                    <a:pt x="29244" y="41470"/>
                  </a:cubicBezTo>
                  <a:cubicBezTo>
                    <a:pt x="29090" y="41316"/>
                    <a:pt x="28937" y="41162"/>
                    <a:pt x="28732" y="41034"/>
                  </a:cubicBezTo>
                  <a:cubicBezTo>
                    <a:pt x="28655" y="40957"/>
                    <a:pt x="28552" y="40906"/>
                    <a:pt x="28450" y="40855"/>
                  </a:cubicBezTo>
                  <a:cubicBezTo>
                    <a:pt x="28347" y="40803"/>
                    <a:pt x="28270" y="40752"/>
                    <a:pt x="28142" y="40727"/>
                  </a:cubicBezTo>
                  <a:cubicBezTo>
                    <a:pt x="28219" y="39881"/>
                    <a:pt x="28783" y="34985"/>
                    <a:pt x="31372" y="33320"/>
                  </a:cubicBezTo>
                  <a:cubicBezTo>
                    <a:pt x="31423" y="33294"/>
                    <a:pt x="31448" y="33243"/>
                    <a:pt x="31423" y="33191"/>
                  </a:cubicBezTo>
                  <a:cubicBezTo>
                    <a:pt x="31423" y="33166"/>
                    <a:pt x="30833" y="30654"/>
                    <a:pt x="31064" y="28886"/>
                  </a:cubicBezTo>
                  <a:cubicBezTo>
                    <a:pt x="31064" y="28860"/>
                    <a:pt x="31038" y="28809"/>
                    <a:pt x="31013" y="28783"/>
                  </a:cubicBezTo>
                  <a:cubicBezTo>
                    <a:pt x="31013" y="28706"/>
                    <a:pt x="31013" y="28604"/>
                    <a:pt x="31013" y="28527"/>
                  </a:cubicBezTo>
                  <a:cubicBezTo>
                    <a:pt x="31013" y="28501"/>
                    <a:pt x="31013" y="28501"/>
                    <a:pt x="30987" y="28475"/>
                  </a:cubicBezTo>
                  <a:cubicBezTo>
                    <a:pt x="31090" y="28450"/>
                    <a:pt x="31192" y="28399"/>
                    <a:pt x="31269" y="28373"/>
                  </a:cubicBezTo>
                  <a:cubicBezTo>
                    <a:pt x="31423" y="28322"/>
                    <a:pt x="31551" y="28270"/>
                    <a:pt x="31705" y="28245"/>
                  </a:cubicBezTo>
                  <a:cubicBezTo>
                    <a:pt x="31858" y="28219"/>
                    <a:pt x="32012" y="28219"/>
                    <a:pt x="32140" y="28142"/>
                  </a:cubicBezTo>
                  <a:cubicBezTo>
                    <a:pt x="32192" y="28117"/>
                    <a:pt x="32166" y="28040"/>
                    <a:pt x="32115" y="28014"/>
                  </a:cubicBezTo>
                  <a:cubicBezTo>
                    <a:pt x="32056" y="27995"/>
                    <a:pt x="31994" y="27986"/>
                    <a:pt x="31932" y="27986"/>
                  </a:cubicBezTo>
                  <a:cubicBezTo>
                    <a:pt x="31831" y="27986"/>
                    <a:pt x="31733" y="28008"/>
                    <a:pt x="31653" y="28040"/>
                  </a:cubicBezTo>
                  <a:cubicBezTo>
                    <a:pt x="31500" y="28065"/>
                    <a:pt x="31346" y="28117"/>
                    <a:pt x="31192" y="28168"/>
                  </a:cubicBezTo>
                  <a:cubicBezTo>
                    <a:pt x="30885" y="28270"/>
                    <a:pt x="30628" y="28450"/>
                    <a:pt x="30372" y="28655"/>
                  </a:cubicBezTo>
                  <a:cubicBezTo>
                    <a:pt x="30306" y="28699"/>
                    <a:pt x="30372" y="28819"/>
                    <a:pt x="30441" y="28819"/>
                  </a:cubicBezTo>
                  <a:cubicBezTo>
                    <a:pt x="30452" y="28819"/>
                    <a:pt x="30464" y="28816"/>
                    <a:pt x="30474" y="28809"/>
                  </a:cubicBezTo>
                  <a:cubicBezTo>
                    <a:pt x="30577" y="28732"/>
                    <a:pt x="30654" y="28681"/>
                    <a:pt x="30756" y="28629"/>
                  </a:cubicBezTo>
                  <a:lnTo>
                    <a:pt x="30756" y="28629"/>
                  </a:lnTo>
                  <a:cubicBezTo>
                    <a:pt x="30731" y="28860"/>
                    <a:pt x="30731" y="29091"/>
                    <a:pt x="30705" y="29321"/>
                  </a:cubicBezTo>
                  <a:cubicBezTo>
                    <a:pt x="30680" y="29578"/>
                    <a:pt x="30628" y="29859"/>
                    <a:pt x="30603" y="30116"/>
                  </a:cubicBezTo>
                  <a:cubicBezTo>
                    <a:pt x="30526" y="30654"/>
                    <a:pt x="30423" y="31167"/>
                    <a:pt x="30295" y="31705"/>
                  </a:cubicBezTo>
                  <a:cubicBezTo>
                    <a:pt x="30039" y="32756"/>
                    <a:pt x="29706" y="33781"/>
                    <a:pt x="29295" y="34755"/>
                  </a:cubicBezTo>
                  <a:cubicBezTo>
                    <a:pt x="29167" y="35037"/>
                    <a:pt x="29039" y="35319"/>
                    <a:pt x="28911" y="35601"/>
                  </a:cubicBezTo>
                  <a:cubicBezTo>
                    <a:pt x="28860" y="35729"/>
                    <a:pt x="28783" y="35857"/>
                    <a:pt x="28706" y="36011"/>
                  </a:cubicBezTo>
                  <a:lnTo>
                    <a:pt x="28706" y="35934"/>
                  </a:lnTo>
                  <a:cubicBezTo>
                    <a:pt x="28706" y="35831"/>
                    <a:pt x="28706" y="35729"/>
                    <a:pt x="28655" y="35626"/>
                  </a:cubicBezTo>
                  <a:cubicBezTo>
                    <a:pt x="28644" y="35616"/>
                    <a:pt x="28629" y="35609"/>
                    <a:pt x="28613" y="35609"/>
                  </a:cubicBezTo>
                  <a:cubicBezTo>
                    <a:pt x="28591" y="35609"/>
                    <a:pt x="28567" y="35622"/>
                    <a:pt x="28552" y="35652"/>
                  </a:cubicBezTo>
                  <a:cubicBezTo>
                    <a:pt x="28527" y="35729"/>
                    <a:pt x="28527" y="35831"/>
                    <a:pt x="28527" y="35908"/>
                  </a:cubicBezTo>
                  <a:cubicBezTo>
                    <a:pt x="28527" y="36011"/>
                    <a:pt x="28527" y="36088"/>
                    <a:pt x="28501" y="36190"/>
                  </a:cubicBezTo>
                  <a:cubicBezTo>
                    <a:pt x="28501" y="36395"/>
                    <a:pt x="28501" y="36575"/>
                    <a:pt x="28475" y="36754"/>
                  </a:cubicBezTo>
                  <a:cubicBezTo>
                    <a:pt x="28450" y="37138"/>
                    <a:pt x="28398" y="37523"/>
                    <a:pt x="28322" y="37882"/>
                  </a:cubicBezTo>
                  <a:cubicBezTo>
                    <a:pt x="28168" y="38599"/>
                    <a:pt x="27911" y="39317"/>
                    <a:pt x="27578" y="40009"/>
                  </a:cubicBezTo>
                  <a:cubicBezTo>
                    <a:pt x="27501" y="40188"/>
                    <a:pt x="27399" y="40368"/>
                    <a:pt x="27296" y="40547"/>
                  </a:cubicBezTo>
                  <a:cubicBezTo>
                    <a:pt x="27194" y="40701"/>
                    <a:pt x="27091" y="40855"/>
                    <a:pt x="27014" y="41009"/>
                  </a:cubicBezTo>
                  <a:cubicBezTo>
                    <a:pt x="26989" y="41034"/>
                    <a:pt x="26963" y="41085"/>
                    <a:pt x="26989" y="41111"/>
                  </a:cubicBezTo>
                  <a:cubicBezTo>
                    <a:pt x="26963" y="41137"/>
                    <a:pt x="26989" y="41162"/>
                    <a:pt x="27014" y="41188"/>
                  </a:cubicBezTo>
                  <a:cubicBezTo>
                    <a:pt x="27066" y="41265"/>
                    <a:pt x="27143" y="41316"/>
                    <a:pt x="27194" y="41367"/>
                  </a:cubicBezTo>
                  <a:cubicBezTo>
                    <a:pt x="27271" y="41444"/>
                    <a:pt x="27373" y="41521"/>
                    <a:pt x="27424" y="41598"/>
                  </a:cubicBezTo>
                  <a:cubicBezTo>
                    <a:pt x="27578" y="41777"/>
                    <a:pt x="27732" y="41931"/>
                    <a:pt x="27860" y="42111"/>
                  </a:cubicBezTo>
                  <a:cubicBezTo>
                    <a:pt x="27937" y="42239"/>
                    <a:pt x="28014" y="42367"/>
                    <a:pt x="28065" y="42495"/>
                  </a:cubicBezTo>
                  <a:cubicBezTo>
                    <a:pt x="28193" y="42803"/>
                    <a:pt x="28296" y="43033"/>
                    <a:pt x="28373" y="43161"/>
                  </a:cubicBezTo>
                  <a:cubicBezTo>
                    <a:pt x="28424" y="43623"/>
                    <a:pt x="28424" y="44110"/>
                    <a:pt x="28245" y="44545"/>
                  </a:cubicBezTo>
                  <a:cubicBezTo>
                    <a:pt x="28091" y="44981"/>
                    <a:pt x="27835" y="45366"/>
                    <a:pt x="27476" y="45648"/>
                  </a:cubicBezTo>
                  <a:cubicBezTo>
                    <a:pt x="27117" y="45929"/>
                    <a:pt x="26681" y="46109"/>
                    <a:pt x="26245" y="46186"/>
                  </a:cubicBezTo>
                  <a:cubicBezTo>
                    <a:pt x="26088" y="46208"/>
                    <a:pt x="25928" y="46218"/>
                    <a:pt x="25767" y="46218"/>
                  </a:cubicBezTo>
                  <a:cubicBezTo>
                    <a:pt x="25379" y="46218"/>
                    <a:pt x="24986" y="46163"/>
                    <a:pt x="24605" y="46109"/>
                  </a:cubicBezTo>
                  <a:cubicBezTo>
                    <a:pt x="23231" y="45917"/>
                    <a:pt x="21847" y="45815"/>
                    <a:pt x="20465" y="45815"/>
                  </a:cubicBezTo>
                  <a:cubicBezTo>
                    <a:pt x="19630" y="45815"/>
                    <a:pt x="18797" y="45852"/>
                    <a:pt x="17967" y="45929"/>
                  </a:cubicBezTo>
                  <a:cubicBezTo>
                    <a:pt x="16916" y="46032"/>
                    <a:pt x="15865" y="46186"/>
                    <a:pt x="14840" y="46391"/>
                  </a:cubicBezTo>
                  <a:cubicBezTo>
                    <a:pt x="15173" y="46288"/>
                    <a:pt x="15481" y="46186"/>
                    <a:pt x="15788" y="46032"/>
                  </a:cubicBezTo>
                  <a:cubicBezTo>
                    <a:pt x="15857" y="46009"/>
                    <a:pt x="15824" y="45925"/>
                    <a:pt x="15761" y="45925"/>
                  </a:cubicBezTo>
                  <a:cubicBezTo>
                    <a:pt x="15754" y="45925"/>
                    <a:pt x="15746" y="45927"/>
                    <a:pt x="15737" y="45929"/>
                  </a:cubicBezTo>
                  <a:cubicBezTo>
                    <a:pt x="15430" y="45981"/>
                    <a:pt x="15148" y="46058"/>
                    <a:pt x="14866" y="46160"/>
                  </a:cubicBezTo>
                  <a:cubicBezTo>
                    <a:pt x="14584" y="46237"/>
                    <a:pt x="14302" y="46314"/>
                    <a:pt x="14020" y="46416"/>
                  </a:cubicBezTo>
                  <a:cubicBezTo>
                    <a:pt x="13456" y="46570"/>
                    <a:pt x="12892" y="46724"/>
                    <a:pt x="12303" y="46878"/>
                  </a:cubicBezTo>
                  <a:cubicBezTo>
                    <a:pt x="11720" y="47023"/>
                    <a:pt x="11080" y="47186"/>
                    <a:pt x="10461" y="47186"/>
                  </a:cubicBezTo>
                  <a:cubicBezTo>
                    <a:pt x="9991" y="47186"/>
                    <a:pt x="9534" y="47092"/>
                    <a:pt x="9125" y="46827"/>
                  </a:cubicBezTo>
                  <a:cubicBezTo>
                    <a:pt x="9105" y="46769"/>
                    <a:pt x="9072" y="46740"/>
                    <a:pt x="9024" y="46740"/>
                  </a:cubicBezTo>
                  <a:cubicBezTo>
                    <a:pt x="9008" y="46740"/>
                    <a:pt x="8990" y="46743"/>
                    <a:pt x="8971" y="46750"/>
                  </a:cubicBezTo>
                  <a:cubicBezTo>
                    <a:pt x="8817" y="46622"/>
                    <a:pt x="8663" y="46442"/>
                    <a:pt x="8535" y="46263"/>
                  </a:cubicBezTo>
                  <a:cubicBezTo>
                    <a:pt x="8509" y="46186"/>
                    <a:pt x="8458" y="46135"/>
                    <a:pt x="8433" y="46058"/>
                  </a:cubicBezTo>
                  <a:cubicBezTo>
                    <a:pt x="8458" y="44853"/>
                    <a:pt x="8381" y="43648"/>
                    <a:pt x="8228" y="42495"/>
                  </a:cubicBezTo>
                  <a:cubicBezTo>
                    <a:pt x="8228" y="39240"/>
                    <a:pt x="7997" y="31602"/>
                    <a:pt x="7946" y="30577"/>
                  </a:cubicBezTo>
                  <a:lnTo>
                    <a:pt x="7997" y="30577"/>
                  </a:lnTo>
                  <a:cubicBezTo>
                    <a:pt x="8074" y="30603"/>
                    <a:pt x="8151" y="30654"/>
                    <a:pt x="8228" y="30680"/>
                  </a:cubicBezTo>
                  <a:cubicBezTo>
                    <a:pt x="8330" y="30731"/>
                    <a:pt x="8407" y="30808"/>
                    <a:pt x="8509" y="30808"/>
                  </a:cubicBezTo>
                  <a:cubicBezTo>
                    <a:pt x="8561" y="30808"/>
                    <a:pt x="8586" y="30757"/>
                    <a:pt x="8586" y="30705"/>
                  </a:cubicBezTo>
                  <a:cubicBezTo>
                    <a:pt x="8561" y="30603"/>
                    <a:pt x="8433" y="30526"/>
                    <a:pt x="8356" y="30475"/>
                  </a:cubicBezTo>
                  <a:cubicBezTo>
                    <a:pt x="8253" y="30423"/>
                    <a:pt x="8151" y="30398"/>
                    <a:pt x="8048" y="30346"/>
                  </a:cubicBezTo>
                  <a:cubicBezTo>
                    <a:pt x="7946" y="30321"/>
                    <a:pt x="7843" y="30321"/>
                    <a:pt x="7741" y="30295"/>
                  </a:cubicBezTo>
                  <a:cubicBezTo>
                    <a:pt x="7638" y="30295"/>
                    <a:pt x="7510" y="30295"/>
                    <a:pt x="7407" y="30346"/>
                  </a:cubicBezTo>
                  <a:cubicBezTo>
                    <a:pt x="7356" y="30398"/>
                    <a:pt x="7356" y="30500"/>
                    <a:pt x="7433" y="30500"/>
                  </a:cubicBezTo>
                  <a:cubicBezTo>
                    <a:pt x="7536" y="30526"/>
                    <a:pt x="7638" y="30526"/>
                    <a:pt x="7715" y="30526"/>
                  </a:cubicBezTo>
                  <a:lnTo>
                    <a:pt x="7741" y="30526"/>
                  </a:lnTo>
                  <a:cubicBezTo>
                    <a:pt x="7741" y="31218"/>
                    <a:pt x="7946" y="37395"/>
                    <a:pt x="7997" y="41137"/>
                  </a:cubicBezTo>
                  <a:cubicBezTo>
                    <a:pt x="7920" y="40752"/>
                    <a:pt x="7817" y="40419"/>
                    <a:pt x="7715" y="40086"/>
                  </a:cubicBezTo>
                  <a:cubicBezTo>
                    <a:pt x="7715" y="40028"/>
                    <a:pt x="7672" y="39999"/>
                    <a:pt x="7628" y="39999"/>
                  </a:cubicBezTo>
                  <a:cubicBezTo>
                    <a:pt x="7614" y="39999"/>
                    <a:pt x="7600" y="40003"/>
                    <a:pt x="7587" y="40009"/>
                  </a:cubicBezTo>
                  <a:cubicBezTo>
                    <a:pt x="7536" y="40035"/>
                    <a:pt x="7484" y="40086"/>
                    <a:pt x="7510" y="40137"/>
                  </a:cubicBezTo>
                  <a:cubicBezTo>
                    <a:pt x="7741" y="40880"/>
                    <a:pt x="7894" y="41675"/>
                    <a:pt x="8022" y="42495"/>
                  </a:cubicBezTo>
                  <a:cubicBezTo>
                    <a:pt x="8022" y="42495"/>
                    <a:pt x="8022" y="42521"/>
                    <a:pt x="8022" y="42546"/>
                  </a:cubicBezTo>
                  <a:cubicBezTo>
                    <a:pt x="8151" y="43469"/>
                    <a:pt x="8202" y="44443"/>
                    <a:pt x="8202" y="45443"/>
                  </a:cubicBezTo>
                  <a:cubicBezTo>
                    <a:pt x="8176" y="45443"/>
                    <a:pt x="8151" y="45443"/>
                    <a:pt x="8151" y="45494"/>
                  </a:cubicBezTo>
                  <a:cubicBezTo>
                    <a:pt x="8125" y="45699"/>
                    <a:pt x="8151" y="45904"/>
                    <a:pt x="8202" y="46083"/>
                  </a:cubicBezTo>
                  <a:cubicBezTo>
                    <a:pt x="8176" y="50825"/>
                    <a:pt x="7125" y="55515"/>
                    <a:pt x="7049" y="55848"/>
                  </a:cubicBezTo>
                  <a:cubicBezTo>
                    <a:pt x="6888" y="55955"/>
                    <a:pt x="5709" y="56100"/>
                    <a:pt x="4739" y="56100"/>
                  </a:cubicBezTo>
                  <a:cubicBezTo>
                    <a:pt x="4316" y="56100"/>
                    <a:pt x="3932" y="56072"/>
                    <a:pt x="3691" y="56002"/>
                  </a:cubicBezTo>
                  <a:cubicBezTo>
                    <a:pt x="3358" y="55848"/>
                    <a:pt x="2384" y="52388"/>
                    <a:pt x="1564" y="47314"/>
                  </a:cubicBezTo>
                  <a:cubicBezTo>
                    <a:pt x="1154" y="44674"/>
                    <a:pt x="231" y="38112"/>
                    <a:pt x="1000" y="34755"/>
                  </a:cubicBezTo>
                  <a:cubicBezTo>
                    <a:pt x="2102" y="29885"/>
                    <a:pt x="5485" y="22734"/>
                    <a:pt x="6331" y="21017"/>
                  </a:cubicBezTo>
                  <a:cubicBezTo>
                    <a:pt x="6408" y="22119"/>
                    <a:pt x="6536" y="22427"/>
                    <a:pt x="6536" y="22427"/>
                  </a:cubicBezTo>
                  <a:cubicBezTo>
                    <a:pt x="6536" y="22478"/>
                    <a:pt x="6587" y="22504"/>
                    <a:pt x="6638" y="22504"/>
                  </a:cubicBezTo>
                  <a:lnTo>
                    <a:pt x="6664" y="22504"/>
                  </a:lnTo>
                  <a:cubicBezTo>
                    <a:pt x="6741" y="22478"/>
                    <a:pt x="6767" y="22401"/>
                    <a:pt x="6741" y="22350"/>
                  </a:cubicBezTo>
                  <a:cubicBezTo>
                    <a:pt x="6741" y="22350"/>
                    <a:pt x="6587" y="21965"/>
                    <a:pt x="6510" y="20607"/>
                  </a:cubicBezTo>
                  <a:cubicBezTo>
                    <a:pt x="6485" y="19838"/>
                    <a:pt x="9868" y="18659"/>
                    <a:pt x="12969" y="17788"/>
                  </a:cubicBezTo>
                  <a:lnTo>
                    <a:pt x="13020" y="17788"/>
                  </a:lnTo>
                  <a:cubicBezTo>
                    <a:pt x="13738" y="17583"/>
                    <a:pt x="14456" y="17403"/>
                    <a:pt x="15096" y="17250"/>
                  </a:cubicBezTo>
                  <a:close/>
                  <a:moveTo>
                    <a:pt x="7100" y="56053"/>
                  </a:moveTo>
                  <a:cubicBezTo>
                    <a:pt x="7305" y="56950"/>
                    <a:pt x="7587" y="58309"/>
                    <a:pt x="7433" y="58591"/>
                  </a:cubicBezTo>
                  <a:cubicBezTo>
                    <a:pt x="7433" y="58642"/>
                    <a:pt x="7356" y="58668"/>
                    <a:pt x="7228" y="58693"/>
                  </a:cubicBezTo>
                  <a:cubicBezTo>
                    <a:pt x="7202" y="58693"/>
                    <a:pt x="7177" y="58693"/>
                    <a:pt x="7177" y="58719"/>
                  </a:cubicBezTo>
                  <a:cubicBezTo>
                    <a:pt x="6882" y="58770"/>
                    <a:pt x="6382" y="58796"/>
                    <a:pt x="5793" y="58796"/>
                  </a:cubicBezTo>
                  <a:cubicBezTo>
                    <a:pt x="5203" y="58796"/>
                    <a:pt x="4524" y="58770"/>
                    <a:pt x="3870" y="58719"/>
                  </a:cubicBezTo>
                  <a:cubicBezTo>
                    <a:pt x="3717" y="58591"/>
                    <a:pt x="3691" y="57489"/>
                    <a:pt x="3794" y="56258"/>
                  </a:cubicBezTo>
                  <a:lnTo>
                    <a:pt x="3794" y="56258"/>
                  </a:lnTo>
                  <a:cubicBezTo>
                    <a:pt x="4050" y="56284"/>
                    <a:pt x="4383" y="56310"/>
                    <a:pt x="4716" y="56310"/>
                  </a:cubicBezTo>
                  <a:cubicBezTo>
                    <a:pt x="5049" y="56310"/>
                    <a:pt x="5408" y="56284"/>
                    <a:pt x="5690" y="56258"/>
                  </a:cubicBezTo>
                  <a:cubicBezTo>
                    <a:pt x="6510" y="56207"/>
                    <a:pt x="6895" y="56130"/>
                    <a:pt x="7100" y="56053"/>
                  </a:cubicBezTo>
                  <a:close/>
                  <a:moveTo>
                    <a:pt x="4152" y="58950"/>
                  </a:moveTo>
                  <a:cubicBezTo>
                    <a:pt x="4486" y="58975"/>
                    <a:pt x="5049" y="59001"/>
                    <a:pt x="5588" y="59026"/>
                  </a:cubicBezTo>
                  <a:lnTo>
                    <a:pt x="5793" y="59026"/>
                  </a:lnTo>
                  <a:cubicBezTo>
                    <a:pt x="6228" y="59026"/>
                    <a:pt x="6562" y="59001"/>
                    <a:pt x="6792" y="58975"/>
                  </a:cubicBezTo>
                  <a:cubicBezTo>
                    <a:pt x="6844" y="59411"/>
                    <a:pt x="6869" y="59872"/>
                    <a:pt x="6844" y="60308"/>
                  </a:cubicBezTo>
                  <a:cubicBezTo>
                    <a:pt x="6844" y="60513"/>
                    <a:pt x="6844" y="60744"/>
                    <a:pt x="6690" y="60897"/>
                  </a:cubicBezTo>
                  <a:cubicBezTo>
                    <a:pt x="6648" y="60939"/>
                    <a:pt x="6589" y="60981"/>
                    <a:pt x="6527" y="60981"/>
                  </a:cubicBezTo>
                  <a:cubicBezTo>
                    <a:pt x="6513" y="60981"/>
                    <a:pt x="6499" y="60979"/>
                    <a:pt x="6485" y="60974"/>
                  </a:cubicBezTo>
                  <a:cubicBezTo>
                    <a:pt x="6408" y="60949"/>
                    <a:pt x="6382" y="60872"/>
                    <a:pt x="6331" y="60821"/>
                  </a:cubicBezTo>
                  <a:cubicBezTo>
                    <a:pt x="6331" y="60692"/>
                    <a:pt x="6331" y="60539"/>
                    <a:pt x="6331" y="60410"/>
                  </a:cubicBezTo>
                  <a:cubicBezTo>
                    <a:pt x="6331" y="60257"/>
                    <a:pt x="6331" y="60077"/>
                    <a:pt x="6280" y="59949"/>
                  </a:cubicBezTo>
                  <a:cubicBezTo>
                    <a:pt x="6266" y="59921"/>
                    <a:pt x="6236" y="59901"/>
                    <a:pt x="6208" y="59901"/>
                  </a:cubicBezTo>
                  <a:cubicBezTo>
                    <a:pt x="6185" y="59901"/>
                    <a:pt x="6163" y="59914"/>
                    <a:pt x="6151" y="59949"/>
                  </a:cubicBezTo>
                  <a:cubicBezTo>
                    <a:pt x="6126" y="60052"/>
                    <a:pt x="6126" y="60180"/>
                    <a:pt x="6126" y="60282"/>
                  </a:cubicBezTo>
                  <a:cubicBezTo>
                    <a:pt x="6126" y="60410"/>
                    <a:pt x="6126" y="60539"/>
                    <a:pt x="6100" y="60641"/>
                  </a:cubicBezTo>
                  <a:cubicBezTo>
                    <a:pt x="6100" y="60872"/>
                    <a:pt x="6100" y="61154"/>
                    <a:pt x="6023" y="61359"/>
                  </a:cubicBezTo>
                  <a:cubicBezTo>
                    <a:pt x="6000" y="61427"/>
                    <a:pt x="5957" y="61517"/>
                    <a:pt x="5875" y="61517"/>
                  </a:cubicBezTo>
                  <a:cubicBezTo>
                    <a:pt x="5865" y="61517"/>
                    <a:pt x="5855" y="61515"/>
                    <a:pt x="5844" y="61513"/>
                  </a:cubicBezTo>
                  <a:cubicBezTo>
                    <a:pt x="5767" y="61461"/>
                    <a:pt x="5716" y="61333"/>
                    <a:pt x="5690" y="61256"/>
                  </a:cubicBezTo>
                  <a:cubicBezTo>
                    <a:pt x="5639" y="61154"/>
                    <a:pt x="5613" y="61051"/>
                    <a:pt x="5562" y="60949"/>
                  </a:cubicBezTo>
                  <a:cubicBezTo>
                    <a:pt x="5536" y="60846"/>
                    <a:pt x="5511" y="60744"/>
                    <a:pt x="5485" y="60641"/>
                  </a:cubicBezTo>
                  <a:cubicBezTo>
                    <a:pt x="5485" y="60590"/>
                    <a:pt x="5485" y="60539"/>
                    <a:pt x="5459" y="60487"/>
                  </a:cubicBezTo>
                  <a:lnTo>
                    <a:pt x="5459" y="60462"/>
                  </a:lnTo>
                  <a:cubicBezTo>
                    <a:pt x="5459" y="60410"/>
                    <a:pt x="5485" y="60334"/>
                    <a:pt x="5485" y="60282"/>
                  </a:cubicBezTo>
                  <a:cubicBezTo>
                    <a:pt x="5485" y="60205"/>
                    <a:pt x="5485" y="60154"/>
                    <a:pt x="5485" y="60077"/>
                  </a:cubicBezTo>
                  <a:cubicBezTo>
                    <a:pt x="5485" y="60026"/>
                    <a:pt x="5485" y="59923"/>
                    <a:pt x="5434" y="59872"/>
                  </a:cubicBezTo>
                  <a:cubicBezTo>
                    <a:pt x="5421" y="59847"/>
                    <a:pt x="5395" y="59834"/>
                    <a:pt x="5370" y="59834"/>
                  </a:cubicBezTo>
                  <a:cubicBezTo>
                    <a:pt x="5344" y="59834"/>
                    <a:pt x="5319" y="59847"/>
                    <a:pt x="5306" y="59872"/>
                  </a:cubicBezTo>
                  <a:cubicBezTo>
                    <a:pt x="5280" y="59923"/>
                    <a:pt x="5280" y="60000"/>
                    <a:pt x="5280" y="60077"/>
                  </a:cubicBezTo>
                  <a:cubicBezTo>
                    <a:pt x="5280" y="60129"/>
                    <a:pt x="5306" y="60205"/>
                    <a:pt x="5306" y="60257"/>
                  </a:cubicBezTo>
                  <a:cubicBezTo>
                    <a:pt x="5306" y="60334"/>
                    <a:pt x="5306" y="60385"/>
                    <a:pt x="5306" y="60436"/>
                  </a:cubicBezTo>
                  <a:cubicBezTo>
                    <a:pt x="5254" y="60539"/>
                    <a:pt x="5280" y="60667"/>
                    <a:pt x="5280" y="60744"/>
                  </a:cubicBezTo>
                  <a:cubicBezTo>
                    <a:pt x="5254" y="60872"/>
                    <a:pt x="5254" y="61000"/>
                    <a:pt x="5229" y="61128"/>
                  </a:cubicBezTo>
                  <a:cubicBezTo>
                    <a:pt x="5208" y="61191"/>
                    <a:pt x="5187" y="61237"/>
                    <a:pt x="5123" y="61237"/>
                  </a:cubicBezTo>
                  <a:cubicBezTo>
                    <a:pt x="5109" y="61237"/>
                    <a:pt x="5093" y="61235"/>
                    <a:pt x="5075" y="61231"/>
                  </a:cubicBezTo>
                  <a:cubicBezTo>
                    <a:pt x="4998" y="61179"/>
                    <a:pt x="4973" y="61051"/>
                    <a:pt x="4947" y="60974"/>
                  </a:cubicBezTo>
                  <a:cubicBezTo>
                    <a:pt x="4896" y="60744"/>
                    <a:pt x="4844" y="60487"/>
                    <a:pt x="4819" y="60257"/>
                  </a:cubicBezTo>
                  <a:cubicBezTo>
                    <a:pt x="4793" y="60026"/>
                    <a:pt x="4767" y="59770"/>
                    <a:pt x="4716" y="59539"/>
                  </a:cubicBezTo>
                  <a:cubicBezTo>
                    <a:pt x="4716" y="59513"/>
                    <a:pt x="4697" y="59501"/>
                    <a:pt x="4678" y="59501"/>
                  </a:cubicBezTo>
                  <a:cubicBezTo>
                    <a:pt x="4659" y="59501"/>
                    <a:pt x="4639" y="59513"/>
                    <a:pt x="4639" y="59539"/>
                  </a:cubicBezTo>
                  <a:cubicBezTo>
                    <a:pt x="4588" y="59821"/>
                    <a:pt x="4588" y="60103"/>
                    <a:pt x="4639" y="60385"/>
                  </a:cubicBezTo>
                  <a:cubicBezTo>
                    <a:pt x="4588" y="60453"/>
                    <a:pt x="4537" y="60533"/>
                    <a:pt x="4478" y="60533"/>
                  </a:cubicBezTo>
                  <a:cubicBezTo>
                    <a:pt x="4449" y="60533"/>
                    <a:pt x="4417" y="60513"/>
                    <a:pt x="4383" y="60462"/>
                  </a:cubicBezTo>
                  <a:cubicBezTo>
                    <a:pt x="4332" y="60385"/>
                    <a:pt x="4306" y="60282"/>
                    <a:pt x="4306" y="60205"/>
                  </a:cubicBezTo>
                  <a:cubicBezTo>
                    <a:pt x="4280" y="60103"/>
                    <a:pt x="4255" y="60026"/>
                    <a:pt x="4229" y="59923"/>
                  </a:cubicBezTo>
                  <a:cubicBezTo>
                    <a:pt x="4204" y="59718"/>
                    <a:pt x="4178" y="59539"/>
                    <a:pt x="4178" y="59334"/>
                  </a:cubicBezTo>
                  <a:cubicBezTo>
                    <a:pt x="4152" y="59257"/>
                    <a:pt x="4152" y="59155"/>
                    <a:pt x="4152" y="59052"/>
                  </a:cubicBezTo>
                  <a:lnTo>
                    <a:pt x="4152" y="58950"/>
                  </a:lnTo>
                  <a:close/>
                  <a:moveTo>
                    <a:pt x="28116" y="45314"/>
                  </a:moveTo>
                  <a:cubicBezTo>
                    <a:pt x="28116" y="45391"/>
                    <a:pt x="28116" y="45468"/>
                    <a:pt x="28142" y="45545"/>
                  </a:cubicBezTo>
                  <a:cubicBezTo>
                    <a:pt x="28168" y="45673"/>
                    <a:pt x="28219" y="45776"/>
                    <a:pt x="28245" y="45904"/>
                  </a:cubicBezTo>
                  <a:cubicBezTo>
                    <a:pt x="28347" y="46135"/>
                    <a:pt x="28424" y="46391"/>
                    <a:pt x="28450" y="46622"/>
                  </a:cubicBezTo>
                  <a:cubicBezTo>
                    <a:pt x="28475" y="46852"/>
                    <a:pt x="28450" y="47083"/>
                    <a:pt x="28322" y="47288"/>
                  </a:cubicBezTo>
                  <a:cubicBezTo>
                    <a:pt x="28270" y="47339"/>
                    <a:pt x="28193" y="47416"/>
                    <a:pt x="28116" y="47467"/>
                  </a:cubicBezTo>
                  <a:cubicBezTo>
                    <a:pt x="28040" y="47519"/>
                    <a:pt x="27937" y="47519"/>
                    <a:pt x="27860" y="47570"/>
                  </a:cubicBezTo>
                  <a:cubicBezTo>
                    <a:pt x="27809" y="47595"/>
                    <a:pt x="27809" y="47672"/>
                    <a:pt x="27860" y="47698"/>
                  </a:cubicBezTo>
                  <a:cubicBezTo>
                    <a:pt x="27901" y="47721"/>
                    <a:pt x="27945" y="47731"/>
                    <a:pt x="27991" y="47731"/>
                  </a:cubicBezTo>
                  <a:cubicBezTo>
                    <a:pt x="28149" y="47731"/>
                    <a:pt x="28325" y="47612"/>
                    <a:pt x="28424" y="47493"/>
                  </a:cubicBezTo>
                  <a:cubicBezTo>
                    <a:pt x="28552" y="47365"/>
                    <a:pt x="28629" y="47185"/>
                    <a:pt x="28655" y="47032"/>
                  </a:cubicBezTo>
                  <a:lnTo>
                    <a:pt x="28655" y="47032"/>
                  </a:lnTo>
                  <a:cubicBezTo>
                    <a:pt x="30321" y="51337"/>
                    <a:pt x="30244" y="61051"/>
                    <a:pt x="28398" y="75917"/>
                  </a:cubicBezTo>
                  <a:cubicBezTo>
                    <a:pt x="27424" y="83734"/>
                    <a:pt x="26015" y="92474"/>
                    <a:pt x="24246" y="101905"/>
                  </a:cubicBezTo>
                  <a:cubicBezTo>
                    <a:pt x="24144" y="102392"/>
                    <a:pt x="24118" y="102572"/>
                    <a:pt x="24118" y="102623"/>
                  </a:cubicBezTo>
                  <a:cubicBezTo>
                    <a:pt x="24067" y="102649"/>
                    <a:pt x="23964" y="102674"/>
                    <a:pt x="23836" y="102700"/>
                  </a:cubicBezTo>
                  <a:cubicBezTo>
                    <a:pt x="23913" y="102392"/>
                    <a:pt x="23964" y="102085"/>
                    <a:pt x="24016" y="101777"/>
                  </a:cubicBezTo>
                  <a:cubicBezTo>
                    <a:pt x="24041" y="101598"/>
                    <a:pt x="24067" y="101418"/>
                    <a:pt x="24093" y="101265"/>
                  </a:cubicBezTo>
                  <a:cubicBezTo>
                    <a:pt x="24144" y="101111"/>
                    <a:pt x="24169" y="100906"/>
                    <a:pt x="24144" y="100778"/>
                  </a:cubicBezTo>
                  <a:cubicBezTo>
                    <a:pt x="24129" y="100748"/>
                    <a:pt x="24105" y="100735"/>
                    <a:pt x="24083" y="100735"/>
                  </a:cubicBezTo>
                  <a:cubicBezTo>
                    <a:pt x="24067" y="100735"/>
                    <a:pt x="24052" y="100741"/>
                    <a:pt x="24041" y="100752"/>
                  </a:cubicBezTo>
                  <a:cubicBezTo>
                    <a:pt x="23939" y="100880"/>
                    <a:pt x="23939" y="101085"/>
                    <a:pt x="23913" y="101239"/>
                  </a:cubicBezTo>
                  <a:cubicBezTo>
                    <a:pt x="23888" y="101418"/>
                    <a:pt x="23836" y="101572"/>
                    <a:pt x="23811" y="101752"/>
                  </a:cubicBezTo>
                  <a:cubicBezTo>
                    <a:pt x="23759" y="102085"/>
                    <a:pt x="23708" y="102392"/>
                    <a:pt x="23682" y="102726"/>
                  </a:cubicBezTo>
                  <a:cubicBezTo>
                    <a:pt x="23099" y="102818"/>
                    <a:pt x="22048" y="102918"/>
                    <a:pt x="21007" y="102918"/>
                  </a:cubicBezTo>
                  <a:cubicBezTo>
                    <a:pt x="20037" y="102918"/>
                    <a:pt x="19074" y="102831"/>
                    <a:pt x="18505" y="102572"/>
                  </a:cubicBezTo>
                  <a:cubicBezTo>
                    <a:pt x="18480" y="102572"/>
                    <a:pt x="18428" y="102521"/>
                    <a:pt x="18351" y="102187"/>
                  </a:cubicBezTo>
                  <a:lnTo>
                    <a:pt x="18351" y="102162"/>
                  </a:lnTo>
                  <a:cubicBezTo>
                    <a:pt x="18275" y="101880"/>
                    <a:pt x="18223" y="101418"/>
                    <a:pt x="18172" y="100624"/>
                  </a:cubicBezTo>
                  <a:cubicBezTo>
                    <a:pt x="18095" y="99471"/>
                    <a:pt x="18044" y="97805"/>
                    <a:pt x="18044" y="95703"/>
                  </a:cubicBezTo>
                  <a:cubicBezTo>
                    <a:pt x="18044" y="92166"/>
                    <a:pt x="18172" y="87271"/>
                    <a:pt x="18377" y="81145"/>
                  </a:cubicBezTo>
                  <a:cubicBezTo>
                    <a:pt x="18556" y="76070"/>
                    <a:pt x="18787" y="70996"/>
                    <a:pt x="18967" y="67126"/>
                  </a:cubicBezTo>
                  <a:cubicBezTo>
                    <a:pt x="19248" y="63281"/>
                    <a:pt x="19402" y="59949"/>
                    <a:pt x="19248" y="57899"/>
                  </a:cubicBezTo>
                  <a:cubicBezTo>
                    <a:pt x="19248" y="57835"/>
                    <a:pt x="19196" y="57790"/>
                    <a:pt x="19149" y="57790"/>
                  </a:cubicBezTo>
                  <a:cubicBezTo>
                    <a:pt x="19139" y="57790"/>
                    <a:pt x="19129" y="57792"/>
                    <a:pt x="19120" y="57796"/>
                  </a:cubicBezTo>
                  <a:cubicBezTo>
                    <a:pt x="19043" y="57796"/>
                    <a:pt x="19018" y="57847"/>
                    <a:pt x="19018" y="57899"/>
                  </a:cubicBezTo>
                  <a:cubicBezTo>
                    <a:pt x="19069" y="58565"/>
                    <a:pt x="19095" y="59334"/>
                    <a:pt x="19069" y="60205"/>
                  </a:cubicBezTo>
                  <a:cubicBezTo>
                    <a:pt x="19069" y="60282"/>
                    <a:pt x="18915" y="63025"/>
                    <a:pt x="18736" y="67126"/>
                  </a:cubicBezTo>
                  <a:cubicBezTo>
                    <a:pt x="18351" y="72098"/>
                    <a:pt x="17711" y="77941"/>
                    <a:pt x="17096" y="82914"/>
                  </a:cubicBezTo>
                  <a:cubicBezTo>
                    <a:pt x="15891" y="92781"/>
                    <a:pt x="14609" y="101444"/>
                    <a:pt x="14456" y="101982"/>
                  </a:cubicBezTo>
                  <a:cubicBezTo>
                    <a:pt x="14330" y="102434"/>
                    <a:pt x="13467" y="102585"/>
                    <a:pt x="12441" y="102585"/>
                  </a:cubicBezTo>
                  <a:cubicBezTo>
                    <a:pt x="11372" y="102585"/>
                    <a:pt x="10127" y="102421"/>
                    <a:pt x="9355" y="102264"/>
                  </a:cubicBezTo>
                  <a:cubicBezTo>
                    <a:pt x="9355" y="102264"/>
                    <a:pt x="9330" y="102239"/>
                    <a:pt x="9330" y="102213"/>
                  </a:cubicBezTo>
                  <a:cubicBezTo>
                    <a:pt x="9330" y="102187"/>
                    <a:pt x="9330" y="102162"/>
                    <a:pt x="9304" y="102162"/>
                  </a:cubicBezTo>
                  <a:cubicBezTo>
                    <a:pt x="9150" y="101726"/>
                    <a:pt x="8920" y="100188"/>
                    <a:pt x="8612" y="95113"/>
                  </a:cubicBezTo>
                  <a:cubicBezTo>
                    <a:pt x="8407" y="91474"/>
                    <a:pt x="8176" y="86451"/>
                    <a:pt x="7971" y="80197"/>
                  </a:cubicBezTo>
                  <a:cubicBezTo>
                    <a:pt x="7612" y="70073"/>
                    <a:pt x="7356" y="59949"/>
                    <a:pt x="7330" y="58898"/>
                  </a:cubicBezTo>
                  <a:cubicBezTo>
                    <a:pt x="7587" y="58821"/>
                    <a:pt x="7612" y="58744"/>
                    <a:pt x="7638" y="58693"/>
                  </a:cubicBezTo>
                  <a:cubicBezTo>
                    <a:pt x="7869" y="58232"/>
                    <a:pt x="7356" y="56207"/>
                    <a:pt x="7279" y="55874"/>
                  </a:cubicBezTo>
                  <a:cubicBezTo>
                    <a:pt x="7356" y="55489"/>
                    <a:pt x="8074" y="52260"/>
                    <a:pt x="8330" y="48518"/>
                  </a:cubicBezTo>
                  <a:cubicBezTo>
                    <a:pt x="8458" y="48723"/>
                    <a:pt x="8740" y="48851"/>
                    <a:pt x="8945" y="48928"/>
                  </a:cubicBezTo>
                  <a:cubicBezTo>
                    <a:pt x="9330" y="49082"/>
                    <a:pt x="9740" y="49185"/>
                    <a:pt x="10150" y="49287"/>
                  </a:cubicBezTo>
                  <a:cubicBezTo>
                    <a:pt x="10970" y="49492"/>
                    <a:pt x="11841" y="49595"/>
                    <a:pt x="12687" y="49595"/>
                  </a:cubicBezTo>
                  <a:cubicBezTo>
                    <a:pt x="12918" y="49595"/>
                    <a:pt x="13174" y="49569"/>
                    <a:pt x="13405" y="49543"/>
                  </a:cubicBezTo>
                  <a:cubicBezTo>
                    <a:pt x="13635" y="49543"/>
                    <a:pt x="13892" y="49518"/>
                    <a:pt x="14122" y="49441"/>
                  </a:cubicBezTo>
                  <a:cubicBezTo>
                    <a:pt x="14199" y="49415"/>
                    <a:pt x="14174" y="49287"/>
                    <a:pt x="14097" y="49287"/>
                  </a:cubicBezTo>
                  <a:cubicBezTo>
                    <a:pt x="13892" y="49287"/>
                    <a:pt x="13687" y="49313"/>
                    <a:pt x="13482" y="49338"/>
                  </a:cubicBezTo>
                  <a:cubicBezTo>
                    <a:pt x="13277" y="49364"/>
                    <a:pt x="13097" y="49364"/>
                    <a:pt x="12892" y="49364"/>
                  </a:cubicBezTo>
                  <a:cubicBezTo>
                    <a:pt x="12772" y="49371"/>
                    <a:pt x="12654" y="49375"/>
                    <a:pt x="12537" y="49375"/>
                  </a:cubicBezTo>
                  <a:cubicBezTo>
                    <a:pt x="12255" y="49375"/>
                    <a:pt x="11978" y="49356"/>
                    <a:pt x="11688" y="49338"/>
                  </a:cubicBezTo>
                  <a:cubicBezTo>
                    <a:pt x="10893" y="49261"/>
                    <a:pt x="10073" y="49108"/>
                    <a:pt x="9304" y="48851"/>
                  </a:cubicBezTo>
                  <a:cubicBezTo>
                    <a:pt x="9125" y="48774"/>
                    <a:pt x="8945" y="48723"/>
                    <a:pt x="8766" y="48621"/>
                  </a:cubicBezTo>
                  <a:cubicBezTo>
                    <a:pt x="8586" y="48518"/>
                    <a:pt x="8484" y="48416"/>
                    <a:pt x="8407" y="48262"/>
                  </a:cubicBezTo>
                  <a:cubicBezTo>
                    <a:pt x="8381" y="48236"/>
                    <a:pt x="8381" y="48236"/>
                    <a:pt x="8356" y="48236"/>
                  </a:cubicBezTo>
                  <a:cubicBezTo>
                    <a:pt x="8381" y="47647"/>
                    <a:pt x="8407" y="47057"/>
                    <a:pt x="8433" y="46493"/>
                  </a:cubicBezTo>
                  <a:cubicBezTo>
                    <a:pt x="8509" y="46596"/>
                    <a:pt x="8586" y="46698"/>
                    <a:pt x="8689" y="46775"/>
                  </a:cubicBezTo>
                  <a:cubicBezTo>
                    <a:pt x="8740" y="46827"/>
                    <a:pt x="8766" y="46852"/>
                    <a:pt x="8817" y="46903"/>
                  </a:cubicBezTo>
                  <a:cubicBezTo>
                    <a:pt x="8843" y="46955"/>
                    <a:pt x="8868" y="47006"/>
                    <a:pt x="8920" y="47006"/>
                  </a:cubicBezTo>
                  <a:cubicBezTo>
                    <a:pt x="8996" y="47134"/>
                    <a:pt x="9073" y="47262"/>
                    <a:pt x="9176" y="47365"/>
                  </a:cubicBezTo>
                  <a:cubicBezTo>
                    <a:pt x="9227" y="47442"/>
                    <a:pt x="9304" y="47519"/>
                    <a:pt x="9381" y="47570"/>
                  </a:cubicBezTo>
                  <a:cubicBezTo>
                    <a:pt x="9432" y="47595"/>
                    <a:pt x="9458" y="47621"/>
                    <a:pt x="9509" y="47647"/>
                  </a:cubicBezTo>
                  <a:cubicBezTo>
                    <a:pt x="9560" y="47672"/>
                    <a:pt x="9612" y="47698"/>
                    <a:pt x="9663" y="47698"/>
                  </a:cubicBezTo>
                  <a:cubicBezTo>
                    <a:pt x="9688" y="47698"/>
                    <a:pt x="9714" y="47672"/>
                    <a:pt x="9740" y="47647"/>
                  </a:cubicBezTo>
                  <a:cubicBezTo>
                    <a:pt x="9945" y="47724"/>
                    <a:pt x="10201" y="47775"/>
                    <a:pt x="10432" y="47826"/>
                  </a:cubicBezTo>
                  <a:cubicBezTo>
                    <a:pt x="10714" y="47877"/>
                    <a:pt x="11021" y="47929"/>
                    <a:pt x="11329" y="47980"/>
                  </a:cubicBezTo>
                  <a:cubicBezTo>
                    <a:pt x="11918" y="48057"/>
                    <a:pt x="12533" y="48108"/>
                    <a:pt x="13149" y="48108"/>
                  </a:cubicBezTo>
                  <a:cubicBezTo>
                    <a:pt x="13485" y="48122"/>
                    <a:pt x="13823" y="48129"/>
                    <a:pt x="14163" y="48129"/>
                  </a:cubicBezTo>
                  <a:cubicBezTo>
                    <a:pt x="15038" y="48129"/>
                    <a:pt x="15920" y="48087"/>
                    <a:pt x="16788" y="48031"/>
                  </a:cubicBezTo>
                  <a:cubicBezTo>
                    <a:pt x="17993" y="47954"/>
                    <a:pt x="19172" y="47852"/>
                    <a:pt x="20376" y="47749"/>
                  </a:cubicBezTo>
                  <a:cubicBezTo>
                    <a:pt x="21530" y="47647"/>
                    <a:pt x="22709" y="47493"/>
                    <a:pt x="23888" y="47288"/>
                  </a:cubicBezTo>
                  <a:cubicBezTo>
                    <a:pt x="25041" y="47057"/>
                    <a:pt x="26169" y="46775"/>
                    <a:pt x="27271" y="46365"/>
                  </a:cubicBezTo>
                  <a:cubicBezTo>
                    <a:pt x="27399" y="46314"/>
                    <a:pt x="27553" y="46237"/>
                    <a:pt x="27681" y="46186"/>
                  </a:cubicBezTo>
                  <a:cubicBezTo>
                    <a:pt x="27796" y="46140"/>
                    <a:pt x="27745" y="45948"/>
                    <a:pt x="27622" y="45948"/>
                  </a:cubicBezTo>
                  <a:cubicBezTo>
                    <a:pt x="27608" y="45948"/>
                    <a:pt x="27593" y="45950"/>
                    <a:pt x="27578" y="45955"/>
                  </a:cubicBezTo>
                  <a:lnTo>
                    <a:pt x="27348" y="46032"/>
                  </a:lnTo>
                  <a:cubicBezTo>
                    <a:pt x="27399" y="46006"/>
                    <a:pt x="27450" y="45981"/>
                    <a:pt x="27501" y="45929"/>
                  </a:cubicBezTo>
                  <a:cubicBezTo>
                    <a:pt x="27758" y="45750"/>
                    <a:pt x="27963" y="45545"/>
                    <a:pt x="28116" y="45314"/>
                  </a:cubicBezTo>
                  <a:close/>
                  <a:moveTo>
                    <a:pt x="14533" y="102290"/>
                  </a:moveTo>
                  <a:cubicBezTo>
                    <a:pt x="14551" y="102327"/>
                    <a:pt x="14598" y="102351"/>
                    <a:pt x="14641" y="102351"/>
                  </a:cubicBezTo>
                  <a:cubicBezTo>
                    <a:pt x="14657" y="102351"/>
                    <a:pt x="14673" y="102348"/>
                    <a:pt x="14686" y="102341"/>
                  </a:cubicBezTo>
                  <a:lnTo>
                    <a:pt x="14712" y="102341"/>
                  </a:lnTo>
                  <a:cubicBezTo>
                    <a:pt x="14917" y="102495"/>
                    <a:pt x="15045" y="103597"/>
                    <a:pt x="14968" y="104161"/>
                  </a:cubicBezTo>
                  <a:cubicBezTo>
                    <a:pt x="14968" y="104186"/>
                    <a:pt x="14738" y="104392"/>
                    <a:pt x="12662" y="104417"/>
                  </a:cubicBezTo>
                  <a:cubicBezTo>
                    <a:pt x="11431" y="104417"/>
                    <a:pt x="10047" y="104340"/>
                    <a:pt x="9304" y="104315"/>
                  </a:cubicBezTo>
                  <a:cubicBezTo>
                    <a:pt x="8996" y="104289"/>
                    <a:pt x="8817" y="104289"/>
                    <a:pt x="8740" y="104289"/>
                  </a:cubicBezTo>
                  <a:cubicBezTo>
                    <a:pt x="8715" y="104289"/>
                    <a:pt x="8689" y="104289"/>
                    <a:pt x="8689" y="104263"/>
                  </a:cubicBezTo>
                  <a:cubicBezTo>
                    <a:pt x="8535" y="104110"/>
                    <a:pt x="8612" y="103418"/>
                    <a:pt x="8663" y="103008"/>
                  </a:cubicBezTo>
                  <a:cubicBezTo>
                    <a:pt x="8689" y="102828"/>
                    <a:pt x="8689" y="102649"/>
                    <a:pt x="8689" y="102546"/>
                  </a:cubicBezTo>
                  <a:cubicBezTo>
                    <a:pt x="8689" y="102444"/>
                    <a:pt x="8740" y="102392"/>
                    <a:pt x="8766" y="102392"/>
                  </a:cubicBezTo>
                  <a:cubicBezTo>
                    <a:pt x="8843" y="102315"/>
                    <a:pt x="9048" y="102315"/>
                    <a:pt x="9150" y="102315"/>
                  </a:cubicBezTo>
                  <a:cubicBezTo>
                    <a:pt x="9201" y="102469"/>
                    <a:pt x="9253" y="102495"/>
                    <a:pt x="9304" y="102495"/>
                  </a:cubicBezTo>
                  <a:cubicBezTo>
                    <a:pt x="9330" y="102495"/>
                    <a:pt x="10970" y="102828"/>
                    <a:pt x="12431" y="102828"/>
                  </a:cubicBezTo>
                  <a:cubicBezTo>
                    <a:pt x="13354" y="102828"/>
                    <a:pt x="14199" y="102700"/>
                    <a:pt x="14533" y="102290"/>
                  </a:cubicBezTo>
                  <a:close/>
                  <a:moveTo>
                    <a:pt x="18146" y="102290"/>
                  </a:moveTo>
                  <a:cubicBezTo>
                    <a:pt x="18249" y="102700"/>
                    <a:pt x="18351" y="102751"/>
                    <a:pt x="18403" y="102777"/>
                  </a:cubicBezTo>
                  <a:cubicBezTo>
                    <a:pt x="19018" y="103059"/>
                    <a:pt x="20043" y="103161"/>
                    <a:pt x="21094" y="103161"/>
                  </a:cubicBezTo>
                  <a:cubicBezTo>
                    <a:pt x="22555" y="103161"/>
                    <a:pt x="24016" y="102956"/>
                    <a:pt x="24246" y="102802"/>
                  </a:cubicBezTo>
                  <a:cubicBezTo>
                    <a:pt x="24323" y="102777"/>
                    <a:pt x="24323" y="102726"/>
                    <a:pt x="24323" y="102700"/>
                  </a:cubicBezTo>
                  <a:cubicBezTo>
                    <a:pt x="24323" y="102674"/>
                    <a:pt x="24349" y="102623"/>
                    <a:pt x="24349" y="102572"/>
                  </a:cubicBezTo>
                  <a:cubicBezTo>
                    <a:pt x="24375" y="102572"/>
                    <a:pt x="24426" y="102572"/>
                    <a:pt x="24451" y="102546"/>
                  </a:cubicBezTo>
                  <a:cubicBezTo>
                    <a:pt x="24451" y="102521"/>
                    <a:pt x="24477" y="102495"/>
                    <a:pt x="24503" y="102469"/>
                  </a:cubicBezTo>
                  <a:lnTo>
                    <a:pt x="24503" y="102469"/>
                  </a:lnTo>
                  <a:cubicBezTo>
                    <a:pt x="24605" y="102700"/>
                    <a:pt x="24810" y="103776"/>
                    <a:pt x="24477" y="104340"/>
                  </a:cubicBezTo>
                  <a:cubicBezTo>
                    <a:pt x="24457" y="104399"/>
                    <a:pt x="24257" y="104578"/>
                    <a:pt x="22794" y="104578"/>
                  </a:cubicBezTo>
                  <a:cubicBezTo>
                    <a:pt x="22347" y="104578"/>
                    <a:pt x="21782" y="104562"/>
                    <a:pt x="21068" y="104520"/>
                  </a:cubicBezTo>
                  <a:cubicBezTo>
                    <a:pt x="19377" y="104417"/>
                    <a:pt x="17762" y="104212"/>
                    <a:pt x="17608" y="104135"/>
                  </a:cubicBezTo>
                  <a:cubicBezTo>
                    <a:pt x="17480" y="104110"/>
                    <a:pt x="17403" y="103802"/>
                    <a:pt x="17659" y="102572"/>
                  </a:cubicBezTo>
                  <a:cubicBezTo>
                    <a:pt x="17659" y="102546"/>
                    <a:pt x="17659" y="102495"/>
                    <a:pt x="17659" y="102469"/>
                  </a:cubicBezTo>
                  <a:cubicBezTo>
                    <a:pt x="17711" y="102290"/>
                    <a:pt x="18018" y="102290"/>
                    <a:pt x="18146" y="102290"/>
                  </a:cubicBezTo>
                  <a:close/>
                  <a:moveTo>
                    <a:pt x="18967" y="104571"/>
                  </a:moveTo>
                  <a:cubicBezTo>
                    <a:pt x="19607" y="104648"/>
                    <a:pt x="20351" y="104699"/>
                    <a:pt x="21068" y="104750"/>
                  </a:cubicBezTo>
                  <a:cubicBezTo>
                    <a:pt x="21478" y="104776"/>
                    <a:pt x="21811" y="104802"/>
                    <a:pt x="22145" y="104802"/>
                  </a:cubicBezTo>
                  <a:cubicBezTo>
                    <a:pt x="22145" y="104802"/>
                    <a:pt x="22145" y="104827"/>
                    <a:pt x="22145" y="104827"/>
                  </a:cubicBezTo>
                  <a:cubicBezTo>
                    <a:pt x="22017" y="105699"/>
                    <a:pt x="22042" y="106596"/>
                    <a:pt x="22145" y="107467"/>
                  </a:cubicBezTo>
                  <a:cubicBezTo>
                    <a:pt x="22145" y="107493"/>
                    <a:pt x="22145" y="107518"/>
                    <a:pt x="22170" y="107544"/>
                  </a:cubicBezTo>
                  <a:cubicBezTo>
                    <a:pt x="21940" y="107621"/>
                    <a:pt x="21735" y="107749"/>
                    <a:pt x="21555" y="107852"/>
                  </a:cubicBezTo>
                  <a:cubicBezTo>
                    <a:pt x="21145" y="108134"/>
                    <a:pt x="20786" y="108492"/>
                    <a:pt x="20633" y="108954"/>
                  </a:cubicBezTo>
                  <a:cubicBezTo>
                    <a:pt x="20581" y="109107"/>
                    <a:pt x="20556" y="109287"/>
                    <a:pt x="20556" y="109441"/>
                  </a:cubicBezTo>
                  <a:cubicBezTo>
                    <a:pt x="20171" y="109005"/>
                    <a:pt x="19684" y="108646"/>
                    <a:pt x="19300" y="108210"/>
                  </a:cubicBezTo>
                  <a:cubicBezTo>
                    <a:pt x="19069" y="107928"/>
                    <a:pt x="18915" y="107621"/>
                    <a:pt x="18838" y="107288"/>
                  </a:cubicBezTo>
                  <a:cubicBezTo>
                    <a:pt x="18762" y="106903"/>
                    <a:pt x="18762" y="106519"/>
                    <a:pt x="18813" y="106134"/>
                  </a:cubicBezTo>
                  <a:cubicBezTo>
                    <a:pt x="18838" y="105904"/>
                    <a:pt x="18890" y="105673"/>
                    <a:pt x="18915" y="105442"/>
                  </a:cubicBezTo>
                  <a:cubicBezTo>
                    <a:pt x="18915" y="105442"/>
                    <a:pt x="18915" y="105417"/>
                    <a:pt x="18941" y="105417"/>
                  </a:cubicBezTo>
                  <a:cubicBezTo>
                    <a:pt x="18992" y="105365"/>
                    <a:pt x="19018" y="105289"/>
                    <a:pt x="19043" y="105237"/>
                  </a:cubicBezTo>
                  <a:cubicBezTo>
                    <a:pt x="19069" y="105160"/>
                    <a:pt x="19069" y="105084"/>
                    <a:pt x="19069" y="104981"/>
                  </a:cubicBezTo>
                  <a:cubicBezTo>
                    <a:pt x="19069" y="104904"/>
                    <a:pt x="19069" y="104827"/>
                    <a:pt x="19043" y="104750"/>
                  </a:cubicBezTo>
                  <a:cubicBezTo>
                    <a:pt x="19043" y="104699"/>
                    <a:pt x="19018" y="104622"/>
                    <a:pt x="18967" y="104571"/>
                  </a:cubicBezTo>
                  <a:close/>
                  <a:moveTo>
                    <a:pt x="10278" y="104571"/>
                  </a:moveTo>
                  <a:lnTo>
                    <a:pt x="10278" y="104571"/>
                  </a:lnTo>
                  <a:cubicBezTo>
                    <a:pt x="11201" y="104622"/>
                    <a:pt x="11970" y="104622"/>
                    <a:pt x="12585" y="104622"/>
                  </a:cubicBezTo>
                  <a:lnTo>
                    <a:pt x="13328" y="104622"/>
                  </a:lnTo>
                  <a:cubicBezTo>
                    <a:pt x="13302" y="104673"/>
                    <a:pt x="13302" y="104750"/>
                    <a:pt x="13277" y="104827"/>
                  </a:cubicBezTo>
                  <a:cubicBezTo>
                    <a:pt x="13277" y="104930"/>
                    <a:pt x="13251" y="105032"/>
                    <a:pt x="13225" y="105135"/>
                  </a:cubicBezTo>
                  <a:cubicBezTo>
                    <a:pt x="13225" y="105237"/>
                    <a:pt x="13225" y="105340"/>
                    <a:pt x="13225" y="105442"/>
                  </a:cubicBezTo>
                  <a:lnTo>
                    <a:pt x="13225" y="105545"/>
                  </a:lnTo>
                  <a:cubicBezTo>
                    <a:pt x="13200" y="105596"/>
                    <a:pt x="13200" y="105647"/>
                    <a:pt x="13200" y="105724"/>
                  </a:cubicBezTo>
                  <a:cubicBezTo>
                    <a:pt x="13200" y="105852"/>
                    <a:pt x="13200" y="106006"/>
                    <a:pt x="13200" y="106134"/>
                  </a:cubicBezTo>
                  <a:cubicBezTo>
                    <a:pt x="13174" y="106442"/>
                    <a:pt x="13200" y="106724"/>
                    <a:pt x="13200" y="107031"/>
                  </a:cubicBezTo>
                  <a:cubicBezTo>
                    <a:pt x="13225" y="107313"/>
                    <a:pt x="13251" y="107595"/>
                    <a:pt x="13302" y="107877"/>
                  </a:cubicBezTo>
                  <a:cubicBezTo>
                    <a:pt x="13302" y="108031"/>
                    <a:pt x="13328" y="108185"/>
                    <a:pt x="13354" y="108313"/>
                  </a:cubicBezTo>
                  <a:cubicBezTo>
                    <a:pt x="13379" y="108441"/>
                    <a:pt x="13405" y="108569"/>
                    <a:pt x="13430" y="108697"/>
                  </a:cubicBezTo>
                  <a:cubicBezTo>
                    <a:pt x="13379" y="108723"/>
                    <a:pt x="13354" y="108774"/>
                    <a:pt x="13302" y="108826"/>
                  </a:cubicBezTo>
                  <a:cubicBezTo>
                    <a:pt x="13123" y="109031"/>
                    <a:pt x="12918" y="109236"/>
                    <a:pt x="12713" y="109415"/>
                  </a:cubicBezTo>
                  <a:cubicBezTo>
                    <a:pt x="12303" y="109799"/>
                    <a:pt x="11841" y="110133"/>
                    <a:pt x="11380" y="110440"/>
                  </a:cubicBezTo>
                  <a:cubicBezTo>
                    <a:pt x="11252" y="110517"/>
                    <a:pt x="11124" y="110594"/>
                    <a:pt x="10996" y="110671"/>
                  </a:cubicBezTo>
                  <a:cubicBezTo>
                    <a:pt x="10944" y="110697"/>
                    <a:pt x="10919" y="110722"/>
                    <a:pt x="10893" y="110722"/>
                  </a:cubicBezTo>
                  <a:cubicBezTo>
                    <a:pt x="11021" y="110389"/>
                    <a:pt x="11201" y="110056"/>
                    <a:pt x="11226" y="109671"/>
                  </a:cubicBezTo>
                  <a:cubicBezTo>
                    <a:pt x="11252" y="109492"/>
                    <a:pt x="11201" y="109287"/>
                    <a:pt x="11098" y="109107"/>
                  </a:cubicBezTo>
                  <a:cubicBezTo>
                    <a:pt x="10996" y="108928"/>
                    <a:pt x="10816" y="108826"/>
                    <a:pt x="10611" y="108774"/>
                  </a:cubicBezTo>
                  <a:cubicBezTo>
                    <a:pt x="10380" y="108697"/>
                    <a:pt x="10124" y="108672"/>
                    <a:pt x="9868" y="108646"/>
                  </a:cubicBezTo>
                  <a:cubicBezTo>
                    <a:pt x="9791" y="108620"/>
                    <a:pt x="9688" y="108620"/>
                    <a:pt x="9612" y="108595"/>
                  </a:cubicBezTo>
                  <a:lnTo>
                    <a:pt x="9637" y="108595"/>
                  </a:lnTo>
                  <a:cubicBezTo>
                    <a:pt x="9765" y="108339"/>
                    <a:pt x="9893" y="108082"/>
                    <a:pt x="9970" y="107826"/>
                  </a:cubicBezTo>
                  <a:cubicBezTo>
                    <a:pt x="10099" y="107570"/>
                    <a:pt x="10175" y="107288"/>
                    <a:pt x="10227" y="107006"/>
                  </a:cubicBezTo>
                  <a:cubicBezTo>
                    <a:pt x="10355" y="106468"/>
                    <a:pt x="10406" y="105904"/>
                    <a:pt x="10380" y="105340"/>
                  </a:cubicBezTo>
                  <a:cubicBezTo>
                    <a:pt x="10380" y="105186"/>
                    <a:pt x="10355" y="105032"/>
                    <a:pt x="10329" y="104878"/>
                  </a:cubicBezTo>
                  <a:cubicBezTo>
                    <a:pt x="10304" y="104776"/>
                    <a:pt x="10304" y="104673"/>
                    <a:pt x="10278" y="104571"/>
                  </a:cubicBezTo>
                  <a:close/>
                  <a:moveTo>
                    <a:pt x="18556" y="106698"/>
                  </a:moveTo>
                  <a:cubicBezTo>
                    <a:pt x="18556" y="106852"/>
                    <a:pt x="18582" y="107031"/>
                    <a:pt x="18608" y="107185"/>
                  </a:cubicBezTo>
                  <a:cubicBezTo>
                    <a:pt x="18659" y="107570"/>
                    <a:pt x="18787" y="107903"/>
                    <a:pt x="19018" y="108210"/>
                  </a:cubicBezTo>
                  <a:cubicBezTo>
                    <a:pt x="19197" y="108492"/>
                    <a:pt x="19454" y="108723"/>
                    <a:pt x="19710" y="108954"/>
                  </a:cubicBezTo>
                  <a:cubicBezTo>
                    <a:pt x="19992" y="109210"/>
                    <a:pt x="20274" y="109466"/>
                    <a:pt x="20504" y="109774"/>
                  </a:cubicBezTo>
                  <a:cubicBezTo>
                    <a:pt x="20541" y="109792"/>
                    <a:pt x="20577" y="109810"/>
                    <a:pt x="20604" y="109810"/>
                  </a:cubicBezTo>
                  <a:cubicBezTo>
                    <a:pt x="20615" y="109810"/>
                    <a:pt x="20625" y="109807"/>
                    <a:pt x="20633" y="109799"/>
                  </a:cubicBezTo>
                  <a:cubicBezTo>
                    <a:pt x="20709" y="110004"/>
                    <a:pt x="20838" y="110210"/>
                    <a:pt x="21017" y="110261"/>
                  </a:cubicBezTo>
                  <a:cubicBezTo>
                    <a:pt x="21028" y="110264"/>
                    <a:pt x="21039" y="110265"/>
                    <a:pt x="21049" y="110265"/>
                  </a:cubicBezTo>
                  <a:cubicBezTo>
                    <a:pt x="21134" y="110265"/>
                    <a:pt x="21191" y="110176"/>
                    <a:pt x="21145" y="110107"/>
                  </a:cubicBezTo>
                  <a:cubicBezTo>
                    <a:pt x="21094" y="110030"/>
                    <a:pt x="21017" y="109979"/>
                    <a:pt x="20966" y="109902"/>
                  </a:cubicBezTo>
                  <a:cubicBezTo>
                    <a:pt x="20914" y="109825"/>
                    <a:pt x="20889" y="109748"/>
                    <a:pt x="20863" y="109646"/>
                  </a:cubicBezTo>
                  <a:cubicBezTo>
                    <a:pt x="20812" y="109466"/>
                    <a:pt x="20812" y="109261"/>
                    <a:pt x="20863" y="109082"/>
                  </a:cubicBezTo>
                  <a:cubicBezTo>
                    <a:pt x="20966" y="108697"/>
                    <a:pt x="21273" y="108364"/>
                    <a:pt x="21606" y="108134"/>
                  </a:cubicBezTo>
                  <a:cubicBezTo>
                    <a:pt x="21965" y="107877"/>
                    <a:pt x="22401" y="107672"/>
                    <a:pt x="22862" y="107647"/>
                  </a:cubicBezTo>
                  <a:cubicBezTo>
                    <a:pt x="22937" y="107636"/>
                    <a:pt x="23018" y="107630"/>
                    <a:pt x="23101" y="107630"/>
                  </a:cubicBezTo>
                  <a:cubicBezTo>
                    <a:pt x="23421" y="107630"/>
                    <a:pt x="23782" y="107721"/>
                    <a:pt x="23964" y="108005"/>
                  </a:cubicBezTo>
                  <a:cubicBezTo>
                    <a:pt x="24093" y="108210"/>
                    <a:pt x="24041" y="108441"/>
                    <a:pt x="24016" y="108672"/>
                  </a:cubicBezTo>
                  <a:cubicBezTo>
                    <a:pt x="23964" y="108928"/>
                    <a:pt x="23913" y="109159"/>
                    <a:pt x="23964" y="109389"/>
                  </a:cubicBezTo>
                  <a:cubicBezTo>
                    <a:pt x="23964" y="109415"/>
                    <a:pt x="23964" y="109415"/>
                    <a:pt x="23990" y="109415"/>
                  </a:cubicBezTo>
                  <a:cubicBezTo>
                    <a:pt x="23964" y="109441"/>
                    <a:pt x="23990" y="109492"/>
                    <a:pt x="24016" y="109518"/>
                  </a:cubicBezTo>
                  <a:cubicBezTo>
                    <a:pt x="24169" y="109671"/>
                    <a:pt x="24349" y="109799"/>
                    <a:pt x="24528" y="109928"/>
                  </a:cubicBezTo>
                  <a:cubicBezTo>
                    <a:pt x="24682" y="110056"/>
                    <a:pt x="24861" y="110184"/>
                    <a:pt x="25015" y="110312"/>
                  </a:cubicBezTo>
                  <a:cubicBezTo>
                    <a:pt x="25348" y="110594"/>
                    <a:pt x="25682" y="110876"/>
                    <a:pt x="25989" y="111183"/>
                  </a:cubicBezTo>
                  <a:cubicBezTo>
                    <a:pt x="26297" y="111491"/>
                    <a:pt x="26579" y="111799"/>
                    <a:pt x="26835" y="112157"/>
                  </a:cubicBezTo>
                  <a:cubicBezTo>
                    <a:pt x="27066" y="112465"/>
                    <a:pt x="27271" y="112901"/>
                    <a:pt x="26963" y="113259"/>
                  </a:cubicBezTo>
                  <a:cubicBezTo>
                    <a:pt x="26732" y="113541"/>
                    <a:pt x="26374" y="113593"/>
                    <a:pt x="26015" y="113644"/>
                  </a:cubicBezTo>
                  <a:cubicBezTo>
                    <a:pt x="25989" y="113593"/>
                    <a:pt x="25964" y="113567"/>
                    <a:pt x="25912" y="113567"/>
                  </a:cubicBezTo>
                  <a:cubicBezTo>
                    <a:pt x="25518" y="113588"/>
                    <a:pt x="25158" y="113625"/>
                    <a:pt x="24777" y="113625"/>
                  </a:cubicBezTo>
                  <a:cubicBezTo>
                    <a:pt x="24687" y="113625"/>
                    <a:pt x="24596" y="113623"/>
                    <a:pt x="24503" y="113618"/>
                  </a:cubicBezTo>
                  <a:cubicBezTo>
                    <a:pt x="24067" y="113593"/>
                    <a:pt x="23606" y="113541"/>
                    <a:pt x="23170" y="113388"/>
                  </a:cubicBezTo>
                  <a:cubicBezTo>
                    <a:pt x="22401" y="113157"/>
                    <a:pt x="21735" y="112747"/>
                    <a:pt x="21248" y="112106"/>
                  </a:cubicBezTo>
                  <a:cubicBezTo>
                    <a:pt x="21017" y="111773"/>
                    <a:pt x="20812" y="111465"/>
                    <a:pt x="20479" y="111235"/>
                  </a:cubicBezTo>
                  <a:cubicBezTo>
                    <a:pt x="20120" y="111004"/>
                    <a:pt x="19710" y="110953"/>
                    <a:pt x="19300" y="110850"/>
                  </a:cubicBezTo>
                  <a:cubicBezTo>
                    <a:pt x="18941" y="110773"/>
                    <a:pt x="18582" y="110671"/>
                    <a:pt x="18326" y="110389"/>
                  </a:cubicBezTo>
                  <a:cubicBezTo>
                    <a:pt x="18044" y="110081"/>
                    <a:pt x="18069" y="109594"/>
                    <a:pt x="18018" y="109210"/>
                  </a:cubicBezTo>
                  <a:cubicBezTo>
                    <a:pt x="17993" y="108672"/>
                    <a:pt x="17967" y="108159"/>
                    <a:pt x="18095" y="107647"/>
                  </a:cubicBezTo>
                  <a:cubicBezTo>
                    <a:pt x="18172" y="107288"/>
                    <a:pt x="18326" y="106955"/>
                    <a:pt x="18556" y="106698"/>
                  </a:cubicBezTo>
                  <a:close/>
                  <a:moveTo>
                    <a:pt x="13866" y="108544"/>
                  </a:moveTo>
                  <a:cubicBezTo>
                    <a:pt x="14276" y="108954"/>
                    <a:pt x="14507" y="109518"/>
                    <a:pt x="14558" y="110107"/>
                  </a:cubicBezTo>
                  <a:cubicBezTo>
                    <a:pt x="14609" y="110491"/>
                    <a:pt x="14584" y="110902"/>
                    <a:pt x="14507" y="111312"/>
                  </a:cubicBezTo>
                  <a:cubicBezTo>
                    <a:pt x="14507" y="111465"/>
                    <a:pt x="14481" y="111594"/>
                    <a:pt x="14456" y="111747"/>
                  </a:cubicBezTo>
                  <a:cubicBezTo>
                    <a:pt x="14404" y="111747"/>
                    <a:pt x="14379" y="111773"/>
                    <a:pt x="14353" y="111799"/>
                  </a:cubicBezTo>
                  <a:cubicBezTo>
                    <a:pt x="14302" y="111824"/>
                    <a:pt x="14251" y="111875"/>
                    <a:pt x="14174" y="111901"/>
                  </a:cubicBezTo>
                  <a:cubicBezTo>
                    <a:pt x="14071" y="111978"/>
                    <a:pt x="13943" y="112055"/>
                    <a:pt x="13815" y="112106"/>
                  </a:cubicBezTo>
                  <a:cubicBezTo>
                    <a:pt x="13584" y="112209"/>
                    <a:pt x="13302" y="112286"/>
                    <a:pt x="13046" y="112337"/>
                  </a:cubicBezTo>
                  <a:cubicBezTo>
                    <a:pt x="12943" y="112362"/>
                    <a:pt x="12969" y="112516"/>
                    <a:pt x="13072" y="112516"/>
                  </a:cubicBezTo>
                  <a:cubicBezTo>
                    <a:pt x="13354" y="112465"/>
                    <a:pt x="13610" y="112388"/>
                    <a:pt x="13892" y="112286"/>
                  </a:cubicBezTo>
                  <a:cubicBezTo>
                    <a:pt x="14020" y="112234"/>
                    <a:pt x="14148" y="112157"/>
                    <a:pt x="14251" y="112106"/>
                  </a:cubicBezTo>
                  <a:cubicBezTo>
                    <a:pt x="14302" y="112081"/>
                    <a:pt x="14353" y="112055"/>
                    <a:pt x="14379" y="112029"/>
                  </a:cubicBezTo>
                  <a:lnTo>
                    <a:pt x="14379" y="112029"/>
                  </a:lnTo>
                  <a:cubicBezTo>
                    <a:pt x="14353" y="112157"/>
                    <a:pt x="14328" y="112286"/>
                    <a:pt x="14302" y="112414"/>
                  </a:cubicBezTo>
                  <a:cubicBezTo>
                    <a:pt x="14225" y="112696"/>
                    <a:pt x="14097" y="113029"/>
                    <a:pt x="13841" y="113208"/>
                  </a:cubicBezTo>
                  <a:cubicBezTo>
                    <a:pt x="13559" y="113388"/>
                    <a:pt x="13225" y="113413"/>
                    <a:pt x="12918" y="113439"/>
                  </a:cubicBezTo>
                  <a:cubicBezTo>
                    <a:pt x="12200" y="113541"/>
                    <a:pt x="11508" y="113721"/>
                    <a:pt x="10842" y="113952"/>
                  </a:cubicBezTo>
                  <a:cubicBezTo>
                    <a:pt x="9681" y="114346"/>
                    <a:pt x="8501" y="114815"/>
                    <a:pt x="7271" y="114815"/>
                  </a:cubicBezTo>
                  <a:cubicBezTo>
                    <a:pt x="7061" y="114815"/>
                    <a:pt x="6851" y="114801"/>
                    <a:pt x="6638" y="114772"/>
                  </a:cubicBezTo>
                  <a:cubicBezTo>
                    <a:pt x="6228" y="114695"/>
                    <a:pt x="5818" y="114592"/>
                    <a:pt x="5434" y="114490"/>
                  </a:cubicBezTo>
                  <a:cubicBezTo>
                    <a:pt x="5101" y="114413"/>
                    <a:pt x="4742" y="114310"/>
                    <a:pt x="4460" y="114080"/>
                  </a:cubicBezTo>
                  <a:cubicBezTo>
                    <a:pt x="4280" y="113926"/>
                    <a:pt x="4127" y="113670"/>
                    <a:pt x="4152" y="113413"/>
                  </a:cubicBezTo>
                  <a:lnTo>
                    <a:pt x="4152" y="113413"/>
                  </a:lnTo>
                  <a:cubicBezTo>
                    <a:pt x="4255" y="113465"/>
                    <a:pt x="4383" y="113516"/>
                    <a:pt x="4486" y="113541"/>
                  </a:cubicBezTo>
                  <a:cubicBezTo>
                    <a:pt x="4639" y="113593"/>
                    <a:pt x="4793" y="113670"/>
                    <a:pt x="4921" y="113721"/>
                  </a:cubicBezTo>
                  <a:cubicBezTo>
                    <a:pt x="5075" y="113772"/>
                    <a:pt x="5229" y="113798"/>
                    <a:pt x="5357" y="113849"/>
                  </a:cubicBezTo>
                  <a:cubicBezTo>
                    <a:pt x="5511" y="113900"/>
                    <a:pt x="5690" y="113952"/>
                    <a:pt x="5844" y="113952"/>
                  </a:cubicBezTo>
                  <a:cubicBezTo>
                    <a:pt x="5895" y="113952"/>
                    <a:pt x="5921" y="113875"/>
                    <a:pt x="5870" y="113849"/>
                  </a:cubicBezTo>
                  <a:cubicBezTo>
                    <a:pt x="5741" y="113772"/>
                    <a:pt x="5588" y="113721"/>
                    <a:pt x="5459" y="113670"/>
                  </a:cubicBezTo>
                  <a:cubicBezTo>
                    <a:pt x="5306" y="113618"/>
                    <a:pt x="5152" y="113567"/>
                    <a:pt x="4998" y="113516"/>
                  </a:cubicBezTo>
                  <a:cubicBezTo>
                    <a:pt x="4844" y="113465"/>
                    <a:pt x="4716" y="113413"/>
                    <a:pt x="4562" y="113362"/>
                  </a:cubicBezTo>
                  <a:cubicBezTo>
                    <a:pt x="4434" y="113311"/>
                    <a:pt x="4306" y="113259"/>
                    <a:pt x="4178" y="113234"/>
                  </a:cubicBezTo>
                  <a:cubicBezTo>
                    <a:pt x="4280" y="112978"/>
                    <a:pt x="4537" y="112849"/>
                    <a:pt x="4767" y="112747"/>
                  </a:cubicBezTo>
                  <a:cubicBezTo>
                    <a:pt x="5049" y="112593"/>
                    <a:pt x="5357" y="112491"/>
                    <a:pt x="5639" y="112362"/>
                  </a:cubicBezTo>
                  <a:cubicBezTo>
                    <a:pt x="5921" y="112209"/>
                    <a:pt x="6203" y="112055"/>
                    <a:pt x="6485" y="111850"/>
                  </a:cubicBezTo>
                  <a:cubicBezTo>
                    <a:pt x="7023" y="111465"/>
                    <a:pt x="7510" y="111004"/>
                    <a:pt x="7894" y="110466"/>
                  </a:cubicBezTo>
                  <a:cubicBezTo>
                    <a:pt x="7997" y="110338"/>
                    <a:pt x="8074" y="110210"/>
                    <a:pt x="8151" y="110056"/>
                  </a:cubicBezTo>
                  <a:cubicBezTo>
                    <a:pt x="8176" y="110030"/>
                    <a:pt x="8176" y="110004"/>
                    <a:pt x="8176" y="110004"/>
                  </a:cubicBezTo>
                  <a:cubicBezTo>
                    <a:pt x="8228" y="110107"/>
                    <a:pt x="8253" y="110235"/>
                    <a:pt x="8279" y="110338"/>
                  </a:cubicBezTo>
                  <a:cubicBezTo>
                    <a:pt x="8292" y="110376"/>
                    <a:pt x="8330" y="110395"/>
                    <a:pt x="8365" y="110395"/>
                  </a:cubicBezTo>
                  <a:cubicBezTo>
                    <a:pt x="8401" y="110395"/>
                    <a:pt x="8433" y="110376"/>
                    <a:pt x="8433" y="110338"/>
                  </a:cubicBezTo>
                  <a:cubicBezTo>
                    <a:pt x="8407" y="110107"/>
                    <a:pt x="8330" y="109928"/>
                    <a:pt x="8253" y="109723"/>
                  </a:cubicBezTo>
                  <a:cubicBezTo>
                    <a:pt x="8176" y="109543"/>
                    <a:pt x="8125" y="109364"/>
                    <a:pt x="8125" y="109159"/>
                  </a:cubicBezTo>
                  <a:cubicBezTo>
                    <a:pt x="8176" y="108749"/>
                    <a:pt x="8638" y="108749"/>
                    <a:pt x="8945" y="108749"/>
                  </a:cubicBezTo>
                  <a:cubicBezTo>
                    <a:pt x="9432" y="108800"/>
                    <a:pt x="9893" y="108851"/>
                    <a:pt x="10355" y="108954"/>
                  </a:cubicBezTo>
                  <a:cubicBezTo>
                    <a:pt x="10534" y="108979"/>
                    <a:pt x="10739" y="109031"/>
                    <a:pt x="10842" y="109159"/>
                  </a:cubicBezTo>
                  <a:cubicBezTo>
                    <a:pt x="10944" y="109287"/>
                    <a:pt x="10970" y="109466"/>
                    <a:pt x="10970" y="109620"/>
                  </a:cubicBezTo>
                  <a:cubicBezTo>
                    <a:pt x="10970" y="110081"/>
                    <a:pt x="10662" y="110466"/>
                    <a:pt x="10586" y="110902"/>
                  </a:cubicBezTo>
                  <a:lnTo>
                    <a:pt x="10560" y="110902"/>
                  </a:lnTo>
                  <a:cubicBezTo>
                    <a:pt x="10490" y="110972"/>
                    <a:pt x="10526" y="111084"/>
                    <a:pt x="10611" y="111084"/>
                  </a:cubicBezTo>
                  <a:cubicBezTo>
                    <a:pt x="10619" y="111084"/>
                    <a:pt x="10628" y="111083"/>
                    <a:pt x="10637" y="111081"/>
                  </a:cubicBezTo>
                  <a:cubicBezTo>
                    <a:pt x="10662" y="111055"/>
                    <a:pt x="10688" y="111055"/>
                    <a:pt x="10688" y="111055"/>
                  </a:cubicBezTo>
                  <a:cubicBezTo>
                    <a:pt x="10714" y="111055"/>
                    <a:pt x="10765" y="111055"/>
                    <a:pt x="10765" y="111030"/>
                  </a:cubicBezTo>
                  <a:cubicBezTo>
                    <a:pt x="10867" y="110978"/>
                    <a:pt x="10944" y="110927"/>
                    <a:pt x="11021" y="110902"/>
                  </a:cubicBezTo>
                  <a:cubicBezTo>
                    <a:pt x="11149" y="110825"/>
                    <a:pt x="11278" y="110748"/>
                    <a:pt x="11380" y="110697"/>
                  </a:cubicBezTo>
                  <a:cubicBezTo>
                    <a:pt x="11636" y="110543"/>
                    <a:pt x="11893" y="110363"/>
                    <a:pt x="12123" y="110210"/>
                  </a:cubicBezTo>
                  <a:cubicBezTo>
                    <a:pt x="12585" y="109851"/>
                    <a:pt x="12995" y="109466"/>
                    <a:pt x="13405" y="109056"/>
                  </a:cubicBezTo>
                  <a:cubicBezTo>
                    <a:pt x="13456" y="108979"/>
                    <a:pt x="13533" y="108902"/>
                    <a:pt x="13610" y="108826"/>
                  </a:cubicBezTo>
                  <a:lnTo>
                    <a:pt x="13610" y="108851"/>
                  </a:lnTo>
                  <a:cubicBezTo>
                    <a:pt x="13635" y="108826"/>
                    <a:pt x="13661" y="108800"/>
                    <a:pt x="13661" y="108774"/>
                  </a:cubicBezTo>
                  <a:cubicBezTo>
                    <a:pt x="13687" y="108749"/>
                    <a:pt x="13712" y="108723"/>
                    <a:pt x="13712" y="108723"/>
                  </a:cubicBezTo>
                  <a:cubicBezTo>
                    <a:pt x="13764" y="108646"/>
                    <a:pt x="13815" y="108595"/>
                    <a:pt x="13866" y="108544"/>
                  </a:cubicBezTo>
                  <a:close/>
                  <a:moveTo>
                    <a:pt x="19889" y="1"/>
                  </a:moveTo>
                  <a:cubicBezTo>
                    <a:pt x="19812" y="1"/>
                    <a:pt x="19710" y="1"/>
                    <a:pt x="19633" y="52"/>
                  </a:cubicBezTo>
                  <a:cubicBezTo>
                    <a:pt x="19553" y="47"/>
                    <a:pt x="19459" y="44"/>
                    <a:pt x="19351" y="44"/>
                  </a:cubicBezTo>
                  <a:cubicBezTo>
                    <a:pt x="18903" y="44"/>
                    <a:pt x="18234" y="96"/>
                    <a:pt x="17531" y="282"/>
                  </a:cubicBezTo>
                  <a:cubicBezTo>
                    <a:pt x="15814" y="744"/>
                    <a:pt x="14609" y="1769"/>
                    <a:pt x="14097" y="3281"/>
                  </a:cubicBezTo>
                  <a:cubicBezTo>
                    <a:pt x="12892" y="6664"/>
                    <a:pt x="12867" y="16558"/>
                    <a:pt x="12867" y="17583"/>
                  </a:cubicBezTo>
                  <a:cubicBezTo>
                    <a:pt x="12226" y="17762"/>
                    <a:pt x="11483" y="17967"/>
                    <a:pt x="10765" y="18198"/>
                  </a:cubicBezTo>
                  <a:cubicBezTo>
                    <a:pt x="9458" y="18608"/>
                    <a:pt x="8433" y="18992"/>
                    <a:pt x="7715" y="19326"/>
                  </a:cubicBezTo>
                  <a:cubicBezTo>
                    <a:pt x="6767" y="19787"/>
                    <a:pt x="6305" y="20171"/>
                    <a:pt x="6305" y="20556"/>
                  </a:cubicBezTo>
                  <a:cubicBezTo>
                    <a:pt x="6075" y="21017"/>
                    <a:pt x="1999" y="29270"/>
                    <a:pt x="769" y="34678"/>
                  </a:cubicBezTo>
                  <a:cubicBezTo>
                    <a:pt x="0" y="38087"/>
                    <a:pt x="949" y="44751"/>
                    <a:pt x="1384" y="47442"/>
                  </a:cubicBezTo>
                  <a:cubicBezTo>
                    <a:pt x="1743" y="49646"/>
                    <a:pt x="2153" y="51799"/>
                    <a:pt x="2589" y="53465"/>
                  </a:cubicBezTo>
                  <a:cubicBezTo>
                    <a:pt x="3178" y="55797"/>
                    <a:pt x="3460" y="56130"/>
                    <a:pt x="3588" y="56181"/>
                  </a:cubicBezTo>
                  <a:lnTo>
                    <a:pt x="3588" y="56207"/>
                  </a:lnTo>
                  <a:cubicBezTo>
                    <a:pt x="3588" y="56207"/>
                    <a:pt x="3512" y="56848"/>
                    <a:pt x="3512" y="57489"/>
                  </a:cubicBezTo>
                  <a:cubicBezTo>
                    <a:pt x="3486" y="58693"/>
                    <a:pt x="3640" y="58898"/>
                    <a:pt x="3819" y="58924"/>
                  </a:cubicBezTo>
                  <a:cubicBezTo>
                    <a:pt x="3819" y="58924"/>
                    <a:pt x="3896" y="58950"/>
                    <a:pt x="3999" y="58950"/>
                  </a:cubicBezTo>
                  <a:cubicBezTo>
                    <a:pt x="3973" y="59001"/>
                    <a:pt x="3999" y="59078"/>
                    <a:pt x="3999" y="59129"/>
                  </a:cubicBezTo>
                  <a:cubicBezTo>
                    <a:pt x="3999" y="59257"/>
                    <a:pt x="3999" y="59385"/>
                    <a:pt x="3999" y="59513"/>
                  </a:cubicBezTo>
                  <a:cubicBezTo>
                    <a:pt x="4024" y="59770"/>
                    <a:pt x="4050" y="60026"/>
                    <a:pt x="4127" y="60282"/>
                  </a:cubicBezTo>
                  <a:cubicBezTo>
                    <a:pt x="4152" y="60462"/>
                    <a:pt x="4229" y="60744"/>
                    <a:pt x="4486" y="60744"/>
                  </a:cubicBezTo>
                  <a:cubicBezTo>
                    <a:pt x="4562" y="60744"/>
                    <a:pt x="4614" y="60718"/>
                    <a:pt x="4691" y="60667"/>
                  </a:cubicBezTo>
                  <a:cubicBezTo>
                    <a:pt x="4691" y="60769"/>
                    <a:pt x="4716" y="60846"/>
                    <a:pt x="4716" y="60923"/>
                  </a:cubicBezTo>
                  <a:cubicBezTo>
                    <a:pt x="4742" y="61051"/>
                    <a:pt x="4767" y="61179"/>
                    <a:pt x="4844" y="61307"/>
                  </a:cubicBezTo>
                  <a:cubicBezTo>
                    <a:pt x="4917" y="61404"/>
                    <a:pt x="5030" y="61455"/>
                    <a:pt x="5136" y="61455"/>
                  </a:cubicBezTo>
                  <a:cubicBezTo>
                    <a:pt x="5256" y="61455"/>
                    <a:pt x="5368" y="61392"/>
                    <a:pt x="5408" y="61256"/>
                  </a:cubicBezTo>
                  <a:cubicBezTo>
                    <a:pt x="5434" y="61231"/>
                    <a:pt x="5434" y="61205"/>
                    <a:pt x="5434" y="61179"/>
                  </a:cubicBezTo>
                  <a:cubicBezTo>
                    <a:pt x="5459" y="61256"/>
                    <a:pt x="5485" y="61333"/>
                    <a:pt x="5536" y="61410"/>
                  </a:cubicBezTo>
                  <a:cubicBezTo>
                    <a:pt x="5588" y="61513"/>
                    <a:pt x="5639" y="61641"/>
                    <a:pt x="5767" y="61692"/>
                  </a:cubicBezTo>
                  <a:cubicBezTo>
                    <a:pt x="5803" y="61710"/>
                    <a:pt x="5843" y="61719"/>
                    <a:pt x="5883" y="61719"/>
                  </a:cubicBezTo>
                  <a:cubicBezTo>
                    <a:pt x="5957" y="61719"/>
                    <a:pt x="6034" y="61690"/>
                    <a:pt x="6100" y="61641"/>
                  </a:cubicBezTo>
                  <a:cubicBezTo>
                    <a:pt x="6203" y="61564"/>
                    <a:pt x="6254" y="61436"/>
                    <a:pt x="6280" y="61307"/>
                  </a:cubicBezTo>
                  <a:cubicBezTo>
                    <a:pt x="6280" y="61231"/>
                    <a:pt x="6305" y="61154"/>
                    <a:pt x="6305" y="61102"/>
                  </a:cubicBezTo>
                  <a:cubicBezTo>
                    <a:pt x="6368" y="61144"/>
                    <a:pt x="6448" y="61186"/>
                    <a:pt x="6531" y="61186"/>
                  </a:cubicBezTo>
                  <a:cubicBezTo>
                    <a:pt x="6550" y="61186"/>
                    <a:pt x="6568" y="61184"/>
                    <a:pt x="6587" y="61179"/>
                  </a:cubicBezTo>
                  <a:cubicBezTo>
                    <a:pt x="6844" y="61154"/>
                    <a:pt x="6972" y="60923"/>
                    <a:pt x="7023" y="60692"/>
                  </a:cubicBezTo>
                  <a:cubicBezTo>
                    <a:pt x="7100" y="60410"/>
                    <a:pt x="7100" y="60103"/>
                    <a:pt x="7100" y="59821"/>
                  </a:cubicBezTo>
                  <a:cubicBezTo>
                    <a:pt x="7074" y="59539"/>
                    <a:pt x="7074" y="59231"/>
                    <a:pt x="7049" y="58950"/>
                  </a:cubicBezTo>
                  <a:cubicBezTo>
                    <a:pt x="7074" y="58950"/>
                    <a:pt x="7100" y="58924"/>
                    <a:pt x="7125" y="58924"/>
                  </a:cubicBezTo>
                  <a:cubicBezTo>
                    <a:pt x="7151" y="60205"/>
                    <a:pt x="7382" y="70406"/>
                    <a:pt x="7741" y="80504"/>
                  </a:cubicBezTo>
                  <a:cubicBezTo>
                    <a:pt x="8330" y="96779"/>
                    <a:pt x="8791" y="100983"/>
                    <a:pt x="9073" y="102085"/>
                  </a:cubicBezTo>
                  <a:cubicBezTo>
                    <a:pt x="9043" y="102079"/>
                    <a:pt x="9009" y="102076"/>
                    <a:pt x="8972" y="102076"/>
                  </a:cubicBezTo>
                  <a:cubicBezTo>
                    <a:pt x="8853" y="102076"/>
                    <a:pt x="8710" y="102109"/>
                    <a:pt x="8612" y="102187"/>
                  </a:cubicBezTo>
                  <a:cubicBezTo>
                    <a:pt x="8561" y="102239"/>
                    <a:pt x="8484" y="102341"/>
                    <a:pt x="8484" y="102521"/>
                  </a:cubicBezTo>
                  <a:cubicBezTo>
                    <a:pt x="8484" y="102623"/>
                    <a:pt x="8458" y="102802"/>
                    <a:pt x="8433" y="102982"/>
                  </a:cubicBezTo>
                  <a:cubicBezTo>
                    <a:pt x="8356" y="103648"/>
                    <a:pt x="8330" y="104186"/>
                    <a:pt x="8535" y="104417"/>
                  </a:cubicBezTo>
                  <a:cubicBezTo>
                    <a:pt x="8586" y="104468"/>
                    <a:pt x="8663" y="104494"/>
                    <a:pt x="8740" y="104494"/>
                  </a:cubicBezTo>
                  <a:cubicBezTo>
                    <a:pt x="8817" y="104494"/>
                    <a:pt x="8996" y="104520"/>
                    <a:pt x="9278" y="104520"/>
                  </a:cubicBezTo>
                  <a:cubicBezTo>
                    <a:pt x="9560" y="104545"/>
                    <a:pt x="9842" y="104545"/>
                    <a:pt x="10099" y="104571"/>
                  </a:cubicBezTo>
                  <a:cubicBezTo>
                    <a:pt x="10099" y="104648"/>
                    <a:pt x="10124" y="104750"/>
                    <a:pt x="10150" y="104853"/>
                  </a:cubicBezTo>
                  <a:cubicBezTo>
                    <a:pt x="10150" y="104981"/>
                    <a:pt x="10175" y="105109"/>
                    <a:pt x="10175" y="105263"/>
                  </a:cubicBezTo>
                  <a:cubicBezTo>
                    <a:pt x="10201" y="105519"/>
                    <a:pt x="10201" y="105801"/>
                    <a:pt x="10175" y="106057"/>
                  </a:cubicBezTo>
                  <a:cubicBezTo>
                    <a:pt x="10150" y="106596"/>
                    <a:pt x="10022" y="107134"/>
                    <a:pt x="9842" y="107647"/>
                  </a:cubicBezTo>
                  <a:cubicBezTo>
                    <a:pt x="9740" y="107928"/>
                    <a:pt x="9586" y="108185"/>
                    <a:pt x="9432" y="108467"/>
                  </a:cubicBezTo>
                  <a:cubicBezTo>
                    <a:pt x="9407" y="108492"/>
                    <a:pt x="9407" y="108544"/>
                    <a:pt x="9432" y="108569"/>
                  </a:cubicBezTo>
                  <a:cubicBezTo>
                    <a:pt x="9304" y="108569"/>
                    <a:pt x="9176" y="108544"/>
                    <a:pt x="9048" y="108544"/>
                  </a:cubicBezTo>
                  <a:cubicBezTo>
                    <a:pt x="8974" y="108538"/>
                    <a:pt x="8895" y="108534"/>
                    <a:pt x="8814" y="108534"/>
                  </a:cubicBezTo>
                  <a:cubicBezTo>
                    <a:pt x="8502" y="108534"/>
                    <a:pt x="8165" y="108597"/>
                    <a:pt x="8022" y="108902"/>
                  </a:cubicBezTo>
                  <a:cubicBezTo>
                    <a:pt x="7817" y="109287"/>
                    <a:pt x="7997" y="109620"/>
                    <a:pt x="8151" y="109979"/>
                  </a:cubicBezTo>
                  <a:cubicBezTo>
                    <a:pt x="8135" y="109947"/>
                    <a:pt x="8109" y="109925"/>
                    <a:pt x="8086" y="109925"/>
                  </a:cubicBezTo>
                  <a:cubicBezTo>
                    <a:pt x="8071" y="109925"/>
                    <a:pt x="8058" y="109934"/>
                    <a:pt x="8048" y="109953"/>
                  </a:cubicBezTo>
                  <a:cubicBezTo>
                    <a:pt x="7817" y="110235"/>
                    <a:pt x="7612" y="110517"/>
                    <a:pt x="7382" y="110773"/>
                  </a:cubicBezTo>
                  <a:cubicBezTo>
                    <a:pt x="7125" y="111030"/>
                    <a:pt x="6869" y="111260"/>
                    <a:pt x="6613" y="111465"/>
                  </a:cubicBezTo>
                  <a:cubicBezTo>
                    <a:pt x="6331" y="111696"/>
                    <a:pt x="6049" y="111875"/>
                    <a:pt x="5716" y="112055"/>
                  </a:cubicBezTo>
                  <a:cubicBezTo>
                    <a:pt x="5434" y="112209"/>
                    <a:pt x="5126" y="112311"/>
                    <a:pt x="4819" y="112465"/>
                  </a:cubicBezTo>
                  <a:cubicBezTo>
                    <a:pt x="4537" y="112567"/>
                    <a:pt x="4255" y="112696"/>
                    <a:pt x="4075" y="112952"/>
                  </a:cubicBezTo>
                  <a:cubicBezTo>
                    <a:pt x="3870" y="113234"/>
                    <a:pt x="3870" y="113567"/>
                    <a:pt x="3999" y="113875"/>
                  </a:cubicBezTo>
                  <a:cubicBezTo>
                    <a:pt x="4152" y="114208"/>
                    <a:pt x="4460" y="114413"/>
                    <a:pt x="4793" y="114541"/>
                  </a:cubicBezTo>
                  <a:cubicBezTo>
                    <a:pt x="5152" y="114695"/>
                    <a:pt x="5562" y="114797"/>
                    <a:pt x="5946" y="114874"/>
                  </a:cubicBezTo>
                  <a:cubicBezTo>
                    <a:pt x="6331" y="114977"/>
                    <a:pt x="6767" y="115054"/>
                    <a:pt x="7177" y="115054"/>
                  </a:cubicBezTo>
                  <a:cubicBezTo>
                    <a:pt x="7247" y="115058"/>
                    <a:pt x="7317" y="115060"/>
                    <a:pt x="7386" y="115060"/>
                  </a:cubicBezTo>
                  <a:cubicBezTo>
                    <a:pt x="7694" y="115060"/>
                    <a:pt x="7991" y="115019"/>
                    <a:pt x="8304" y="114977"/>
                  </a:cubicBezTo>
                  <a:cubicBezTo>
                    <a:pt x="9048" y="114849"/>
                    <a:pt x="9740" y="114592"/>
                    <a:pt x="10457" y="114362"/>
                  </a:cubicBezTo>
                  <a:cubicBezTo>
                    <a:pt x="11175" y="114131"/>
                    <a:pt x="11893" y="113875"/>
                    <a:pt x="12610" y="113772"/>
                  </a:cubicBezTo>
                  <a:cubicBezTo>
                    <a:pt x="12969" y="113695"/>
                    <a:pt x="13354" y="113695"/>
                    <a:pt x="13687" y="113593"/>
                  </a:cubicBezTo>
                  <a:cubicBezTo>
                    <a:pt x="14020" y="113465"/>
                    <a:pt x="14276" y="113234"/>
                    <a:pt x="14430" y="112901"/>
                  </a:cubicBezTo>
                  <a:cubicBezTo>
                    <a:pt x="14584" y="112593"/>
                    <a:pt x="14635" y="112234"/>
                    <a:pt x="14712" y="111875"/>
                  </a:cubicBezTo>
                  <a:cubicBezTo>
                    <a:pt x="14789" y="111465"/>
                    <a:pt x="14866" y="111030"/>
                    <a:pt x="14866" y="110620"/>
                  </a:cubicBezTo>
                  <a:cubicBezTo>
                    <a:pt x="14891" y="109902"/>
                    <a:pt x="14738" y="109159"/>
                    <a:pt x="14302" y="108595"/>
                  </a:cubicBezTo>
                  <a:cubicBezTo>
                    <a:pt x="14225" y="108492"/>
                    <a:pt x="14122" y="108390"/>
                    <a:pt x="14046" y="108313"/>
                  </a:cubicBezTo>
                  <a:cubicBezTo>
                    <a:pt x="14100" y="108221"/>
                    <a:pt x="14038" y="108143"/>
                    <a:pt x="13960" y="108143"/>
                  </a:cubicBezTo>
                  <a:cubicBezTo>
                    <a:pt x="13929" y="108143"/>
                    <a:pt x="13895" y="108155"/>
                    <a:pt x="13866" y="108185"/>
                  </a:cubicBezTo>
                  <a:cubicBezTo>
                    <a:pt x="13815" y="108185"/>
                    <a:pt x="13789" y="108185"/>
                    <a:pt x="13738" y="108236"/>
                  </a:cubicBezTo>
                  <a:cubicBezTo>
                    <a:pt x="13712" y="108262"/>
                    <a:pt x="13687" y="108313"/>
                    <a:pt x="13712" y="108364"/>
                  </a:cubicBezTo>
                  <a:cubicBezTo>
                    <a:pt x="13687" y="108390"/>
                    <a:pt x="13661" y="108415"/>
                    <a:pt x="13635" y="108441"/>
                  </a:cubicBezTo>
                  <a:cubicBezTo>
                    <a:pt x="13635" y="108415"/>
                    <a:pt x="13635" y="108364"/>
                    <a:pt x="13610" y="108313"/>
                  </a:cubicBezTo>
                  <a:cubicBezTo>
                    <a:pt x="13584" y="108185"/>
                    <a:pt x="13559" y="108031"/>
                    <a:pt x="13559" y="107877"/>
                  </a:cubicBezTo>
                  <a:cubicBezTo>
                    <a:pt x="13507" y="107595"/>
                    <a:pt x="13482" y="107313"/>
                    <a:pt x="13482" y="107031"/>
                  </a:cubicBezTo>
                  <a:cubicBezTo>
                    <a:pt x="13456" y="106724"/>
                    <a:pt x="13456" y="106442"/>
                    <a:pt x="13456" y="106160"/>
                  </a:cubicBezTo>
                  <a:cubicBezTo>
                    <a:pt x="13456" y="106006"/>
                    <a:pt x="13456" y="105878"/>
                    <a:pt x="13456" y="105750"/>
                  </a:cubicBezTo>
                  <a:cubicBezTo>
                    <a:pt x="13456" y="105673"/>
                    <a:pt x="13482" y="105596"/>
                    <a:pt x="13482" y="105519"/>
                  </a:cubicBezTo>
                  <a:cubicBezTo>
                    <a:pt x="13482" y="105442"/>
                    <a:pt x="13482" y="105391"/>
                    <a:pt x="13456" y="105314"/>
                  </a:cubicBezTo>
                  <a:cubicBezTo>
                    <a:pt x="13456" y="105263"/>
                    <a:pt x="13456" y="105212"/>
                    <a:pt x="13456" y="105135"/>
                  </a:cubicBezTo>
                  <a:cubicBezTo>
                    <a:pt x="13482" y="105058"/>
                    <a:pt x="13482" y="104955"/>
                    <a:pt x="13507" y="104853"/>
                  </a:cubicBezTo>
                  <a:cubicBezTo>
                    <a:pt x="13507" y="104776"/>
                    <a:pt x="13533" y="104699"/>
                    <a:pt x="13533" y="104597"/>
                  </a:cubicBezTo>
                  <a:cubicBezTo>
                    <a:pt x="14814" y="104545"/>
                    <a:pt x="15173" y="104392"/>
                    <a:pt x="15199" y="104186"/>
                  </a:cubicBezTo>
                  <a:cubicBezTo>
                    <a:pt x="15276" y="103700"/>
                    <a:pt x="15199" y="102418"/>
                    <a:pt x="14866" y="102162"/>
                  </a:cubicBezTo>
                  <a:cubicBezTo>
                    <a:pt x="14809" y="102124"/>
                    <a:pt x="14767" y="102100"/>
                    <a:pt x="14718" y="102100"/>
                  </a:cubicBezTo>
                  <a:cubicBezTo>
                    <a:pt x="14700" y="102100"/>
                    <a:pt x="14681" y="102104"/>
                    <a:pt x="14661" y="102110"/>
                  </a:cubicBezTo>
                  <a:cubicBezTo>
                    <a:pt x="14661" y="102085"/>
                    <a:pt x="14686" y="102059"/>
                    <a:pt x="14686" y="102034"/>
                  </a:cubicBezTo>
                  <a:cubicBezTo>
                    <a:pt x="14840" y="101495"/>
                    <a:pt x="16122" y="92807"/>
                    <a:pt x="17326" y="82939"/>
                  </a:cubicBezTo>
                  <a:cubicBezTo>
                    <a:pt x="17736" y="79607"/>
                    <a:pt x="18172" y="75917"/>
                    <a:pt x="18505" y="72328"/>
                  </a:cubicBezTo>
                  <a:lnTo>
                    <a:pt x="18505" y="72328"/>
                  </a:lnTo>
                  <a:cubicBezTo>
                    <a:pt x="18377" y="75122"/>
                    <a:pt x="18275" y="78146"/>
                    <a:pt x="18146" y="81196"/>
                  </a:cubicBezTo>
                  <a:cubicBezTo>
                    <a:pt x="17941" y="87296"/>
                    <a:pt x="17839" y="92217"/>
                    <a:pt x="17839" y="95754"/>
                  </a:cubicBezTo>
                  <a:cubicBezTo>
                    <a:pt x="17839" y="99547"/>
                    <a:pt x="17967" y="101265"/>
                    <a:pt x="18095" y="102059"/>
                  </a:cubicBezTo>
                  <a:cubicBezTo>
                    <a:pt x="17839" y="102059"/>
                    <a:pt x="17506" y="102110"/>
                    <a:pt x="17454" y="102418"/>
                  </a:cubicBezTo>
                  <a:cubicBezTo>
                    <a:pt x="17454" y="102444"/>
                    <a:pt x="17454" y="102495"/>
                    <a:pt x="17429" y="102521"/>
                  </a:cubicBezTo>
                  <a:cubicBezTo>
                    <a:pt x="17249" y="103392"/>
                    <a:pt x="17147" y="104186"/>
                    <a:pt x="17531" y="104340"/>
                  </a:cubicBezTo>
                  <a:cubicBezTo>
                    <a:pt x="17634" y="104392"/>
                    <a:pt x="18121" y="104468"/>
                    <a:pt x="18787" y="104545"/>
                  </a:cubicBezTo>
                  <a:cubicBezTo>
                    <a:pt x="18787" y="104571"/>
                    <a:pt x="18787" y="104571"/>
                    <a:pt x="18787" y="104597"/>
                  </a:cubicBezTo>
                  <a:cubicBezTo>
                    <a:pt x="18787" y="104673"/>
                    <a:pt x="18838" y="104725"/>
                    <a:pt x="18864" y="104802"/>
                  </a:cubicBezTo>
                  <a:cubicBezTo>
                    <a:pt x="18864" y="104802"/>
                    <a:pt x="18864" y="104827"/>
                    <a:pt x="18864" y="104827"/>
                  </a:cubicBezTo>
                  <a:cubicBezTo>
                    <a:pt x="18787" y="105212"/>
                    <a:pt x="18685" y="105596"/>
                    <a:pt x="18633" y="105981"/>
                  </a:cubicBezTo>
                  <a:cubicBezTo>
                    <a:pt x="18608" y="106109"/>
                    <a:pt x="18608" y="106263"/>
                    <a:pt x="18582" y="106365"/>
                  </a:cubicBezTo>
                  <a:cubicBezTo>
                    <a:pt x="17890" y="106929"/>
                    <a:pt x="17762" y="107877"/>
                    <a:pt x="17788" y="108723"/>
                  </a:cubicBezTo>
                  <a:cubicBezTo>
                    <a:pt x="17788" y="108979"/>
                    <a:pt x="17813" y="109210"/>
                    <a:pt x="17839" y="109466"/>
                  </a:cubicBezTo>
                  <a:cubicBezTo>
                    <a:pt x="17839" y="109697"/>
                    <a:pt x="17864" y="109902"/>
                    <a:pt x="17941" y="110107"/>
                  </a:cubicBezTo>
                  <a:cubicBezTo>
                    <a:pt x="18069" y="110517"/>
                    <a:pt x="18377" y="110773"/>
                    <a:pt x="18736" y="110927"/>
                  </a:cubicBezTo>
                  <a:cubicBezTo>
                    <a:pt x="19120" y="111081"/>
                    <a:pt x="19556" y="111132"/>
                    <a:pt x="19940" y="111260"/>
                  </a:cubicBezTo>
                  <a:cubicBezTo>
                    <a:pt x="20146" y="111312"/>
                    <a:pt x="20325" y="111414"/>
                    <a:pt x="20504" y="111542"/>
                  </a:cubicBezTo>
                  <a:cubicBezTo>
                    <a:pt x="20658" y="111670"/>
                    <a:pt x="20786" y="111850"/>
                    <a:pt x="20889" y="112004"/>
                  </a:cubicBezTo>
                  <a:cubicBezTo>
                    <a:pt x="21145" y="112337"/>
                    <a:pt x="21401" y="112644"/>
                    <a:pt x="21735" y="112926"/>
                  </a:cubicBezTo>
                  <a:cubicBezTo>
                    <a:pt x="22042" y="113183"/>
                    <a:pt x="22427" y="113362"/>
                    <a:pt x="22811" y="113516"/>
                  </a:cubicBezTo>
                  <a:cubicBezTo>
                    <a:pt x="23272" y="113695"/>
                    <a:pt x="23785" y="113798"/>
                    <a:pt x="24298" y="113849"/>
                  </a:cubicBezTo>
                  <a:cubicBezTo>
                    <a:pt x="24489" y="113860"/>
                    <a:pt x="24684" y="113866"/>
                    <a:pt x="24882" y="113866"/>
                  </a:cubicBezTo>
                  <a:cubicBezTo>
                    <a:pt x="25162" y="113866"/>
                    <a:pt x="25448" y="113853"/>
                    <a:pt x="25733" y="113823"/>
                  </a:cubicBezTo>
                  <a:cubicBezTo>
                    <a:pt x="25830" y="113829"/>
                    <a:pt x="25931" y="113834"/>
                    <a:pt x="26031" y="113834"/>
                  </a:cubicBezTo>
                  <a:cubicBezTo>
                    <a:pt x="26380" y="113834"/>
                    <a:pt x="26736" y="113780"/>
                    <a:pt x="27014" y="113541"/>
                  </a:cubicBezTo>
                  <a:cubicBezTo>
                    <a:pt x="27168" y="113413"/>
                    <a:pt x="27296" y="113259"/>
                    <a:pt x="27348" y="113054"/>
                  </a:cubicBezTo>
                  <a:cubicBezTo>
                    <a:pt x="27424" y="112849"/>
                    <a:pt x="27373" y="112619"/>
                    <a:pt x="27271" y="112388"/>
                  </a:cubicBezTo>
                  <a:cubicBezTo>
                    <a:pt x="27194" y="112183"/>
                    <a:pt x="27040" y="112004"/>
                    <a:pt x="26912" y="111824"/>
                  </a:cubicBezTo>
                  <a:cubicBezTo>
                    <a:pt x="26758" y="111619"/>
                    <a:pt x="26604" y="111440"/>
                    <a:pt x="26451" y="111260"/>
                  </a:cubicBezTo>
                  <a:cubicBezTo>
                    <a:pt x="26117" y="110927"/>
                    <a:pt x="25784" y="110620"/>
                    <a:pt x="25425" y="110312"/>
                  </a:cubicBezTo>
                  <a:cubicBezTo>
                    <a:pt x="25220" y="110133"/>
                    <a:pt x="25015" y="109979"/>
                    <a:pt x="24810" y="109799"/>
                  </a:cubicBezTo>
                  <a:cubicBezTo>
                    <a:pt x="24605" y="109646"/>
                    <a:pt x="24400" y="109466"/>
                    <a:pt x="24169" y="109312"/>
                  </a:cubicBezTo>
                  <a:lnTo>
                    <a:pt x="24144" y="109312"/>
                  </a:lnTo>
                  <a:cubicBezTo>
                    <a:pt x="24144" y="108826"/>
                    <a:pt x="24426" y="108390"/>
                    <a:pt x="24221" y="107928"/>
                  </a:cubicBezTo>
                  <a:cubicBezTo>
                    <a:pt x="24016" y="107493"/>
                    <a:pt x="23452" y="107365"/>
                    <a:pt x="23016" y="107365"/>
                  </a:cubicBezTo>
                  <a:cubicBezTo>
                    <a:pt x="22785" y="107365"/>
                    <a:pt x="22580" y="107416"/>
                    <a:pt x="22375" y="107467"/>
                  </a:cubicBezTo>
                  <a:lnTo>
                    <a:pt x="22375" y="107441"/>
                  </a:lnTo>
                  <a:cubicBezTo>
                    <a:pt x="22247" y="106570"/>
                    <a:pt x="22273" y="105699"/>
                    <a:pt x="22298" y="104853"/>
                  </a:cubicBezTo>
                  <a:cubicBezTo>
                    <a:pt x="22298" y="104827"/>
                    <a:pt x="22298" y="104802"/>
                    <a:pt x="22298" y="104802"/>
                  </a:cubicBezTo>
                  <a:lnTo>
                    <a:pt x="22785" y="104802"/>
                  </a:lnTo>
                  <a:cubicBezTo>
                    <a:pt x="24503" y="104802"/>
                    <a:pt x="24656" y="104545"/>
                    <a:pt x="24708" y="104443"/>
                  </a:cubicBezTo>
                  <a:cubicBezTo>
                    <a:pt x="25092" y="103725"/>
                    <a:pt x="24785" y="102418"/>
                    <a:pt x="24682" y="102290"/>
                  </a:cubicBezTo>
                  <a:cubicBezTo>
                    <a:pt x="24647" y="102255"/>
                    <a:pt x="24607" y="102241"/>
                    <a:pt x="24565" y="102241"/>
                  </a:cubicBezTo>
                  <a:cubicBezTo>
                    <a:pt x="24513" y="102241"/>
                    <a:pt x="24456" y="102262"/>
                    <a:pt x="24400" y="102290"/>
                  </a:cubicBezTo>
                  <a:cubicBezTo>
                    <a:pt x="24426" y="102187"/>
                    <a:pt x="24451" y="102059"/>
                    <a:pt x="24477" y="101931"/>
                  </a:cubicBezTo>
                  <a:cubicBezTo>
                    <a:pt x="27040" y="88398"/>
                    <a:pt x="32576" y="55925"/>
                    <a:pt x="28809" y="46775"/>
                  </a:cubicBezTo>
                  <a:cubicBezTo>
                    <a:pt x="28790" y="46738"/>
                    <a:pt x="28757" y="46714"/>
                    <a:pt x="28721" y="46714"/>
                  </a:cubicBezTo>
                  <a:cubicBezTo>
                    <a:pt x="28708" y="46714"/>
                    <a:pt x="28694" y="46717"/>
                    <a:pt x="28680" y="46724"/>
                  </a:cubicBezTo>
                  <a:cubicBezTo>
                    <a:pt x="28680" y="46622"/>
                    <a:pt x="28680" y="46545"/>
                    <a:pt x="28655" y="46442"/>
                  </a:cubicBezTo>
                  <a:lnTo>
                    <a:pt x="28732" y="46442"/>
                  </a:lnTo>
                  <a:cubicBezTo>
                    <a:pt x="28757" y="46442"/>
                    <a:pt x="28783" y="46442"/>
                    <a:pt x="28783" y="46416"/>
                  </a:cubicBezTo>
                  <a:cubicBezTo>
                    <a:pt x="28809" y="46416"/>
                    <a:pt x="28834" y="46416"/>
                    <a:pt x="28834" y="46391"/>
                  </a:cubicBezTo>
                  <a:cubicBezTo>
                    <a:pt x="28860" y="46391"/>
                    <a:pt x="28860" y="46391"/>
                    <a:pt x="28885" y="46365"/>
                  </a:cubicBezTo>
                  <a:cubicBezTo>
                    <a:pt x="28885" y="46365"/>
                    <a:pt x="28885" y="46365"/>
                    <a:pt x="28885" y="46340"/>
                  </a:cubicBezTo>
                  <a:cubicBezTo>
                    <a:pt x="28962" y="46288"/>
                    <a:pt x="29014" y="46211"/>
                    <a:pt x="29065" y="46135"/>
                  </a:cubicBezTo>
                  <a:cubicBezTo>
                    <a:pt x="29116" y="46160"/>
                    <a:pt x="29142" y="46211"/>
                    <a:pt x="29193" y="46237"/>
                  </a:cubicBezTo>
                  <a:cubicBezTo>
                    <a:pt x="29270" y="46314"/>
                    <a:pt x="29398" y="46365"/>
                    <a:pt x="29501" y="46365"/>
                  </a:cubicBezTo>
                  <a:cubicBezTo>
                    <a:pt x="29757" y="46365"/>
                    <a:pt x="29911" y="46160"/>
                    <a:pt x="29885" y="45929"/>
                  </a:cubicBezTo>
                  <a:cubicBezTo>
                    <a:pt x="29808" y="45443"/>
                    <a:pt x="29475" y="45058"/>
                    <a:pt x="29219" y="44674"/>
                  </a:cubicBezTo>
                  <a:cubicBezTo>
                    <a:pt x="29065" y="44469"/>
                    <a:pt x="28911" y="44238"/>
                    <a:pt x="28834" y="44007"/>
                  </a:cubicBezTo>
                  <a:cubicBezTo>
                    <a:pt x="28834" y="43956"/>
                    <a:pt x="28834" y="43905"/>
                    <a:pt x="28834" y="43879"/>
                  </a:cubicBezTo>
                  <a:cubicBezTo>
                    <a:pt x="28834" y="43828"/>
                    <a:pt x="28809" y="43777"/>
                    <a:pt x="28809" y="43725"/>
                  </a:cubicBezTo>
                  <a:cubicBezTo>
                    <a:pt x="28783" y="43648"/>
                    <a:pt x="28757" y="43572"/>
                    <a:pt x="28757" y="43495"/>
                  </a:cubicBezTo>
                  <a:cubicBezTo>
                    <a:pt x="28860" y="43469"/>
                    <a:pt x="28962" y="43418"/>
                    <a:pt x="29090" y="43366"/>
                  </a:cubicBezTo>
                  <a:cubicBezTo>
                    <a:pt x="29193" y="43315"/>
                    <a:pt x="29321" y="43238"/>
                    <a:pt x="29424" y="43161"/>
                  </a:cubicBezTo>
                  <a:cubicBezTo>
                    <a:pt x="29552" y="43085"/>
                    <a:pt x="29654" y="43008"/>
                    <a:pt x="29757" y="42905"/>
                  </a:cubicBezTo>
                  <a:cubicBezTo>
                    <a:pt x="29859" y="42803"/>
                    <a:pt x="29987" y="42700"/>
                    <a:pt x="30039" y="42572"/>
                  </a:cubicBezTo>
                  <a:cubicBezTo>
                    <a:pt x="30039" y="42546"/>
                    <a:pt x="30039" y="42521"/>
                    <a:pt x="30039" y="42495"/>
                  </a:cubicBezTo>
                  <a:cubicBezTo>
                    <a:pt x="30782" y="41931"/>
                    <a:pt x="31756" y="41137"/>
                    <a:pt x="32679" y="40265"/>
                  </a:cubicBezTo>
                  <a:cubicBezTo>
                    <a:pt x="34473" y="38599"/>
                    <a:pt x="36677" y="36088"/>
                    <a:pt x="37036" y="33678"/>
                  </a:cubicBezTo>
                  <a:cubicBezTo>
                    <a:pt x="37625" y="29680"/>
                    <a:pt x="32935" y="22991"/>
                    <a:pt x="31474" y="21043"/>
                  </a:cubicBezTo>
                  <a:cubicBezTo>
                    <a:pt x="31448" y="20992"/>
                    <a:pt x="31423" y="20966"/>
                    <a:pt x="31423" y="20940"/>
                  </a:cubicBezTo>
                  <a:cubicBezTo>
                    <a:pt x="31320" y="20812"/>
                    <a:pt x="31192" y="20658"/>
                    <a:pt x="31038" y="20505"/>
                  </a:cubicBezTo>
                  <a:cubicBezTo>
                    <a:pt x="31013" y="20479"/>
                    <a:pt x="31013" y="20453"/>
                    <a:pt x="30987" y="20428"/>
                  </a:cubicBezTo>
                  <a:cubicBezTo>
                    <a:pt x="30987" y="20398"/>
                    <a:pt x="30961" y="20385"/>
                    <a:pt x="30939" y="20385"/>
                  </a:cubicBezTo>
                  <a:cubicBezTo>
                    <a:pt x="30923" y="20385"/>
                    <a:pt x="30910" y="20391"/>
                    <a:pt x="30910" y="20402"/>
                  </a:cubicBezTo>
                  <a:cubicBezTo>
                    <a:pt x="30423" y="20018"/>
                    <a:pt x="29706" y="19633"/>
                    <a:pt x="28757" y="19223"/>
                  </a:cubicBezTo>
                  <a:cubicBezTo>
                    <a:pt x="27553" y="18710"/>
                    <a:pt x="26271" y="18326"/>
                    <a:pt x="25887" y="18249"/>
                  </a:cubicBezTo>
                  <a:cubicBezTo>
                    <a:pt x="26271" y="14610"/>
                    <a:pt x="26553" y="10227"/>
                    <a:pt x="26374" y="7305"/>
                  </a:cubicBezTo>
                  <a:cubicBezTo>
                    <a:pt x="26194" y="3973"/>
                    <a:pt x="24913" y="2333"/>
                    <a:pt x="23888" y="1538"/>
                  </a:cubicBezTo>
                  <a:cubicBezTo>
                    <a:pt x="22837" y="744"/>
                    <a:pt x="21811" y="641"/>
                    <a:pt x="21606" y="616"/>
                  </a:cubicBezTo>
                  <a:cubicBezTo>
                    <a:pt x="21530" y="590"/>
                    <a:pt x="21453" y="564"/>
                    <a:pt x="21401" y="539"/>
                  </a:cubicBezTo>
                  <a:cubicBezTo>
                    <a:pt x="21299" y="513"/>
                    <a:pt x="21196" y="513"/>
                    <a:pt x="21119" y="488"/>
                  </a:cubicBezTo>
                  <a:lnTo>
                    <a:pt x="20838" y="488"/>
                  </a:lnTo>
                  <a:cubicBezTo>
                    <a:pt x="20786" y="488"/>
                    <a:pt x="20735" y="488"/>
                    <a:pt x="20658" y="513"/>
                  </a:cubicBezTo>
                  <a:cubicBezTo>
                    <a:pt x="20633" y="436"/>
                    <a:pt x="20581" y="359"/>
                    <a:pt x="20530" y="308"/>
                  </a:cubicBezTo>
                  <a:cubicBezTo>
                    <a:pt x="20453" y="231"/>
                    <a:pt x="20351" y="154"/>
                    <a:pt x="20248" y="103"/>
                  </a:cubicBezTo>
                  <a:cubicBezTo>
                    <a:pt x="20146" y="26"/>
                    <a:pt x="20017" y="1"/>
                    <a:pt x="198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76"/>
            <p:cNvSpPr/>
            <p:nvPr/>
          </p:nvSpPr>
          <p:spPr>
            <a:xfrm>
              <a:off x="7004000" y="1943425"/>
              <a:ext cx="11375" cy="26900"/>
            </a:xfrm>
            <a:custGeom>
              <a:avLst/>
              <a:gdLst/>
              <a:ahLst/>
              <a:cxnLst/>
              <a:rect l="l" t="t" r="r" b="b"/>
              <a:pathLst>
                <a:path w="455" h="1076" extrusionOk="0">
                  <a:moveTo>
                    <a:pt x="364" y="1"/>
                  </a:moveTo>
                  <a:cubicBezTo>
                    <a:pt x="330" y="1"/>
                    <a:pt x="301" y="21"/>
                    <a:pt x="301" y="66"/>
                  </a:cubicBezTo>
                  <a:cubicBezTo>
                    <a:pt x="250" y="220"/>
                    <a:pt x="224" y="399"/>
                    <a:pt x="173" y="553"/>
                  </a:cubicBezTo>
                  <a:cubicBezTo>
                    <a:pt x="147" y="630"/>
                    <a:pt x="121" y="707"/>
                    <a:pt x="96" y="784"/>
                  </a:cubicBezTo>
                  <a:cubicBezTo>
                    <a:pt x="70" y="860"/>
                    <a:pt x="19" y="937"/>
                    <a:pt x="19" y="1014"/>
                  </a:cubicBezTo>
                  <a:cubicBezTo>
                    <a:pt x="0" y="1052"/>
                    <a:pt x="23" y="1076"/>
                    <a:pt x="56" y="1076"/>
                  </a:cubicBezTo>
                  <a:cubicBezTo>
                    <a:pt x="68" y="1076"/>
                    <a:pt x="82" y="1072"/>
                    <a:pt x="96" y="1065"/>
                  </a:cubicBezTo>
                  <a:cubicBezTo>
                    <a:pt x="173" y="989"/>
                    <a:pt x="198" y="937"/>
                    <a:pt x="250" y="860"/>
                  </a:cubicBezTo>
                  <a:cubicBezTo>
                    <a:pt x="275" y="758"/>
                    <a:pt x="301" y="681"/>
                    <a:pt x="326" y="604"/>
                  </a:cubicBezTo>
                  <a:cubicBezTo>
                    <a:pt x="378" y="425"/>
                    <a:pt x="429" y="245"/>
                    <a:pt x="455" y="92"/>
                  </a:cubicBezTo>
                  <a:cubicBezTo>
                    <a:pt x="455" y="34"/>
                    <a:pt x="406" y="1"/>
                    <a:pt x="3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76"/>
            <p:cNvSpPr/>
            <p:nvPr/>
          </p:nvSpPr>
          <p:spPr>
            <a:xfrm>
              <a:off x="6894250" y="3953800"/>
              <a:ext cx="85250" cy="121775"/>
            </a:xfrm>
            <a:custGeom>
              <a:avLst/>
              <a:gdLst/>
              <a:ahLst/>
              <a:cxnLst/>
              <a:rect l="l" t="t" r="r" b="b"/>
              <a:pathLst>
                <a:path w="3410" h="4871" extrusionOk="0">
                  <a:moveTo>
                    <a:pt x="206" y="1"/>
                  </a:moveTo>
                  <a:lnTo>
                    <a:pt x="206" y="1"/>
                  </a:lnTo>
                  <a:cubicBezTo>
                    <a:pt x="257" y="52"/>
                    <a:pt x="282" y="129"/>
                    <a:pt x="282" y="180"/>
                  </a:cubicBezTo>
                  <a:cubicBezTo>
                    <a:pt x="308" y="257"/>
                    <a:pt x="308" y="334"/>
                    <a:pt x="308" y="411"/>
                  </a:cubicBezTo>
                  <a:cubicBezTo>
                    <a:pt x="308" y="488"/>
                    <a:pt x="308" y="590"/>
                    <a:pt x="282" y="667"/>
                  </a:cubicBezTo>
                  <a:cubicBezTo>
                    <a:pt x="257" y="719"/>
                    <a:pt x="231" y="795"/>
                    <a:pt x="180" y="847"/>
                  </a:cubicBezTo>
                  <a:cubicBezTo>
                    <a:pt x="154" y="847"/>
                    <a:pt x="154" y="847"/>
                    <a:pt x="154" y="872"/>
                  </a:cubicBezTo>
                  <a:cubicBezTo>
                    <a:pt x="129" y="1103"/>
                    <a:pt x="77" y="1334"/>
                    <a:pt x="52" y="1564"/>
                  </a:cubicBezTo>
                  <a:cubicBezTo>
                    <a:pt x="1" y="1949"/>
                    <a:pt x="1" y="2333"/>
                    <a:pt x="77" y="2692"/>
                  </a:cubicBezTo>
                  <a:cubicBezTo>
                    <a:pt x="103" y="2897"/>
                    <a:pt x="180" y="3077"/>
                    <a:pt x="282" y="3256"/>
                  </a:cubicBezTo>
                  <a:cubicBezTo>
                    <a:pt x="359" y="3384"/>
                    <a:pt x="436" y="3512"/>
                    <a:pt x="539" y="3615"/>
                  </a:cubicBezTo>
                  <a:cubicBezTo>
                    <a:pt x="923" y="4076"/>
                    <a:pt x="1410" y="4435"/>
                    <a:pt x="1795" y="4871"/>
                  </a:cubicBezTo>
                  <a:cubicBezTo>
                    <a:pt x="1795" y="4717"/>
                    <a:pt x="1820" y="4537"/>
                    <a:pt x="1872" y="4384"/>
                  </a:cubicBezTo>
                  <a:cubicBezTo>
                    <a:pt x="2025" y="3897"/>
                    <a:pt x="2384" y="3564"/>
                    <a:pt x="2794" y="3282"/>
                  </a:cubicBezTo>
                  <a:cubicBezTo>
                    <a:pt x="2974" y="3153"/>
                    <a:pt x="3179" y="3051"/>
                    <a:pt x="3409" y="2974"/>
                  </a:cubicBezTo>
                  <a:cubicBezTo>
                    <a:pt x="3384" y="2948"/>
                    <a:pt x="3384" y="2923"/>
                    <a:pt x="3384" y="2897"/>
                  </a:cubicBezTo>
                  <a:cubicBezTo>
                    <a:pt x="3307" y="2179"/>
                    <a:pt x="3256" y="1462"/>
                    <a:pt x="3332" y="744"/>
                  </a:cubicBezTo>
                  <a:cubicBezTo>
                    <a:pt x="3332" y="590"/>
                    <a:pt x="3358" y="411"/>
                    <a:pt x="3384" y="257"/>
                  </a:cubicBezTo>
                  <a:cubicBezTo>
                    <a:pt x="3384" y="257"/>
                    <a:pt x="3384" y="232"/>
                    <a:pt x="3384" y="232"/>
                  </a:cubicBezTo>
                  <a:cubicBezTo>
                    <a:pt x="3076" y="232"/>
                    <a:pt x="2717" y="206"/>
                    <a:pt x="2307" y="180"/>
                  </a:cubicBezTo>
                  <a:cubicBezTo>
                    <a:pt x="1590" y="129"/>
                    <a:pt x="846" y="52"/>
                    <a:pt x="206" y="1"/>
                  </a:cubicBezTo>
                  <a:close/>
                </a:path>
              </a:pathLst>
            </a:custGeom>
            <a:solidFill>
              <a:srgbClr val="CB8A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2" name="Google Shape;6432;p76"/>
          <p:cNvGrpSpPr/>
          <p:nvPr/>
        </p:nvGrpSpPr>
        <p:grpSpPr>
          <a:xfrm rot="242825" flipH="1">
            <a:off x="1811149" y="533821"/>
            <a:ext cx="323795" cy="458961"/>
            <a:chOff x="5101350" y="3295827"/>
            <a:chExt cx="456132" cy="646542"/>
          </a:xfrm>
        </p:grpSpPr>
        <p:sp>
          <p:nvSpPr>
            <p:cNvPr id="6433" name="Google Shape;6433;p76"/>
            <p:cNvSpPr/>
            <p:nvPr/>
          </p:nvSpPr>
          <p:spPr>
            <a:xfrm>
              <a:off x="5159431" y="3300679"/>
              <a:ext cx="366683" cy="356533"/>
            </a:xfrm>
            <a:custGeom>
              <a:avLst/>
              <a:gdLst/>
              <a:ahLst/>
              <a:cxnLst/>
              <a:rect l="l" t="t" r="r" b="b"/>
              <a:pathLst>
                <a:path w="14811" h="14401" extrusionOk="0">
                  <a:moveTo>
                    <a:pt x="9459" y="1"/>
                  </a:moveTo>
                  <a:cubicBezTo>
                    <a:pt x="4070" y="1"/>
                    <a:pt x="2457" y="2897"/>
                    <a:pt x="1211" y="5756"/>
                  </a:cubicBezTo>
                  <a:cubicBezTo>
                    <a:pt x="1" y="8616"/>
                    <a:pt x="1504" y="11365"/>
                    <a:pt x="2934" y="12465"/>
                  </a:cubicBezTo>
                  <a:cubicBezTo>
                    <a:pt x="4231" y="13463"/>
                    <a:pt x="7191" y="14401"/>
                    <a:pt x="8959" y="14401"/>
                  </a:cubicBezTo>
                  <a:cubicBezTo>
                    <a:pt x="9139" y="14401"/>
                    <a:pt x="9307" y="14391"/>
                    <a:pt x="9459" y="14371"/>
                  </a:cubicBezTo>
                  <a:cubicBezTo>
                    <a:pt x="11108" y="14151"/>
                    <a:pt x="14811" y="10558"/>
                    <a:pt x="14664" y="6709"/>
                  </a:cubicBezTo>
                  <a:cubicBezTo>
                    <a:pt x="14517" y="2824"/>
                    <a:pt x="9459" y="1"/>
                    <a:pt x="94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76"/>
            <p:cNvSpPr/>
            <p:nvPr/>
          </p:nvSpPr>
          <p:spPr>
            <a:xfrm>
              <a:off x="5101350" y="3295827"/>
              <a:ext cx="456132" cy="646542"/>
            </a:xfrm>
            <a:custGeom>
              <a:avLst/>
              <a:gdLst/>
              <a:ahLst/>
              <a:cxnLst/>
              <a:rect l="l" t="t" r="r" b="b"/>
              <a:pathLst>
                <a:path w="18424" h="26115" extrusionOk="0">
                  <a:moveTo>
                    <a:pt x="9968" y="907"/>
                  </a:moveTo>
                  <a:cubicBezTo>
                    <a:pt x="10151" y="907"/>
                    <a:pt x="10335" y="915"/>
                    <a:pt x="10522" y="930"/>
                  </a:cubicBezTo>
                  <a:cubicBezTo>
                    <a:pt x="14737" y="1260"/>
                    <a:pt x="17413" y="5329"/>
                    <a:pt x="16167" y="9398"/>
                  </a:cubicBezTo>
                  <a:cubicBezTo>
                    <a:pt x="15800" y="10608"/>
                    <a:pt x="15361" y="11744"/>
                    <a:pt x="14407" y="12624"/>
                  </a:cubicBezTo>
                  <a:cubicBezTo>
                    <a:pt x="13177" y="13752"/>
                    <a:pt x="11878" y="14226"/>
                    <a:pt x="10523" y="14226"/>
                  </a:cubicBezTo>
                  <a:cubicBezTo>
                    <a:pt x="9456" y="14226"/>
                    <a:pt x="8353" y="13931"/>
                    <a:pt x="7222" y="13431"/>
                  </a:cubicBezTo>
                  <a:cubicBezTo>
                    <a:pt x="4803" y="12331"/>
                    <a:pt x="3740" y="10425"/>
                    <a:pt x="3557" y="8298"/>
                  </a:cubicBezTo>
                  <a:cubicBezTo>
                    <a:pt x="3630" y="5769"/>
                    <a:pt x="4363" y="3936"/>
                    <a:pt x="5903" y="2506"/>
                  </a:cubicBezTo>
                  <a:cubicBezTo>
                    <a:pt x="7017" y="1458"/>
                    <a:pt x="8425" y="907"/>
                    <a:pt x="9968" y="907"/>
                  </a:cubicBezTo>
                  <a:close/>
                  <a:moveTo>
                    <a:pt x="5793" y="13687"/>
                  </a:moveTo>
                  <a:cubicBezTo>
                    <a:pt x="6416" y="13980"/>
                    <a:pt x="7076" y="14274"/>
                    <a:pt x="7809" y="14640"/>
                  </a:cubicBezTo>
                  <a:cubicBezTo>
                    <a:pt x="5866" y="17316"/>
                    <a:pt x="3960" y="19992"/>
                    <a:pt x="2017" y="22632"/>
                  </a:cubicBezTo>
                  <a:cubicBezTo>
                    <a:pt x="1980" y="22632"/>
                    <a:pt x="1944" y="22595"/>
                    <a:pt x="1907" y="22595"/>
                  </a:cubicBezTo>
                  <a:cubicBezTo>
                    <a:pt x="2310" y="21605"/>
                    <a:pt x="2640" y="20579"/>
                    <a:pt x="3080" y="19626"/>
                  </a:cubicBezTo>
                  <a:cubicBezTo>
                    <a:pt x="3483" y="18636"/>
                    <a:pt x="3996" y="17683"/>
                    <a:pt x="4436" y="16693"/>
                  </a:cubicBezTo>
                  <a:cubicBezTo>
                    <a:pt x="4876" y="15740"/>
                    <a:pt x="5316" y="14714"/>
                    <a:pt x="5793" y="13687"/>
                  </a:cubicBezTo>
                  <a:close/>
                  <a:moveTo>
                    <a:pt x="9721" y="0"/>
                  </a:moveTo>
                  <a:cubicBezTo>
                    <a:pt x="8644" y="0"/>
                    <a:pt x="7536" y="252"/>
                    <a:pt x="6599" y="930"/>
                  </a:cubicBezTo>
                  <a:cubicBezTo>
                    <a:pt x="5719" y="1590"/>
                    <a:pt x="4913" y="2360"/>
                    <a:pt x="4290" y="3240"/>
                  </a:cubicBezTo>
                  <a:cubicBezTo>
                    <a:pt x="2457" y="5842"/>
                    <a:pt x="1980" y="9508"/>
                    <a:pt x="4436" y="12331"/>
                  </a:cubicBezTo>
                  <a:cubicBezTo>
                    <a:pt x="5023" y="12991"/>
                    <a:pt x="5096" y="13504"/>
                    <a:pt x="4693" y="14200"/>
                  </a:cubicBezTo>
                  <a:cubicBezTo>
                    <a:pt x="4656" y="14274"/>
                    <a:pt x="4620" y="14310"/>
                    <a:pt x="4620" y="14384"/>
                  </a:cubicBezTo>
                  <a:cubicBezTo>
                    <a:pt x="3373" y="17170"/>
                    <a:pt x="2090" y="19919"/>
                    <a:pt x="881" y="22705"/>
                  </a:cubicBezTo>
                  <a:cubicBezTo>
                    <a:pt x="514" y="23585"/>
                    <a:pt x="257" y="24501"/>
                    <a:pt x="37" y="25418"/>
                  </a:cubicBezTo>
                  <a:cubicBezTo>
                    <a:pt x="1" y="25601"/>
                    <a:pt x="184" y="25858"/>
                    <a:pt x="257" y="26114"/>
                  </a:cubicBezTo>
                  <a:cubicBezTo>
                    <a:pt x="514" y="26004"/>
                    <a:pt x="771" y="25931"/>
                    <a:pt x="991" y="25784"/>
                  </a:cubicBezTo>
                  <a:cubicBezTo>
                    <a:pt x="1137" y="25674"/>
                    <a:pt x="1174" y="25418"/>
                    <a:pt x="1284" y="25271"/>
                  </a:cubicBezTo>
                  <a:cubicBezTo>
                    <a:pt x="3667" y="21935"/>
                    <a:pt x="6049" y="18636"/>
                    <a:pt x="8432" y="15337"/>
                  </a:cubicBezTo>
                  <a:cubicBezTo>
                    <a:pt x="8609" y="15072"/>
                    <a:pt x="8786" y="14948"/>
                    <a:pt x="9058" y="14948"/>
                  </a:cubicBezTo>
                  <a:cubicBezTo>
                    <a:pt x="9124" y="14948"/>
                    <a:pt x="9196" y="14956"/>
                    <a:pt x="9275" y="14970"/>
                  </a:cubicBezTo>
                  <a:cubicBezTo>
                    <a:pt x="9713" y="15043"/>
                    <a:pt x="10141" y="15080"/>
                    <a:pt x="10558" y="15080"/>
                  </a:cubicBezTo>
                  <a:cubicBezTo>
                    <a:pt x="12026" y="15080"/>
                    <a:pt x="13371" y="14621"/>
                    <a:pt x="14627" y="13650"/>
                  </a:cubicBezTo>
                  <a:cubicBezTo>
                    <a:pt x="16057" y="12514"/>
                    <a:pt x="16717" y="10974"/>
                    <a:pt x="17157" y="9252"/>
                  </a:cubicBezTo>
                  <a:cubicBezTo>
                    <a:pt x="18424" y="4328"/>
                    <a:pt x="14649" y="12"/>
                    <a:pt x="10318" y="12"/>
                  </a:cubicBezTo>
                  <a:cubicBezTo>
                    <a:pt x="10264" y="12"/>
                    <a:pt x="10209" y="12"/>
                    <a:pt x="10155" y="14"/>
                  </a:cubicBezTo>
                  <a:cubicBezTo>
                    <a:pt x="10011" y="5"/>
                    <a:pt x="9867" y="0"/>
                    <a:pt x="9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76"/>
            <p:cNvSpPr/>
            <p:nvPr/>
          </p:nvSpPr>
          <p:spPr>
            <a:xfrm>
              <a:off x="5217512" y="3361508"/>
              <a:ext cx="100788" cy="134334"/>
            </a:xfrm>
            <a:custGeom>
              <a:avLst/>
              <a:gdLst/>
              <a:ahLst/>
              <a:cxnLst/>
              <a:rect l="l" t="t" r="r" b="b"/>
              <a:pathLst>
                <a:path w="4071" h="5426" extrusionOk="0">
                  <a:moveTo>
                    <a:pt x="3997" y="0"/>
                  </a:moveTo>
                  <a:cubicBezTo>
                    <a:pt x="3740" y="37"/>
                    <a:pt x="3484" y="37"/>
                    <a:pt x="3264" y="110"/>
                  </a:cubicBezTo>
                  <a:cubicBezTo>
                    <a:pt x="1724" y="550"/>
                    <a:pt x="1" y="3153"/>
                    <a:pt x="184" y="4802"/>
                  </a:cubicBezTo>
                  <a:cubicBezTo>
                    <a:pt x="221" y="5022"/>
                    <a:pt x="478" y="5206"/>
                    <a:pt x="624" y="5425"/>
                  </a:cubicBezTo>
                  <a:cubicBezTo>
                    <a:pt x="734" y="5206"/>
                    <a:pt x="954" y="5022"/>
                    <a:pt x="991" y="4802"/>
                  </a:cubicBezTo>
                  <a:cubicBezTo>
                    <a:pt x="1284" y="3189"/>
                    <a:pt x="1834" y="1686"/>
                    <a:pt x="3337" y="770"/>
                  </a:cubicBezTo>
                  <a:cubicBezTo>
                    <a:pt x="3625" y="626"/>
                    <a:pt x="3843" y="411"/>
                    <a:pt x="4059" y="195"/>
                  </a:cubicBezTo>
                  <a:lnTo>
                    <a:pt x="4059" y="195"/>
                  </a:lnTo>
                  <a:cubicBezTo>
                    <a:pt x="4062" y="203"/>
                    <a:pt x="4066" y="212"/>
                    <a:pt x="4070" y="220"/>
                  </a:cubicBezTo>
                  <a:lnTo>
                    <a:pt x="4070" y="183"/>
                  </a:lnTo>
                  <a:cubicBezTo>
                    <a:pt x="4066" y="187"/>
                    <a:pt x="4062" y="191"/>
                    <a:pt x="4059" y="195"/>
                  </a:cubicBezTo>
                  <a:lnTo>
                    <a:pt x="4059" y="195"/>
                  </a:lnTo>
                  <a:cubicBezTo>
                    <a:pt x="4033" y="130"/>
                    <a:pt x="4029" y="65"/>
                    <a:pt x="39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76"/>
            <p:cNvSpPr/>
            <p:nvPr/>
          </p:nvSpPr>
          <p:spPr>
            <a:xfrm>
              <a:off x="5260170" y="3404165"/>
              <a:ext cx="59938" cy="89870"/>
            </a:xfrm>
            <a:custGeom>
              <a:avLst/>
              <a:gdLst/>
              <a:ahLst/>
              <a:cxnLst/>
              <a:rect l="l" t="t" r="r" b="b"/>
              <a:pathLst>
                <a:path w="2421" h="3630" extrusionOk="0">
                  <a:moveTo>
                    <a:pt x="1797" y="0"/>
                  </a:moveTo>
                  <a:cubicBezTo>
                    <a:pt x="1651" y="37"/>
                    <a:pt x="1467" y="147"/>
                    <a:pt x="1357" y="257"/>
                  </a:cubicBezTo>
                  <a:cubicBezTo>
                    <a:pt x="587" y="1063"/>
                    <a:pt x="294" y="2053"/>
                    <a:pt x="1" y="3189"/>
                  </a:cubicBezTo>
                  <a:cubicBezTo>
                    <a:pt x="111" y="3299"/>
                    <a:pt x="221" y="3483"/>
                    <a:pt x="368" y="3629"/>
                  </a:cubicBezTo>
                  <a:cubicBezTo>
                    <a:pt x="514" y="3483"/>
                    <a:pt x="734" y="3409"/>
                    <a:pt x="807" y="3226"/>
                  </a:cubicBezTo>
                  <a:cubicBezTo>
                    <a:pt x="954" y="2933"/>
                    <a:pt x="991" y="2603"/>
                    <a:pt x="1137" y="2309"/>
                  </a:cubicBezTo>
                  <a:cubicBezTo>
                    <a:pt x="1467" y="1686"/>
                    <a:pt x="1797" y="1136"/>
                    <a:pt x="2127" y="550"/>
                  </a:cubicBezTo>
                  <a:cubicBezTo>
                    <a:pt x="2200" y="403"/>
                    <a:pt x="2310" y="293"/>
                    <a:pt x="2420" y="147"/>
                  </a:cubicBezTo>
                  <a:cubicBezTo>
                    <a:pt x="2200" y="73"/>
                    <a:pt x="2017" y="0"/>
                    <a:pt x="1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294"/>
                                        </p:tgtEl>
                                        <p:attrNameLst>
                                          <p:attrName>style.visibility</p:attrName>
                                        </p:attrNameLst>
                                      </p:cBhvr>
                                      <p:to>
                                        <p:strVal val="visible"/>
                                      </p:to>
                                    </p:set>
                                    <p:anim calcmode="lin" valueType="num">
                                      <p:cBhvr additive="base">
                                        <p:cTn id="7" dur="1000"/>
                                        <p:tgtEl>
                                          <p:spTgt spid="6294"/>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6077"/>
                                        </p:tgtEl>
                                        <p:attrNameLst>
                                          <p:attrName>style.visibility</p:attrName>
                                        </p:attrNameLst>
                                      </p:cBhvr>
                                      <p:to>
                                        <p:strVal val="visible"/>
                                      </p:to>
                                    </p:set>
                                    <p:anim calcmode="lin" valueType="num">
                                      <p:cBhvr additive="base">
                                        <p:cTn id="10" dur="1000"/>
                                        <p:tgtEl>
                                          <p:spTgt spid="607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0EEFF936-2BAB-5F3A-08A2-0E0B298D5722}"/>
            </a:ext>
          </a:extLst>
        </p:cNvPr>
        <p:cNvGrpSpPr/>
        <p:nvPr/>
      </p:nvGrpSpPr>
      <p:grpSpPr>
        <a:xfrm>
          <a:off x="0" y="0"/>
          <a:ext cx="0" cy="0"/>
          <a:chOff x="0" y="0"/>
          <a:chExt cx="0" cy="0"/>
        </a:xfrm>
      </p:grpSpPr>
      <p:sp>
        <p:nvSpPr>
          <p:cNvPr id="3" name="Google Shape;304;p27">
            <a:extLst>
              <a:ext uri="{FF2B5EF4-FFF2-40B4-BE49-F238E27FC236}">
                <a16:creationId xmlns:a16="http://schemas.microsoft.com/office/drawing/2014/main" id="{1F1D1B7F-B078-3A19-6BFD-91249CF4429E}"/>
              </a:ext>
            </a:extLst>
          </p:cNvPr>
          <p:cNvSpPr txBox="1">
            <a:spLocks noGrp="1"/>
          </p:cNvSpPr>
          <p:nvPr>
            <p:ph type="title"/>
          </p:nvPr>
        </p:nvSpPr>
        <p:spPr>
          <a:xfrm>
            <a:off x="335731" y="258689"/>
            <a:ext cx="911019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Garamond" panose="02020404030301010803" pitchFamily="18" charset="0"/>
              </a:rPr>
              <a:t>Paragraph 1 &amp; 2</a:t>
            </a:r>
            <a:endParaRPr dirty="0">
              <a:latin typeface="Garamond" panose="02020404030301010803" pitchFamily="18" charset="0"/>
            </a:endParaRPr>
          </a:p>
        </p:txBody>
      </p:sp>
      <p:pic>
        <p:nvPicPr>
          <p:cNvPr id="2" name="图片 1">
            <a:extLst>
              <a:ext uri="{FF2B5EF4-FFF2-40B4-BE49-F238E27FC236}">
                <a16:creationId xmlns:a16="http://schemas.microsoft.com/office/drawing/2014/main" id="{B62EA19C-73D2-9B81-442D-A7010AC844EE}"/>
              </a:ext>
            </a:extLst>
          </p:cNvPr>
          <p:cNvPicPr>
            <a:picLocks noChangeAspect="1"/>
          </p:cNvPicPr>
          <p:nvPr/>
        </p:nvPicPr>
        <p:blipFill>
          <a:blip r:embed="rId3"/>
          <a:srcRect t="26233" b="44282"/>
          <a:stretch/>
        </p:blipFill>
        <p:spPr>
          <a:xfrm>
            <a:off x="922383" y="1237787"/>
            <a:ext cx="7299233" cy="2854711"/>
          </a:xfrm>
          <a:prstGeom prst="rect">
            <a:avLst/>
          </a:prstGeom>
        </p:spPr>
      </p:pic>
      <p:pic>
        <p:nvPicPr>
          <p:cNvPr id="5" name="图片 4">
            <a:extLst>
              <a:ext uri="{FF2B5EF4-FFF2-40B4-BE49-F238E27FC236}">
                <a16:creationId xmlns:a16="http://schemas.microsoft.com/office/drawing/2014/main" id="{DC9F4E10-D91A-CCCE-C6CE-0812EE52E326}"/>
              </a:ext>
            </a:extLst>
          </p:cNvPr>
          <p:cNvPicPr>
            <a:picLocks noChangeAspect="1"/>
          </p:cNvPicPr>
          <p:nvPr/>
        </p:nvPicPr>
        <p:blipFill>
          <a:blip r:embed="rId4"/>
          <a:stretch>
            <a:fillRect/>
          </a:stretch>
        </p:blipFill>
        <p:spPr>
          <a:xfrm>
            <a:off x="1195227" y="0"/>
            <a:ext cx="6753545" cy="5143500"/>
          </a:xfrm>
          <a:prstGeom prst="rect">
            <a:avLst/>
          </a:prstGeom>
        </p:spPr>
      </p:pic>
    </p:spTree>
    <p:extLst>
      <p:ext uri="{BB962C8B-B14F-4D97-AF65-F5344CB8AC3E}">
        <p14:creationId xmlns:p14="http://schemas.microsoft.com/office/powerpoint/2010/main" val="218912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639445" y="587375"/>
            <a:ext cx="8373110" cy="3538220"/>
          </a:xfrm>
          <a:prstGeom prst="rect">
            <a:avLst/>
          </a:prstGeom>
          <a:noFill/>
        </p:spPr>
        <p:txBody>
          <a:bodyPr wrap="square" rtlCol="0">
            <a:spAutoFit/>
          </a:bodyPr>
          <a:lstStyle/>
          <a:p>
            <a:r>
              <a:rPr lang="en-US" altLang="zh-CN" sz="2800" b="1" dirty="0">
                <a:latin typeface="Times New Roman" panose="02020603050405020304" charset="0"/>
                <a:cs typeface="Times New Roman" panose="02020603050405020304" charset="0"/>
              </a:rPr>
              <a:t>Q1: What is the most crucial element in the introduction part of an argumentative essay?</a:t>
            </a:r>
          </a:p>
          <a:p>
            <a:r>
              <a:rPr lang="en-US" altLang="zh-CN" sz="2800" dirty="0">
                <a:latin typeface="Times New Roman" panose="02020603050405020304" charset="0"/>
                <a:cs typeface="Times New Roman" panose="02020603050405020304" charset="0"/>
              </a:rPr>
              <a:t>A. Providing detailed arguments for sub-points</a:t>
            </a:r>
          </a:p>
          <a:p>
            <a:r>
              <a:rPr lang="en-US" altLang="zh-CN" sz="2800" dirty="0">
                <a:latin typeface="Times New Roman" panose="02020603050405020304" charset="0"/>
                <a:cs typeface="Times New Roman" panose="02020603050405020304" charset="0"/>
              </a:rPr>
              <a:t>B. Presenting the main argument and introducing the background</a:t>
            </a:r>
          </a:p>
          <a:p>
            <a:r>
              <a:rPr lang="en-US" altLang="zh-CN" sz="2800" dirty="0">
                <a:latin typeface="Times New Roman" panose="02020603050405020304" charset="0"/>
                <a:cs typeface="Times New Roman" panose="02020603050405020304" charset="0"/>
              </a:rPr>
              <a:t>C. Incorporating famous quotes to enhance the literary style</a:t>
            </a:r>
          </a:p>
          <a:p>
            <a:r>
              <a:rPr lang="en-US" altLang="zh-CN" sz="2800" dirty="0">
                <a:latin typeface="Times New Roman" panose="02020603050405020304" charset="0"/>
                <a:cs typeface="Times New Roman" panose="02020603050405020304" charset="0"/>
              </a:rPr>
              <a:t>D. Offering a detailed historical background introduction</a:t>
            </a:r>
          </a:p>
        </p:txBody>
      </p:sp>
    </p:spTree>
    <p:extLst>
      <p:ext uri="{BB962C8B-B14F-4D97-AF65-F5344CB8AC3E}">
        <p14:creationId xmlns:p14="http://schemas.microsoft.com/office/powerpoint/2010/main" val="1943723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E9E37F02-0A79-87EF-1804-D9D2218D31F1}"/>
            </a:ext>
          </a:extLst>
        </p:cNvPr>
        <p:cNvGrpSpPr/>
        <p:nvPr/>
      </p:nvGrpSpPr>
      <p:grpSpPr>
        <a:xfrm>
          <a:off x="0" y="0"/>
          <a:ext cx="0" cy="0"/>
          <a:chOff x="0" y="0"/>
          <a:chExt cx="0" cy="0"/>
        </a:xfrm>
      </p:grpSpPr>
      <p:sp>
        <p:nvSpPr>
          <p:cNvPr id="29" name="文本框 28">
            <a:extLst>
              <a:ext uri="{FF2B5EF4-FFF2-40B4-BE49-F238E27FC236}">
                <a16:creationId xmlns:a16="http://schemas.microsoft.com/office/drawing/2014/main" id="{8A59D910-5FBB-CB19-D72A-22BE795467B3}"/>
              </a:ext>
            </a:extLst>
          </p:cNvPr>
          <p:cNvSpPr txBox="1"/>
          <p:nvPr/>
        </p:nvSpPr>
        <p:spPr>
          <a:xfrm>
            <a:off x="335731" y="940534"/>
            <a:ext cx="8472538" cy="1569660"/>
          </a:xfrm>
          <a:prstGeom prst="rect">
            <a:avLst/>
          </a:prstGeom>
          <a:noFill/>
        </p:spPr>
        <p:txBody>
          <a:bodyPr wrap="square">
            <a:spAutoFit/>
          </a:bodyPr>
          <a:lstStyle/>
          <a:p>
            <a:r>
              <a:rPr lang="en-US" altLang="zh-CN" sz="2400" dirty="0">
                <a:solidFill>
                  <a:srgbClr val="7030A0"/>
                </a:solidFill>
                <a:latin typeface="Cambria" panose="02040503050406030204" pitchFamily="18" charset="0"/>
                <a:ea typeface="Cambria" panose="02040503050406030204" pitchFamily="18" charset="0"/>
              </a:rPr>
              <a:t>Good writers have the ability to write clear and effective paragraphs. A paragraph cannot simply be “slopped” together, but rather there is a structure to develop an effective and cohesive paragraph.</a:t>
            </a:r>
            <a:endParaRPr lang="zh-CN" altLang="en-US" sz="2000" dirty="0">
              <a:solidFill>
                <a:schemeClr val="accent2">
                  <a:lumMod val="50000"/>
                </a:schemeClr>
              </a:solidFill>
              <a:latin typeface="Cambria" panose="02040503050406030204" pitchFamily="18" charset="0"/>
            </a:endParaRPr>
          </a:p>
        </p:txBody>
      </p:sp>
      <p:sp>
        <p:nvSpPr>
          <p:cNvPr id="3" name="Google Shape;304;p27">
            <a:extLst>
              <a:ext uri="{FF2B5EF4-FFF2-40B4-BE49-F238E27FC236}">
                <a16:creationId xmlns:a16="http://schemas.microsoft.com/office/drawing/2014/main" id="{E31A99D4-5172-B794-AE7C-68959D8406BF}"/>
              </a:ext>
            </a:extLst>
          </p:cNvPr>
          <p:cNvSpPr txBox="1">
            <a:spLocks noGrp="1"/>
          </p:cNvSpPr>
          <p:nvPr>
            <p:ph type="title"/>
          </p:nvPr>
        </p:nvSpPr>
        <p:spPr>
          <a:xfrm>
            <a:off x="335731" y="258689"/>
            <a:ext cx="911019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Garamond" panose="02020404030301010803" pitchFamily="18" charset="0"/>
              </a:rPr>
              <a:t>Effective Paragraph </a:t>
            </a:r>
            <a:endParaRPr dirty="0">
              <a:latin typeface="Garamond" panose="02020404030301010803" pitchFamily="18" charset="0"/>
            </a:endParaRPr>
          </a:p>
        </p:txBody>
      </p:sp>
      <p:sp>
        <p:nvSpPr>
          <p:cNvPr id="4" name="文本框 3">
            <a:extLst>
              <a:ext uri="{FF2B5EF4-FFF2-40B4-BE49-F238E27FC236}">
                <a16:creationId xmlns:a16="http://schemas.microsoft.com/office/drawing/2014/main" id="{1DEB50E8-8990-E548-252D-259AD3384B93}"/>
              </a:ext>
            </a:extLst>
          </p:cNvPr>
          <p:cNvSpPr txBox="1"/>
          <p:nvPr/>
        </p:nvSpPr>
        <p:spPr>
          <a:xfrm>
            <a:off x="335731" y="2510194"/>
            <a:ext cx="8177842" cy="400110"/>
          </a:xfrm>
          <a:prstGeom prst="rect">
            <a:avLst/>
          </a:prstGeom>
          <a:noFill/>
        </p:spPr>
        <p:txBody>
          <a:bodyPr wrap="square">
            <a:spAutoFit/>
          </a:bodyPr>
          <a:lstStyle/>
          <a:p>
            <a:r>
              <a:rPr lang="en-US" altLang="zh-CN" sz="2000" dirty="0">
                <a:solidFill>
                  <a:schemeClr val="bg2"/>
                </a:solidFill>
                <a:latin typeface="Cambria" panose="02040503050406030204" pitchFamily="18" charset="0"/>
                <a:ea typeface="Cambria" panose="02040503050406030204" pitchFamily="18" charset="0"/>
              </a:rPr>
              <a:t>Good writers should remember the MEAL Plan:</a:t>
            </a:r>
            <a:endParaRPr lang="zh-CN" altLang="en-US" sz="1800" dirty="0">
              <a:solidFill>
                <a:schemeClr val="bg2"/>
              </a:solidFill>
              <a:latin typeface="Cambria" panose="02040503050406030204" pitchFamily="18" charset="0"/>
            </a:endParaRPr>
          </a:p>
        </p:txBody>
      </p:sp>
      <p:sp>
        <p:nvSpPr>
          <p:cNvPr id="6" name="文本框 5">
            <a:extLst>
              <a:ext uri="{FF2B5EF4-FFF2-40B4-BE49-F238E27FC236}">
                <a16:creationId xmlns:a16="http://schemas.microsoft.com/office/drawing/2014/main" id="{858A1A1D-65C8-3B70-A71B-4372781B4F0A}"/>
              </a:ext>
            </a:extLst>
          </p:cNvPr>
          <p:cNvSpPr txBox="1"/>
          <p:nvPr/>
        </p:nvSpPr>
        <p:spPr>
          <a:xfrm>
            <a:off x="5242267" y="2910304"/>
            <a:ext cx="2095235" cy="1569660"/>
          </a:xfrm>
          <a:prstGeom prst="rect">
            <a:avLst/>
          </a:prstGeom>
          <a:noFill/>
        </p:spPr>
        <p:txBody>
          <a:bodyPr wrap="square">
            <a:spAutoFit/>
          </a:bodyPr>
          <a:lstStyle/>
          <a:p>
            <a:r>
              <a:rPr lang="en-US" altLang="zh-CN" sz="2400" b="1" dirty="0">
                <a:solidFill>
                  <a:schemeClr val="bg2"/>
                </a:solidFill>
                <a:latin typeface="Cambria" panose="02040503050406030204" pitchFamily="18" charset="0"/>
                <a:ea typeface="Cambria" panose="02040503050406030204" pitchFamily="18" charset="0"/>
              </a:rPr>
              <a:t>M</a:t>
            </a:r>
            <a:r>
              <a:rPr lang="en-US" altLang="zh-CN" sz="2400" dirty="0">
                <a:solidFill>
                  <a:schemeClr val="tx1"/>
                </a:solidFill>
                <a:latin typeface="Cambria" panose="02040503050406030204" pitchFamily="18" charset="0"/>
                <a:ea typeface="Cambria" panose="02040503050406030204" pitchFamily="18" charset="0"/>
              </a:rPr>
              <a:t>ain Idea</a:t>
            </a:r>
          </a:p>
          <a:p>
            <a:r>
              <a:rPr lang="en-US" altLang="zh-CN" sz="2400" b="1" dirty="0">
                <a:solidFill>
                  <a:schemeClr val="bg2"/>
                </a:solidFill>
                <a:latin typeface="Cambria" panose="02040503050406030204" pitchFamily="18" charset="0"/>
                <a:ea typeface="Cambria" panose="02040503050406030204" pitchFamily="18" charset="0"/>
              </a:rPr>
              <a:t>E</a:t>
            </a:r>
            <a:r>
              <a:rPr lang="en-US" altLang="zh-CN" sz="2400" dirty="0">
                <a:solidFill>
                  <a:schemeClr val="tx1"/>
                </a:solidFill>
                <a:latin typeface="Cambria" panose="02040503050406030204" pitchFamily="18" charset="0"/>
                <a:ea typeface="Cambria" panose="02040503050406030204" pitchFamily="18" charset="0"/>
              </a:rPr>
              <a:t>vidence</a:t>
            </a:r>
          </a:p>
          <a:p>
            <a:r>
              <a:rPr lang="en-US" altLang="zh-CN" sz="2400" b="1" dirty="0">
                <a:solidFill>
                  <a:schemeClr val="bg2"/>
                </a:solidFill>
                <a:latin typeface="Cambria" panose="02040503050406030204" pitchFamily="18" charset="0"/>
                <a:ea typeface="Cambria" panose="02040503050406030204" pitchFamily="18" charset="0"/>
              </a:rPr>
              <a:t>A</a:t>
            </a:r>
            <a:r>
              <a:rPr lang="en-US" altLang="zh-CN" sz="2400" dirty="0">
                <a:solidFill>
                  <a:schemeClr val="tx1"/>
                </a:solidFill>
                <a:latin typeface="Cambria" panose="02040503050406030204" pitchFamily="18" charset="0"/>
                <a:ea typeface="Cambria" panose="02040503050406030204" pitchFamily="18" charset="0"/>
              </a:rPr>
              <a:t>nalysis</a:t>
            </a:r>
          </a:p>
          <a:p>
            <a:r>
              <a:rPr lang="en-US" altLang="zh-CN" sz="2400" b="1" dirty="0">
                <a:solidFill>
                  <a:schemeClr val="bg2"/>
                </a:solidFill>
                <a:latin typeface="Cambria" panose="02040503050406030204" pitchFamily="18" charset="0"/>
                <a:ea typeface="Cambria" panose="02040503050406030204" pitchFamily="18" charset="0"/>
              </a:rPr>
              <a:t>L</a:t>
            </a:r>
            <a:r>
              <a:rPr lang="en-US" altLang="zh-CN" sz="2400" dirty="0">
                <a:solidFill>
                  <a:schemeClr val="tx1"/>
                </a:solidFill>
                <a:latin typeface="Cambria" panose="02040503050406030204" pitchFamily="18" charset="0"/>
                <a:ea typeface="Cambria" panose="02040503050406030204" pitchFamily="18" charset="0"/>
              </a:rPr>
              <a:t>ink</a:t>
            </a:r>
            <a:endParaRPr lang="zh-CN" altLang="en-US" sz="20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62773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5CA66C22-3261-8B09-8EE0-2CB17AAFDBD3}"/>
            </a:ext>
          </a:extLst>
        </p:cNvPr>
        <p:cNvGrpSpPr/>
        <p:nvPr/>
      </p:nvGrpSpPr>
      <p:grpSpPr>
        <a:xfrm>
          <a:off x="0" y="0"/>
          <a:ext cx="0" cy="0"/>
          <a:chOff x="0" y="0"/>
          <a:chExt cx="0" cy="0"/>
        </a:xfrm>
      </p:grpSpPr>
      <p:sp>
        <p:nvSpPr>
          <p:cNvPr id="29" name="文本框 28">
            <a:extLst>
              <a:ext uri="{FF2B5EF4-FFF2-40B4-BE49-F238E27FC236}">
                <a16:creationId xmlns:a16="http://schemas.microsoft.com/office/drawing/2014/main" id="{3B33C63B-F5DD-36E5-0FE6-6222C694669E}"/>
              </a:ext>
            </a:extLst>
          </p:cNvPr>
          <p:cNvSpPr txBox="1"/>
          <p:nvPr/>
        </p:nvSpPr>
        <p:spPr>
          <a:xfrm>
            <a:off x="335731" y="962836"/>
            <a:ext cx="8472538" cy="2677656"/>
          </a:xfrm>
          <a:prstGeom prst="rect">
            <a:avLst/>
          </a:prstGeom>
          <a:noFill/>
        </p:spPr>
        <p:txBody>
          <a:bodyPr wrap="square">
            <a:spAutoFit/>
          </a:bodyPr>
          <a:lstStyle/>
          <a:p>
            <a:pPr marL="342900" indent="-342900">
              <a:buFont typeface="Wingdings" pitchFamily="2" charset="2"/>
              <a:buChar char="Ø"/>
            </a:pPr>
            <a:r>
              <a:rPr lang="en-US" altLang="zh-CN" sz="2400" dirty="0">
                <a:solidFill>
                  <a:srgbClr val="7030A0"/>
                </a:solidFill>
                <a:latin typeface="Cambria" panose="02040503050406030204" pitchFamily="18" charset="0"/>
                <a:ea typeface="Cambria" panose="02040503050406030204" pitchFamily="18" charset="0"/>
              </a:rPr>
              <a:t>The main idea of a paragraph is called the </a:t>
            </a:r>
            <a:r>
              <a:rPr lang="en-US" altLang="zh-CN" sz="2400" b="1" dirty="0">
                <a:solidFill>
                  <a:srgbClr val="7030A0"/>
                </a:solidFill>
                <a:latin typeface="Cambria" panose="02040503050406030204" pitchFamily="18" charset="0"/>
                <a:ea typeface="Cambria" panose="02040503050406030204" pitchFamily="18" charset="0"/>
              </a:rPr>
              <a:t>topic sentence</a:t>
            </a:r>
            <a:r>
              <a:rPr lang="en-US" altLang="zh-CN" sz="2400" dirty="0">
                <a:solidFill>
                  <a:srgbClr val="7030A0"/>
                </a:solidFill>
                <a:latin typeface="Cambria" panose="02040503050406030204" pitchFamily="18" charset="0"/>
                <a:ea typeface="Cambria" panose="02040503050406030204" pitchFamily="18" charset="0"/>
              </a:rPr>
              <a:t>.</a:t>
            </a:r>
          </a:p>
          <a:p>
            <a:pPr marL="342900" indent="-342900">
              <a:buFont typeface="Wingdings" pitchFamily="2" charset="2"/>
              <a:buChar char="Ø"/>
            </a:pPr>
            <a:r>
              <a:rPr lang="en" altLang="zh-CN" sz="2400" dirty="0">
                <a:solidFill>
                  <a:srgbClr val="7030A0"/>
                </a:solidFill>
                <a:latin typeface="Cambria" panose="02040503050406030204" pitchFamily="18" charset="0"/>
              </a:rPr>
              <a:t>Everything in your paragraph must connect and support your topic sentence in order to be </a:t>
            </a:r>
            <a:r>
              <a:rPr lang="en" altLang="zh-CN" sz="2400" b="1" dirty="0">
                <a:solidFill>
                  <a:srgbClr val="7030A0"/>
                </a:solidFill>
                <a:latin typeface="Cambria" panose="02040503050406030204" pitchFamily="18" charset="0"/>
              </a:rPr>
              <a:t>cohesive</a:t>
            </a:r>
            <a:r>
              <a:rPr lang="en" altLang="zh-CN" sz="2400" dirty="0">
                <a:solidFill>
                  <a:srgbClr val="7030A0"/>
                </a:solidFill>
                <a:latin typeface="Cambria" panose="02040503050406030204" pitchFamily="18" charset="0"/>
              </a:rPr>
              <a:t>.</a:t>
            </a:r>
          </a:p>
          <a:p>
            <a:pPr marL="342900" indent="-342900">
              <a:buFont typeface="Wingdings" pitchFamily="2" charset="2"/>
              <a:buChar char="Ø"/>
            </a:pPr>
            <a:r>
              <a:rPr lang="en" altLang="zh-CN" sz="2400" dirty="0">
                <a:solidFill>
                  <a:srgbClr val="7030A0"/>
                </a:solidFill>
                <a:latin typeface="Cambria" panose="02040503050406030204" pitchFamily="18" charset="0"/>
              </a:rPr>
              <a:t>The topic sentence should appear near the </a:t>
            </a:r>
            <a:r>
              <a:rPr lang="en" altLang="zh-CN" sz="2400" b="1" dirty="0">
                <a:solidFill>
                  <a:srgbClr val="7030A0"/>
                </a:solidFill>
                <a:latin typeface="Cambria" panose="02040503050406030204" pitchFamily="18" charset="0"/>
              </a:rPr>
              <a:t>beginning of the paragraph</a:t>
            </a:r>
          </a:p>
          <a:p>
            <a:pPr marL="342900" indent="-342900">
              <a:buFont typeface="Wingdings" pitchFamily="2" charset="2"/>
              <a:buChar char="Ø"/>
            </a:pPr>
            <a:r>
              <a:rPr lang="en" altLang="zh-CN" sz="2400" dirty="0">
                <a:solidFill>
                  <a:srgbClr val="7030A0"/>
                </a:solidFill>
                <a:latin typeface="Cambria" panose="02040503050406030204" pitchFamily="18" charset="0"/>
              </a:rPr>
              <a:t>The topic sentence for each paragraph should be </a:t>
            </a:r>
            <a:r>
              <a:rPr lang="en" altLang="zh-CN" sz="2400" b="1" dirty="0">
                <a:solidFill>
                  <a:srgbClr val="7030A0"/>
                </a:solidFill>
                <a:latin typeface="Cambria" panose="02040503050406030204" pitchFamily="18" charset="0"/>
              </a:rPr>
              <a:t>directly related to the paper’s main idea or thesis.</a:t>
            </a:r>
            <a:endParaRPr lang="zh-CN" altLang="en-US" sz="2400" b="1" dirty="0">
              <a:solidFill>
                <a:srgbClr val="7030A0"/>
              </a:solidFill>
              <a:latin typeface="Cambria" panose="02040503050406030204" pitchFamily="18" charset="0"/>
            </a:endParaRPr>
          </a:p>
        </p:txBody>
      </p:sp>
      <p:sp>
        <p:nvSpPr>
          <p:cNvPr id="3" name="Google Shape;304;p27">
            <a:extLst>
              <a:ext uri="{FF2B5EF4-FFF2-40B4-BE49-F238E27FC236}">
                <a16:creationId xmlns:a16="http://schemas.microsoft.com/office/drawing/2014/main" id="{BD6D7E05-47E2-8222-E276-50CBF555CF60}"/>
              </a:ext>
            </a:extLst>
          </p:cNvPr>
          <p:cNvSpPr txBox="1">
            <a:spLocks noGrp="1"/>
          </p:cNvSpPr>
          <p:nvPr>
            <p:ph type="title"/>
          </p:nvPr>
        </p:nvSpPr>
        <p:spPr>
          <a:xfrm>
            <a:off x="335731" y="258689"/>
            <a:ext cx="911019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Garamond" panose="02020404030301010803" pitchFamily="18" charset="0"/>
              </a:rPr>
              <a:t>M</a:t>
            </a:r>
            <a:r>
              <a:rPr lang="en-US" dirty="0" err="1">
                <a:latin typeface="Garamond" panose="02020404030301010803" pitchFamily="18" charset="0"/>
              </a:rPr>
              <a:t>ai</a:t>
            </a:r>
            <a:r>
              <a:rPr lang="en-US" altLang="zh-CN" dirty="0" err="1">
                <a:latin typeface="Garamond" panose="02020404030301010803" pitchFamily="18" charset="0"/>
              </a:rPr>
              <a:t>n</a:t>
            </a:r>
            <a:r>
              <a:rPr lang="zh-CN" altLang="en-US" dirty="0">
                <a:latin typeface="Garamond" panose="02020404030301010803" pitchFamily="18" charset="0"/>
              </a:rPr>
              <a:t> </a:t>
            </a:r>
            <a:r>
              <a:rPr lang="en-US" altLang="zh-CN" dirty="0">
                <a:latin typeface="Garamond" panose="02020404030301010803" pitchFamily="18" charset="0"/>
              </a:rPr>
              <a:t>idea</a:t>
            </a:r>
            <a:endParaRPr dirty="0">
              <a:latin typeface="Garamond" panose="02020404030301010803" pitchFamily="18" charset="0"/>
            </a:endParaRPr>
          </a:p>
        </p:txBody>
      </p:sp>
    </p:spTree>
    <p:extLst>
      <p:ext uri="{BB962C8B-B14F-4D97-AF65-F5344CB8AC3E}">
        <p14:creationId xmlns:p14="http://schemas.microsoft.com/office/powerpoint/2010/main" val="180397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9CF6D301-B665-DE7F-C3B5-9DC9305C45A4}"/>
            </a:ext>
          </a:extLst>
        </p:cNvPr>
        <p:cNvGrpSpPr/>
        <p:nvPr/>
      </p:nvGrpSpPr>
      <p:grpSpPr>
        <a:xfrm>
          <a:off x="0" y="0"/>
          <a:ext cx="0" cy="0"/>
          <a:chOff x="0" y="0"/>
          <a:chExt cx="0" cy="0"/>
        </a:xfrm>
      </p:grpSpPr>
      <p:sp>
        <p:nvSpPr>
          <p:cNvPr id="29" name="文本框 28">
            <a:extLst>
              <a:ext uri="{FF2B5EF4-FFF2-40B4-BE49-F238E27FC236}">
                <a16:creationId xmlns:a16="http://schemas.microsoft.com/office/drawing/2014/main" id="{EC6C20B3-A0AE-303F-C8FE-38FEB0C9A1C8}"/>
              </a:ext>
            </a:extLst>
          </p:cNvPr>
          <p:cNvSpPr txBox="1"/>
          <p:nvPr/>
        </p:nvSpPr>
        <p:spPr>
          <a:xfrm>
            <a:off x="525301" y="962836"/>
            <a:ext cx="8472538" cy="830997"/>
          </a:xfrm>
          <a:prstGeom prst="rect">
            <a:avLst/>
          </a:prstGeom>
          <a:noFill/>
        </p:spPr>
        <p:txBody>
          <a:bodyPr wrap="square">
            <a:spAutoFit/>
          </a:bodyPr>
          <a:lstStyle/>
          <a:p>
            <a:r>
              <a:rPr lang="en" altLang="zh-CN" sz="2400" dirty="0">
                <a:solidFill>
                  <a:srgbClr val="7030A0"/>
                </a:solidFill>
                <a:latin typeface="Cambria" panose="02040503050406030204" pitchFamily="18" charset="0"/>
              </a:rPr>
              <a:t>The University of Toledo </a:t>
            </a:r>
            <a:r>
              <a:rPr lang="en" altLang="zh-CN" sz="2400" b="1" dirty="0">
                <a:solidFill>
                  <a:srgbClr val="7030A0"/>
                </a:solidFill>
                <a:latin typeface="Cambria" panose="02040503050406030204" pitchFamily="18" charset="0"/>
              </a:rPr>
              <a:t>should ban smoking on campus </a:t>
            </a:r>
            <a:r>
              <a:rPr lang="en" altLang="zh-CN" sz="2400" dirty="0">
                <a:solidFill>
                  <a:srgbClr val="7030A0"/>
                </a:solidFill>
                <a:latin typeface="Cambria" panose="02040503050406030204" pitchFamily="18" charset="0"/>
              </a:rPr>
              <a:t>because of its </a:t>
            </a:r>
            <a:r>
              <a:rPr lang="en" altLang="zh-CN" sz="2400" b="1" dirty="0">
                <a:solidFill>
                  <a:srgbClr val="7030A0"/>
                </a:solidFill>
                <a:latin typeface="Cambria" panose="02040503050406030204" pitchFamily="18" charset="0"/>
              </a:rPr>
              <a:t>negative effects on people and the campus.</a:t>
            </a:r>
            <a:endParaRPr lang="zh-CN" altLang="en-US" sz="2400" b="1" dirty="0">
              <a:solidFill>
                <a:srgbClr val="7030A0"/>
              </a:solidFill>
              <a:latin typeface="Cambria" panose="02040503050406030204" pitchFamily="18" charset="0"/>
            </a:endParaRPr>
          </a:p>
        </p:txBody>
      </p:sp>
      <p:sp>
        <p:nvSpPr>
          <p:cNvPr id="3" name="Google Shape;304;p27">
            <a:extLst>
              <a:ext uri="{FF2B5EF4-FFF2-40B4-BE49-F238E27FC236}">
                <a16:creationId xmlns:a16="http://schemas.microsoft.com/office/drawing/2014/main" id="{70ED75A4-3E4F-9D2F-649B-B9D65A151ED7}"/>
              </a:ext>
            </a:extLst>
          </p:cNvPr>
          <p:cNvSpPr txBox="1">
            <a:spLocks noGrp="1"/>
          </p:cNvSpPr>
          <p:nvPr>
            <p:ph type="title"/>
          </p:nvPr>
        </p:nvSpPr>
        <p:spPr>
          <a:xfrm>
            <a:off x="335731" y="390136"/>
            <a:ext cx="911019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i="1" dirty="0">
                <a:latin typeface="Garamond" panose="02020404030301010803" pitchFamily="18" charset="0"/>
              </a:rPr>
              <a:t>For example</a:t>
            </a:r>
            <a:r>
              <a:rPr lang="en" sz="2800" dirty="0">
                <a:latin typeface="Garamond" panose="02020404030301010803" pitchFamily="18" charset="0"/>
              </a:rPr>
              <a:t>, if the thesis statement for your essay is:</a:t>
            </a:r>
            <a:endParaRPr sz="2800" dirty="0">
              <a:latin typeface="Garamond" panose="02020404030301010803" pitchFamily="18" charset="0"/>
            </a:endParaRPr>
          </a:p>
        </p:txBody>
      </p:sp>
      <p:sp>
        <p:nvSpPr>
          <p:cNvPr id="2" name="Google Shape;304;p27">
            <a:extLst>
              <a:ext uri="{FF2B5EF4-FFF2-40B4-BE49-F238E27FC236}">
                <a16:creationId xmlns:a16="http://schemas.microsoft.com/office/drawing/2014/main" id="{78C395E2-9477-B007-4AED-2DA14CF93B6D}"/>
              </a:ext>
            </a:extLst>
          </p:cNvPr>
          <p:cNvSpPr txBox="1">
            <a:spLocks/>
          </p:cNvSpPr>
          <p:nvPr/>
        </p:nvSpPr>
        <p:spPr>
          <a:xfrm>
            <a:off x="335731" y="1793833"/>
            <a:ext cx="911019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Nanum Pen Script"/>
              <a:buNone/>
              <a:defRPr sz="3500" b="1" i="0" u="none" strike="noStrike" cap="none">
                <a:solidFill>
                  <a:schemeClr val="dk1"/>
                </a:solidFill>
                <a:latin typeface="Nanum Pen Script"/>
                <a:ea typeface="Nanum Pen Script"/>
                <a:cs typeface="Nanum Pen Script"/>
                <a:sym typeface="Nanum Pen Script"/>
              </a:defRPr>
            </a:lvl1pPr>
            <a:lvl2pPr marR="0" lvl="1"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9pPr>
          </a:lstStyle>
          <a:p>
            <a:pPr algn="l"/>
            <a:r>
              <a:rPr lang="en" sz="2800" dirty="0">
                <a:latin typeface="Garamond" panose="02020404030301010803" pitchFamily="18" charset="0"/>
              </a:rPr>
              <a:t>Possible topic sentences for body paragraphs:</a:t>
            </a:r>
          </a:p>
        </p:txBody>
      </p:sp>
      <p:sp>
        <p:nvSpPr>
          <p:cNvPr id="4" name="文本框 3">
            <a:extLst>
              <a:ext uri="{FF2B5EF4-FFF2-40B4-BE49-F238E27FC236}">
                <a16:creationId xmlns:a16="http://schemas.microsoft.com/office/drawing/2014/main" id="{24BFD495-EE25-4116-CF1C-35DC0246AA12}"/>
              </a:ext>
            </a:extLst>
          </p:cNvPr>
          <p:cNvSpPr txBox="1"/>
          <p:nvPr/>
        </p:nvSpPr>
        <p:spPr>
          <a:xfrm>
            <a:off x="335731" y="2287389"/>
            <a:ext cx="8662108" cy="2308324"/>
          </a:xfrm>
          <a:prstGeom prst="rect">
            <a:avLst/>
          </a:prstGeom>
          <a:noFill/>
        </p:spPr>
        <p:txBody>
          <a:bodyPr wrap="square">
            <a:spAutoFit/>
          </a:bodyPr>
          <a:lstStyle/>
          <a:p>
            <a:pPr marL="342900" indent="-342900">
              <a:buFont typeface="Arial" panose="020B0604020202020204" pitchFamily="34" charset="0"/>
              <a:buChar char="•"/>
            </a:pPr>
            <a:r>
              <a:rPr lang="en" altLang="zh-CN" sz="2400" dirty="0">
                <a:solidFill>
                  <a:srgbClr val="7030A0"/>
                </a:solidFill>
                <a:latin typeface="Cambria" panose="02040503050406030204" pitchFamily="18" charset="0"/>
              </a:rPr>
              <a:t>Smoking is directly connected to dangerous health problems.</a:t>
            </a:r>
          </a:p>
          <a:p>
            <a:pPr marL="342900" indent="-342900">
              <a:buFont typeface="Arial" panose="020B0604020202020204" pitchFamily="34" charset="0"/>
              <a:buChar char="•"/>
            </a:pPr>
            <a:r>
              <a:rPr lang="en" altLang="zh-CN" sz="2400" dirty="0">
                <a:solidFill>
                  <a:srgbClr val="7030A0"/>
                </a:solidFill>
                <a:latin typeface="Cambria" panose="02040503050406030204" pitchFamily="18" charset="0"/>
              </a:rPr>
              <a:t>Non-smokers should not be subjected to secondhand smoke.</a:t>
            </a:r>
          </a:p>
          <a:p>
            <a:pPr marL="342900" indent="-342900">
              <a:buFont typeface="Arial" panose="020B0604020202020204" pitchFamily="34" charset="0"/>
              <a:buChar char="•"/>
            </a:pPr>
            <a:r>
              <a:rPr lang="en" altLang="zh-CN" sz="2400" dirty="0">
                <a:solidFill>
                  <a:srgbClr val="7030A0"/>
                </a:solidFill>
                <a:latin typeface="Cambria" panose="02040503050406030204" pitchFamily="18" charset="0"/>
              </a:rPr>
              <a:t>By allowing smoking on campus The University is supporting unhealthy habits.</a:t>
            </a:r>
          </a:p>
          <a:p>
            <a:pPr marL="342900" indent="-342900">
              <a:buFont typeface="Arial" panose="020B0604020202020204" pitchFamily="34" charset="0"/>
              <a:buChar char="•"/>
            </a:pPr>
            <a:r>
              <a:rPr lang="en" altLang="zh-CN" sz="2400" dirty="0">
                <a:solidFill>
                  <a:srgbClr val="7030A0"/>
                </a:solidFill>
                <a:latin typeface="Cambria" panose="02040503050406030204" pitchFamily="18" charset="0"/>
              </a:rPr>
              <a:t>When people smoke they irresponsibly discard their cigarettes and ashes all over campus.</a:t>
            </a:r>
            <a:endParaRPr lang="zh-CN" altLang="en-US" sz="2400" b="1" dirty="0">
              <a:solidFill>
                <a:srgbClr val="7030A0"/>
              </a:solidFill>
              <a:latin typeface="Cambria" panose="02040503050406030204" pitchFamily="18" charset="0"/>
            </a:endParaRPr>
          </a:p>
        </p:txBody>
      </p:sp>
    </p:spTree>
    <p:extLst>
      <p:ext uri="{BB962C8B-B14F-4D97-AF65-F5344CB8AC3E}">
        <p14:creationId xmlns:p14="http://schemas.microsoft.com/office/powerpoint/2010/main" val="70467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C662CE33-CED9-9C47-BCA9-1C7E34044978}"/>
            </a:ext>
          </a:extLst>
        </p:cNvPr>
        <p:cNvGrpSpPr/>
        <p:nvPr/>
      </p:nvGrpSpPr>
      <p:grpSpPr>
        <a:xfrm>
          <a:off x="0" y="0"/>
          <a:ext cx="0" cy="0"/>
          <a:chOff x="0" y="0"/>
          <a:chExt cx="0" cy="0"/>
        </a:xfrm>
      </p:grpSpPr>
      <p:sp>
        <p:nvSpPr>
          <p:cNvPr id="29" name="文本框 28">
            <a:extLst>
              <a:ext uri="{FF2B5EF4-FFF2-40B4-BE49-F238E27FC236}">
                <a16:creationId xmlns:a16="http://schemas.microsoft.com/office/drawing/2014/main" id="{71312F74-6B5C-8C59-B3A6-4E696C6CCA9A}"/>
              </a:ext>
            </a:extLst>
          </p:cNvPr>
          <p:cNvSpPr txBox="1"/>
          <p:nvPr/>
        </p:nvSpPr>
        <p:spPr>
          <a:xfrm>
            <a:off x="335731" y="962836"/>
            <a:ext cx="8662108" cy="1200329"/>
          </a:xfrm>
          <a:prstGeom prst="rect">
            <a:avLst/>
          </a:prstGeom>
          <a:noFill/>
        </p:spPr>
        <p:txBody>
          <a:bodyPr wrap="square">
            <a:spAutoFit/>
          </a:bodyPr>
          <a:lstStyle/>
          <a:p>
            <a:r>
              <a:rPr lang="en" altLang="zh-CN" sz="2400" dirty="0">
                <a:solidFill>
                  <a:srgbClr val="7030A0"/>
                </a:solidFill>
                <a:latin typeface="Cambria" panose="02040503050406030204" pitchFamily="18" charset="0"/>
              </a:rPr>
              <a:t>After the main idea (the topic sentence) is stated, r</a:t>
            </a:r>
            <a:r>
              <a:rPr lang="en" altLang="zh-CN" sz="2400" b="1" dirty="0">
                <a:solidFill>
                  <a:srgbClr val="7030A0"/>
                </a:solidFill>
                <a:latin typeface="Cambria" panose="02040503050406030204" pitchFamily="18" charset="0"/>
              </a:rPr>
              <a:t>elevant evidence must be provided </a:t>
            </a:r>
            <a:r>
              <a:rPr lang="en" altLang="zh-CN" sz="2400" dirty="0">
                <a:solidFill>
                  <a:srgbClr val="7030A0"/>
                </a:solidFill>
                <a:latin typeface="Cambria" panose="02040503050406030204" pitchFamily="18" charset="0"/>
              </a:rPr>
              <a:t>to support the debatable claim made in the topic sentence.</a:t>
            </a:r>
            <a:endParaRPr lang="zh-CN" altLang="en-US" sz="2400" b="1" dirty="0">
              <a:solidFill>
                <a:srgbClr val="7030A0"/>
              </a:solidFill>
              <a:latin typeface="Cambria" panose="02040503050406030204" pitchFamily="18" charset="0"/>
            </a:endParaRPr>
          </a:p>
        </p:txBody>
      </p:sp>
      <p:sp>
        <p:nvSpPr>
          <p:cNvPr id="3" name="Google Shape;304;p27">
            <a:extLst>
              <a:ext uri="{FF2B5EF4-FFF2-40B4-BE49-F238E27FC236}">
                <a16:creationId xmlns:a16="http://schemas.microsoft.com/office/drawing/2014/main" id="{1A33A59D-71DE-9AAE-78F4-EAD0DB8873BD}"/>
              </a:ext>
            </a:extLst>
          </p:cNvPr>
          <p:cNvSpPr txBox="1">
            <a:spLocks noGrp="1"/>
          </p:cNvSpPr>
          <p:nvPr>
            <p:ph type="title"/>
          </p:nvPr>
        </p:nvSpPr>
        <p:spPr>
          <a:xfrm>
            <a:off x="335731" y="390136"/>
            <a:ext cx="911019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latin typeface="Garamond" panose="02020404030301010803" pitchFamily="18" charset="0"/>
              </a:rPr>
              <a:t>Evidence </a:t>
            </a:r>
            <a:endParaRPr sz="3600" dirty="0">
              <a:latin typeface="Garamond" panose="02020404030301010803" pitchFamily="18" charset="0"/>
            </a:endParaRPr>
          </a:p>
        </p:txBody>
      </p:sp>
      <p:sp>
        <p:nvSpPr>
          <p:cNvPr id="5" name="文本框 4">
            <a:extLst>
              <a:ext uri="{FF2B5EF4-FFF2-40B4-BE49-F238E27FC236}">
                <a16:creationId xmlns:a16="http://schemas.microsoft.com/office/drawing/2014/main" id="{980CEB9C-9FBA-6F37-605B-69585BD584B6}"/>
              </a:ext>
            </a:extLst>
          </p:cNvPr>
          <p:cNvSpPr txBox="1"/>
          <p:nvPr/>
        </p:nvSpPr>
        <p:spPr>
          <a:xfrm>
            <a:off x="559774" y="2163165"/>
            <a:ext cx="8662108" cy="461665"/>
          </a:xfrm>
          <a:prstGeom prst="rect">
            <a:avLst/>
          </a:prstGeom>
          <a:noFill/>
        </p:spPr>
        <p:txBody>
          <a:bodyPr wrap="square">
            <a:spAutoFit/>
          </a:bodyPr>
          <a:lstStyle/>
          <a:p>
            <a:r>
              <a:rPr lang="en" altLang="zh-CN" sz="2400" b="1" dirty="0">
                <a:solidFill>
                  <a:srgbClr val="7030A0"/>
                </a:solidFill>
                <a:latin typeface="Cambria" panose="02040503050406030204" pitchFamily="18" charset="0"/>
              </a:rPr>
              <a:t>Ethos Pathos Logos</a:t>
            </a:r>
            <a:endParaRPr lang="zh-CN" altLang="en-US" sz="2400" b="1" dirty="0">
              <a:solidFill>
                <a:srgbClr val="7030A0"/>
              </a:solidFill>
              <a:latin typeface="Cambria" panose="02040503050406030204" pitchFamily="18" charset="0"/>
            </a:endParaRPr>
          </a:p>
        </p:txBody>
      </p:sp>
      <p:sp>
        <p:nvSpPr>
          <p:cNvPr id="6" name="文本框 5">
            <a:extLst>
              <a:ext uri="{FF2B5EF4-FFF2-40B4-BE49-F238E27FC236}">
                <a16:creationId xmlns:a16="http://schemas.microsoft.com/office/drawing/2014/main" id="{FEDD9710-DDD4-6E4E-BA20-4465DDF31BF2}"/>
              </a:ext>
            </a:extLst>
          </p:cNvPr>
          <p:cNvSpPr txBox="1"/>
          <p:nvPr/>
        </p:nvSpPr>
        <p:spPr>
          <a:xfrm>
            <a:off x="335731" y="2624830"/>
            <a:ext cx="8662108" cy="523220"/>
          </a:xfrm>
          <a:prstGeom prst="rect">
            <a:avLst/>
          </a:prstGeom>
          <a:noFill/>
        </p:spPr>
        <p:txBody>
          <a:bodyPr wrap="square">
            <a:spAutoFit/>
          </a:bodyPr>
          <a:lstStyle/>
          <a:p>
            <a:r>
              <a:rPr lang="en" altLang="zh-CN" sz="2800" b="1" dirty="0">
                <a:solidFill>
                  <a:schemeClr val="tx1"/>
                </a:solidFill>
                <a:latin typeface="Cambria" panose="02040503050406030204" pitchFamily="18" charset="0"/>
              </a:rPr>
              <a:t>T</a:t>
            </a:r>
            <a:r>
              <a:rPr lang="en-US" altLang="zh-CN" sz="2800" b="1" dirty="0">
                <a:solidFill>
                  <a:schemeClr val="tx1"/>
                </a:solidFill>
                <a:latin typeface="Cambria" panose="02040503050406030204" pitchFamily="18" charset="0"/>
              </a:rPr>
              <a:t>he</a:t>
            </a:r>
            <a:r>
              <a:rPr lang="zh-CN" altLang="en-US" sz="2800" b="1" dirty="0">
                <a:solidFill>
                  <a:schemeClr val="tx1"/>
                </a:solidFill>
                <a:latin typeface="Cambria" panose="02040503050406030204" pitchFamily="18" charset="0"/>
              </a:rPr>
              <a:t> </a:t>
            </a:r>
            <a:r>
              <a:rPr lang="en" altLang="zh-CN" sz="2800" b="1" dirty="0">
                <a:solidFill>
                  <a:schemeClr val="tx1"/>
                </a:solidFill>
                <a:latin typeface="Cambria" panose="02040503050406030204" pitchFamily="18" charset="0"/>
              </a:rPr>
              <a:t>forms of evidence</a:t>
            </a:r>
            <a:r>
              <a:rPr lang="en-US" altLang="zh-CN" sz="2800" b="1" dirty="0">
                <a:solidFill>
                  <a:schemeClr val="tx1"/>
                </a:solidFill>
                <a:latin typeface="Cambria" panose="02040503050406030204" pitchFamily="18" charset="0"/>
              </a:rPr>
              <a:t>:</a:t>
            </a:r>
            <a:endParaRPr lang="zh-CN" altLang="en-US" sz="2800" b="1" dirty="0">
              <a:solidFill>
                <a:schemeClr val="tx1"/>
              </a:solidFill>
              <a:latin typeface="Cambria" panose="02040503050406030204" pitchFamily="18" charset="0"/>
            </a:endParaRPr>
          </a:p>
        </p:txBody>
      </p:sp>
      <p:sp>
        <p:nvSpPr>
          <p:cNvPr id="7" name="文本框 6">
            <a:extLst>
              <a:ext uri="{FF2B5EF4-FFF2-40B4-BE49-F238E27FC236}">
                <a16:creationId xmlns:a16="http://schemas.microsoft.com/office/drawing/2014/main" id="{F3F79919-3F2E-6D3F-F981-EF90F7CFD9ED}"/>
              </a:ext>
            </a:extLst>
          </p:cNvPr>
          <p:cNvSpPr txBox="1"/>
          <p:nvPr/>
        </p:nvSpPr>
        <p:spPr>
          <a:xfrm>
            <a:off x="335731" y="3148050"/>
            <a:ext cx="8183801" cy="830997"/>
          </a:xfrm>
          <a:prstGeom prst="rect">
            <a:avLst/>
          </a:prstGeom>
          <a:noFill/>
        </p:spPr>
        <p:txBody>
          <a:bodyPr wrap="square">
            <a:spAutoFit/>
          </a:bodyPr>
          <a:lstStyle/>
          <a:p>
            <a:r>
              <a:rPr lang="en" altLang="zh-CN" sz="2400" dirty="0">
                <a:solidFill>
                  <a:srgbClr val="7030A0"/>
                </a:solidFill>
                <a:latin typeface="Cambria" panose="02040503050406030204" pitchFamily="18" charset="0"/>
              </a:rPr>
              <a:t>Studies, reports, data, statistics, interviews, examples or</a:t>
            </a:r>
          </a:p>
          <a:p>
            <a:r>
              <a:rPr lang="en" altLang="zh-CN" sz="2400" dirty="0">
                <a:solidFill>
                  <a:srgbClr val="7030A0"/>
                </a:solidFill>
                <a:latin typeface="Cambria" panose="02040503050406030204" pitchFamily="18" charset="0"/>
              </a:rPr>
              <a:t>illustrations.</a:t>
            </a:r>
            <a:endParaRPr lang="zh-CN" altLang="en-US" sz="2400" b="1" dirty="0">
              <a:solidFill>
                <a:srgbClr val="7030A0"/>
              </a:solidFill>
              <a:latin typeface="Cambria" panose="02040503050406030204" pitchFamily="18" charset="0"/>
            </a:endParaRPr>
          </a:p>
        </p:txBody>
      </p:sp>
    </p:spTree>
    <p:extLst>
      <p:ext uri="{BB962C8B-B14F-4D97-AF65-F5344CB8AC3E}">
        <p14:creationId xmlns:p14="http://schemas.microsoft.com/office/powerpoint/2010/main" val="267244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19009117-7A49-6ABD-7C51-50B688B7689A}"/>
            </a:ext>
          </a:extLst>
        </p:cNvPr>
        <p:cNvGrpSpPr/>
        <p:nvPr/>
      </p:nvGrpSpPr>
      <p:grpSpPr>
        <a:xfrm>
          <a:off x="0" y="0"/>
          <a:ext cx="0" cy="0"/>
          <a:chOff x="0" y="0"/>
          <a:chExt cx="0" cy="0"/>
        </a:xfrm>
      </p:grpSpPr>
      <p:sp>
        <p:nvSpPr>
          <p:cNvPr id="29" name="文本框 28">
            <a:extLst>
              <a:ext uri="{FF2B5EF4-FFF2-40B4-BE49-F238E27FC236}">
                <a16:creationId xmlns:a16="http://schemas.microsoft.com/office/drawing/2014/main" id="{120F48D3-6898-695C-48A4-13A16240DF86}"/>
              </a:ext>
            </a:extLst>
          </p:cNvPr>
          <p:cNvSpPr txBox="1"/>
          <p:nvPr/>
        </p:nvSpPr>
        <p:spPr>
          <a:xfrm>
            <a:off x="335731" y="962836"/>
            <a:ext cx="8662108" cy="830997"/>
          </a:xfrm>
          <a:prstGeom prst="rect">
            <a:avLst/>
          </a:prstGeom>
          <a:noFill/>
        </p:spPr>
        <p:txBody>
          <a:bodyPr wrap="square">
            <a:spAutoFit/>
          </a:bodyPr>
          <a:lstStyle/>
          <a:p>
            <a:r>
              <a:rPr lang="en" altLang="zh-CN" sz="2400" dirty="0">
                <a:solidFill>
                  <a:srgbClr val="7030A0"/>
                </a:solidFill>
                <a:latin typeface="Cambria" panose="02040503050406030204" pitchFamily="18" charset="0"/>
              </a:rPr>
              <a:t>Evidence should be </a:t>
            </a:r>
            <a:r>
              <a:rPr lang="en" altLang="zh-CN" sz="2400" b="1" dirty="0">
                <a:solidFill>
                  <a:srgbClr val="7030A0"/>
                </a:solidFill>
                <a:latin typeface="Cambria" panose="02040503050406030204" pitchFamily="18" charset="0"/>
              </a:rPr>
              <a:t>relevant</a:t>
            </a:r>
            <a:r>
              <a:rPr lang="en" altLang="zh-CN" sz="2400" dirty="0">
                <a:solidFill>
                  <a:srgbClr val="7030A0"/>
                </a:solidFill>
                <a:latin typeface="Cambria" panose="02040503050406030204" pitchFamily="18" charset="0"/>
              </a:rPr>
              <a:t> and </a:t>
            </a:r>
            <a:r>
              <a:rPr lang="en" altLang="zh-CN" sz="2400" b="1" dirty="0">
                <a:solidFill>
                  <a:srgbClr val="7030A0"/>
                </a:solidFill>
                <a:latin typeface="Cambria" panose="02040503050406030204" pitchFamily="18" charset="0"/>
              </a:rPr>
              <a:t>directly</a:t>
            </a:r>
            <a:r>
              <a:rPr lang="en" altLang="zh-CN" sz="2400" dirty="0">
                <a:solidFill>
                  <a:srgbClr val="7030A0"/>
                </a:solidFill>
                <a:latin typeface="Cambria" panose="02040503050406030204" pitchFamily="18" charset="0"/>
              </a:rPr>
              <a:t> support the writer’s topic sentence and the thesis statement for the essay.</a:t>
            </a:r>
            <a:endParaRPr lang="zh-CN" altLang="en-US" sz="2400" b="1" dirty="0">
              <a:solidFill>
                <a:srgbClr val="7030A0"/>
              </a:solidFill>
              <a:latin typeface="Cambria" panose="02040503050406030204" pitchFamily="18" charset="0"/>
            </a:endParaRPr>
          </a:p>
        </p:txBody>
      </p:sp>
      <p:sp>
        <p:nvSpPr>
          <p:cNvPr id="3" name="Google Shape;304;p27">
            <a:extLst>
              <a:ext uri="{FF2B5EF4-FFF2-40B4-BE49-F238E27FC236}">
                <a16:creationId xmlns:a16="http://schemas.microsoft.com/office/drawing/2014/main" id="{8A265701-ED39-FF33-FD94-0BC99B2C30AC}"/>
              </a:ext>
            </a:extLst>
          </p:cNvPr>
          <p:cNvSpPr txBox="1">
            <a:spLocks noGrp="1"/>
          </p:cNvSpPr>
          <p:nvPr>
            <p:ph type="title"/>
          </p:nvPr>
        </p:nvSpPr>
        <p:spPr>
          <a:xfrm>
            <a:off x="335731" y="390136"/>
            <a:ext cx="911019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latin typeface="Garamond" panose="02020404030301010803" pitchFamily="18" charset="0"/>
              </a:rPr>
              <a:t>Evidence </a:t>
            </a:r>
            <a:endParaRPr sz="3600" dirty="0">
              <a:latin typeface="Garamond" panose="02020404030301010803" pitchFamily="18" charset="0"/>
            </a:endParaRPr>
          </a:p>
        </p:txBody>
      </p:sp>
      <p:sp>
        <p:nvSpPr>
          <p:cNvPr id="5" name="文本框 4">
            <a:extLst>
              <a:ext uri="{FF2B5EF4-FFF2-40B4-BE49-F238E27FC236}">
                <a16:creationId xmlns:a16="http://schemas.microsoft.com/office/drawing/2014/main" id="{2BB110FD-D6E9-F080-B5FC-C0801AFF2932}"/>
              </a:ext>
            </a:extLst>
          </p:cNvPr>
          <p:cNvSpPr txBox="1"/>
          <p:nvPr/>
        </p:nvSpPr>
        <p:spPr>
          <a:xfrm>
            <a:off x="559774" y="2163165"/>
            <a:ext cx="8662108" cy="400110"/>
          </a:xfrm>
          <a:prstGeom prst="rect">
            <a:avLst/>
          </a:prstGeom>
          <a:noFill/>
        </p:spPr>
        <p:txBody>
          <a:bodyPr wrap="square">
            <a:spAutoFit/>
          </a:bodyPr>
          <a:lstStyle/>
          <a:p>
            <a:r>
              <a:rPr lang="en" altLang="zh-CN" sz="2000" dirty="0">
                <a:solidFill>
                  <a:srgbClr val="7030A0"/>
                </a:solidFill>
                <a:latin typeface="Cambria" panose="02040503050406030204" pitchFamily="18" charset="0"/>
              </a:rPr>
              <a:t>School uniforms should be banned because they are unfair to students.</a:t>
            </a:r>
            <a:endParaRPr lang="zh-CN" altLang="en-US" sz="2000" dirty="0">
              <a:solidFill>
                <a:srgbClr val="7030A0"/>
              </a:solidFill>
              <a:latin typeface="Cambria" panose="02040503050406030204" pitchFamily="18" charset="0"/>
            </a:endParaRPr>
          </a:p>
        </p:txBody>
      </p:sp>
      <p:sp>
        <p:nvSpPr>
          <p:cNvPr id="6" name="文本框 5">
            <a:extLst>
              <a:ext uri="{FF2B5EF4-FFF2-40B4-BE49-F238E27FC236}">
                <a16:creationId xmlns:a16="http://schemas.microsoft.com/office/drawing/2014/main" id="{EE8CE803-7A7D-BDF9-7DF3-D423C41B91EC}"/>
              </a:ext>
            </a:extLst>
          </p:cNvPr>
          <p:cNvSpPr txBox="1"/>
          <p:nvPr/>
        </p:nvSpPr>
        <p:spPr>
          <a:xfrm>
            <a:off x="335731" y="1733840"/>
            <a:ext cx="8662108" cy="461665"/>
          </a:xfrm>
          <a:prstGeom prst="rect">
            <a:avLst/>
          </a:prstGeom>
          <a:noFill/>
        </p:spPr>
        <p:txBody>
          <a:bodyPr wrap="square">
            <a:spAutoFit/>
          </a:bodyPr>
          <a:lstStyle/>
          <a:p>
            <a:r>
              <a:rPr lang="en" altLang="zh-CN" sz="2400" b="1" dirty="0">
                <a:solidFill>
                  <a:schemeClr val="tx1"/>
                </a:solidFill>
                <a:latin typeface="Cambria" panose="02040503050406030204" pitchFamily="18" charset="0"/>
              </a:rPr>
              <a:t>Topic sentence:</a:t>
            </a:r>
            <a:endParaRPr lang="zh-CN" altLang="en-US" sz="2400" b="1" dirty="0">
              <a:solidFill>
                <a:schemeClr val="tx1"/>
              </a:solidFill>
              <a:latin typeface="Cambria" panose="02040503050406030204" pitchFamily="18" charset="0"/>
            </a:endParaRPr>
          </a:p>
        </p:txBody>
      </p:sp>
      <p:sp>
        <p:nvSpPr>
          <p:cNvPr id="2" name="圆角矩形 1">
            <a:extLst>
              <a:ext uri="{FF2B5EF4-FFF2-40B4-BE49-F238E27FC236}">
                <a16:creationId xmlns:a16="http://schemas.microsoft.com/office/drawing/2014/main" id="{AB902AC9-F451-F9AB-4292-DFF62A07BE88}"/>
              </a:ext>
            </a:extLst>
          </p:cNvPr>
          <p:cNvSpPr/>
          <p:nvPr/>
        </p:nvSpPr>
        <p:spPr>
          <a:xfrm>
            <a:off x="682437" y="1214439"/>
            <a:ext cx="7571678" cy="30554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 altLang="zh-CN" sz="2400" dirty="0">
                <a:solidFill>
                  <a:srgbClr val="7030A0"/>
                </a:solidFill>
                <a:latin typeface="Cambria" panose="02040503050406030204" pitchFamily="18" charset="0"/>
              </a:rPr>
              <a:t>I just don’t think they are a good idea. Many people feel uncomfortable wearing the same thing every day. It’s boring, and students don’t like it. Also, uniforms are just not cool. I remember when I had to wear one and I didn’t like it at all. Everyone should be able to dress however they want. Uniforms are simply not necessary, and most students agree with that.</a:t>
            </a:r>
            <a:endParaRPr lang="zh-CN" altLang="en-US" sz="2400" b="1" dirty="0">
              <a:solidFill>
                <a:srgbClr val="7030A0"/>
              </a:solidFill>
              <a:latin typeface="Cambria" panose="02040503050406030204" pitchFamily="18" charset="0"/>
            </a:endParaRPr>
          </a:p>
          <a:p>
            <a:pPr algn="ctr"/>
            <a:endParaRPr kumimoji="1" lang="zh-CN" altLang="en-US" dirty="0"/>
          </a:p>
        </p:txBody>
      </p:sp>
      <p:sp>
        <p:nvSpPr>
          <p:cNvPr id="4" name="圆角矩形 3">
            <a:extLst>
              <a:ext uri="{FF2B5EF4-FFF2-40B4-BE49-F238E27FC236}">
                <a16:creationId xmlns:a16="http://schemas.microsoft.com/office/drawing/2014/main" id="{46B16221-8505-2772-5C0A-5B069555A404}"/>
              </a:ext>
            </a:extLst>
          </p:cNvPr>
          <p:cNvSpPr/>
          <p:nvPr/>
        </p:nvSpPr>
        <p:spPr>
          <a:xfrm>
            <a:off x="458393" y="667788"/>
            <a:ext cx="8349875" cy="408557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 altLang="zh-CN" sz="2400" b="0" i="0" u="none" strike="noStrike" dirty="0">
                <a:solidFill>
                  <a:srgbClr val="7030A0"/>
                </a:solidFill>
                <a:effectLst/>
                <a:latin typeface="-webkit-standard"/>
              </a:rPr>
              <a:t>School uniforms should be banned because they limit students’ freedom of expression. According to a survey by the National Student Rights Association (2022), 73% of high school students feel that uniforms prevent them from expressing their individuality. While some argue that uniforms promote discipline, studies show that there is no clear link between uniforms and academic performance. Therefore, schools should focus on creating inclusive environments without restricting students’ self-expression through clothing.</a:t>
            </a:r>
            <a:endParaRPr kumimoji="1" lang="zh-CN" altLang="en-US" sz="2400" dirty="0">
              <a:solidFill>
                <a:srgbClr val="7030A0"/>
              </a:solidFill>
            </a:endParaRPr>
          </a:p>
        </p:txBody>
      </p:sp>
    </p:spTree>
    <p:extLst>
      <p:ext uri="{BB962C8B-B14F-4D97-AF65-F5344CB8AC3E}">
        <p14:creationId xmlns:p14="http://schemas.microsoft.com/office/powerpoint/2010/main" val="330093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67CB75C6-83EB-E9C5-E489-86035285C317}"/>
            </a:ext>
          </a:extLst>
        </p:cNvPr>
        <p:cNvGrpSpPr/>
        <p:nvPr/>
      </p:nvGrpSpPr>
      <p:grpSpPr>
        <a:xfrm>
          <a:off x="0" y="0"/>
          <a:ext cx="0" cy="0"/>
          <a:chOff x="0" y="0"/>
          <a:chExt cx="0" cy="0"/>
        </a:xfrm>
      </p:grpSpPr>
      <p:sp>
        <p:nvSpPr>
          <p:cNvPr id="29" name="文本框 28">
            <a:extLst>
              <a:ext uri="{FF2B5EF4-FFF2-40B4-BE49-F238E27FC236}">
                <a16:creationId xmlns:a16="http://schemas.microsoft.com/office/drawing/2014/main" id="{CC1988C3-D7DE-11D8-D2EA-99142B4E5D3D}"/>
              </a:ext>
            </a:extLst>
          </p:cNvPr>
          <p:cNvSpPr txBox="1"/>
          <p:nvPr/>
        </p:nvSpPr>
        <p:spPr>
          <a:xfrm>
            <a:off x="335731" y="962836"/>
            <a:ext cx="8662108" cy="1938992"/>
          </a:xfrm>
          <a:prstGeom prst="rect">
            <a:avLst/>
          </a:prstGeom>
          <a:noFill/>
        </p:spPr>
        <p:txBody>
          <a:bodyPr wrap="square">
            <a:spAutoFit/>
          </a:bodyPr>
          <a:lstStyle/>
          <a:p>
            <a:r>
              <a:rPr lang="en" altLang="zh-CN" sz="2400" dirty="0">
                <a:solidFill>
                  <a:srgbClr val="7030A0"/>
                </a:solidFill>
                <a:latin typeface="Cambria" panose="02040503050406030204" pitchFamily="18" charset="0"/>
              </a:rPr>
              <a:t>The writer may choose to present source evidence through </a:t>
            </a:r>
            <a:r>
              <a:rPr lang="en" altLang="zh-CN" sz="2400" b="1" dirty="0">
                <a:solidFill>
                  <a:srgbClr val="7030A0"/>
                </a:solidFill>
                <a:latin typeface="Cambria" panose="02040503050406030204" pitchFamily="18" charset="0"/>
              </a:rPr>
              <a:t>summary</a:t>
            </a:r>
            <a:r>
              <a:rPr lang="en" altLang="zh-CN" sz="2400" dirty="0">
                <a:solidFill>
                  <a:srgbClr val="7030A0"/>
                </a:solidFill>
                <a:latin typeface="Cambria" panose="02040503050406030204" pitchFamily="18" charset="0"/>
              </a:rPr>
              <a:t>, </a:t>
            </a:r>
            <a:r>
              <a:rPr lang="en" altLang="zh-CN" sz="2400" b="1" dirty="0">
                <a:solidFill>
                  <a:srgbClr val="7030A0"/>
                </a:solidFill>
                <a:latin typeface="Cambria" panose="02040503050406030204" pitchFamily="18" charset="0"/>
              </a:rPr>
              <a:t>paraphrase</a:t>
            </a:r>
            <a:r>
              <a:rPr lang="en" altLang="zh-CN" sz="2400" dirty="0">
                <a:solidFill>
                  <a:srgbClr val="7030A0"/>
                </a:solidFill>
                <a:latin typeface="Cambria" panose="02040503050406030204" pitchFamily="18" charset="0"/>
              </a:rPr>
              <a:t>, or </a:t>
            </a:r>
            <a:r>
              <a:rPr lang="en" altLang="zh-CN" sz="2400" b="1" dirty="0">
                <a:solidFill>
                  <a:srgbClr val="7030A0"/>
                </a:solidFill>
                <a:latin typeface="Cambria" panose="02040503050406030204" pitchFamily="18" charset="0"/>
              </a:rPr>
              <a:t>direct quotation</a:t>
            </a:r>
            <a:r>
              <a:rPr lang="en" altLang="zh-CN" sz="2400" dirty="0">
                <a:solidFill>
                  <a:srgbClr val="7030A0"/>
                </a:solidFill>
                <a:latin typeface="Cambria" panose="02040503050406030204" pitchFamily="18" charset="0"/>
              </a:rPr>
              <a:t>, and the writer may also use modes of development such as </a:t>
            </a:r>
            <a:r>
              <a:rPr lang="en" altLang="zh-CN" sz="2400" b="1" dirty="0">
                <a:solidFill>
                  <a:srgbClr val="7030A0"/>
                </a:solidFill>
                <a:latin typeface="Cambria" panose="02040503050406030204" pitchFamily="18" charset="0"/>
              </a:rPr>
              <a:t>description</a:t>
            </a:r>
            <a:r>
              <a:rPr lang="en" altLang="zh-CN" sz="2400" dirty="0">
                <a:solidFill>
                  <a:srgbClr val="7030A0"/>
                </a:solidFill>
                <a:latin typeface="Cambria" panose="02040503050406030204" pitchFamily="18" charset="0"/>
              </a:rPr>
              <a:t>, </a:t>
            </a:r>
            <a:r>
              <a:rPr lang="en" altLang="zh-CN" sz="2400" b="1" dirty="0">
                <a:solidFill>
                  <a:srgbClr val="7030A0"/>
                </a:solidFill>
                <a:latin typeface="Cambria" panose="02040503050406030204" pitchFamily="18" charset="0"/>
              </a:rPr>
              <a:t>definition</a:t>
            </a:r>
            <a:r>
              <a:rPr lang="en" altLang="zh-CN" sz="2400" dirty="0">
                <a:solidFill>
                  <a:srgbClr val="7030A0"/>
                </a:solidFill>
                <a:latin typeface="Cambria" panose="02040503050406030204" pitchFamily="18" charset="0"/>
              </a:rPr>
              <a:t>, </a:t>
            </a:r>
            <a:r>
              <a:rPr lang="en" altLang="zh-CN" sz="2400" b="1" dirty="0">
                <a:solidFill>
                  <a:srgbClr val="7030A0"/>
                </a:solidFill>
                <a:latin typeface="Cambria" panose="02040503050406030204" pitchFamily="18" charset="0"/>
              </a:rPr>
              <a:t>example</a:t>
            </a:r>
            <a:r>
              <a:rPr lang="en" altLang="zh-CN" sz="2400" dirty="0">
                <a:solidFill>
                  <a:srgbClr val="7030A0"/>
                </a:solidFill>
                <a:latin typeface="Cambria" panose="02040503050406030204" pitchFamily="18" charset="0"/>
              </a:rPr>
              <a:t>, </a:t>
            </a:r>
            <a:r>
              <a:rPr lang="en" altLang="zh-CN" sz="2400" b="1" dirty="0">
                <a:solidFill>
                  <a:srgbClr val="7030A0"/>
                </a:solidFill>
                <a:latin typeface="Cambria" panose="02040503050406030204" pitchFamily="18" charset="0"/>
              </a:rPr>
              <a:t>analogy</a:t>
            </a:r>
            <a:r>
              <a:rPr lang="en" altLang="zh-CN" sz="2400" dirty="0">
                <a:solidFill>
                  <a:srgbClr val="7030A0"/>
                </a:solidFill>
                <a:latin typeface="Cambria" panose="02040503050406030204" pitchFamily="18" charset="0"/>
              </a:rPr>
              <a:t>, </a:t>
            </a:r>
            <a:r>
              <a:rPr lang="en" altLang="zh-CN" sz="2400" b="1" dirty="0">
                <a:solidFill>
                  <a:srgbClr val="7030A0"/>
                </a:solidFill>
                <a:latin typeface="Cambria" panose="02040503050406030204" pitchFamily="18" charset="0"/>
              </a:rPr>
              <a:t>cause and effect</a:t>
            </a:r>
            <a:r>
              <a:rPr lang="en" altLang="zh-CN" sz="2400" dirty="0">
                <a:solidFill>
                  <a:srgbClr val="7030A0"/>
                </a:solidFill>
                <a:latin typeface="Cambria" panose="02040503050406030204" pitchFamily="18" charset="0"/>
              </a:rPr>
              <a:t>, or </a:t>
            </a:r>
            <a:r>
              <a:rPr lang="en" altLang="zh-CN" sz="2400" b="1" dirty="0">
                <a:solidFill>
                  <a:srgbClr val="7030A0"/>
                </a:solidFill>
                <a:latin typeface="Cambria" panose="02040503050406030204" pitchFamily="18" charset="0"/>
              </a:rPr>
              <a:t>comparison and contrast</a:t>
            </a:r>
            <a:r>
              <a:rPr lang="en" altLang="zh-CN" sz="2400" dirty="0">
                <a:solidFill>
                  <a:srgbClr val="7030A0"/>
                </a:solidFill>
                <a:latin typeface="Cambria" panose="02040503050406030204" pitchFamily="18" charset="0"/>
              </a:rPr>
              <a:t>.</a:t>
            </a:r>
            <a:endParaRPr lang="zh-CN" altLang="en-US" sz="2400" b="1" dirty="0">
              <a:solidFill>
                <a:srgbClr val="7030A0"/>
              </a:solidFill>
              <a:latin typeface="Cambria" panose="02040503050406030204" pitchFamily="18" charset="0"/>
            </a:endParaRPr>
          </a:p>
        </p:txBody>
      </p:sp>
      <p:sp>
        <p:nvSpPr>
          <p:cNvPr id="3" name="Google Shape;304;p27">
            <a:extLst>
              <a:ext uri="{FF2B5EF4-FFF2-40B4-BE49-F238E27FC236}">
                <a16:creationId xmlns:a16="http://schemas.microsoft.com/office/drawing/2014/main" id="{88E6DD78-839F-EC9D-A5ED-6F706B5EC11D}"/>
              </a:ext>
            </a:extLst>
          </p:cNvPr>
          <p:cNvSpPr txBox="1">
            <a:spLocks noGrp="1"/>
          </p:cNvSpPr>
          <p:nvPr>
            <p:ph type="title"/>
          </p:nvPr>
        </p:nvSpPr>
        <p:spPr>
          <a:xfrm>
            <a:off x="335731" y="390136"/>
            <a:ext cx="911019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latin typeface="Garamond" panose="02020404030301010803" pitchFamily="18" charset="0"/>
              </a:rPr>
              <a:t>Evidence </a:t>
            </a:r>
            <a:endParaRPr sz="3600" dirty="0">
              <a:latin typeface="Garamond" panose="02020404030301010803" pitchFamily="18" charset="0"/>
            </a:endParaRPr>
          </a:p>
        </p:txBody>
      </p:sp>
    </p:spTree>
    <p:extLst>
      <p:ext uri="{BB962C8B-B14F-4D97-AF65-F5344CB8AC3E}">
        <p14:creationId xmlns:p14="http://schemas.microsoft.com/office/powerpoint/2010/main" val="1562193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667A96D6-E720-D88F-38A4-AFE549C46815}"/>
            </a:ext>
          </a:extLst>
        </p:cNvPr>
        <p:cNvGrpSpPr/>
        <p:nvPr/>
      </p:nvGrpSpPr>
      <p:grpSpPr>
        <a:xfrm>
          <a:off x="0" y="0"/>
          <a:ext cx="0" cy="0"/>
          <a:chOff x="0" y="0"/>
          <a:chExt cx="0" cy="0"/>
        </a:xfrm>
      </p:grpSpPr>
      <p:sp>
        <p:nvSpPr>
          <p:cNvPr id="29" name="文本框 28">
            <a:extLst>
              <a:ext uri="{FF2B5EF4-FFF2-40B4-BE49-F238E27FC236}">
                <a16:creationId xmlns:a16="http://schemas.microsoft.com/office/drawing/2014/main" id="{CD1A9F7E-B9FD-9F2C-D877-21368C5DE5A3}"/>
              </a:ext>
            </a:extLst>
          </p:cNvPr>
          <p:cNvSpPr txBox="1"/>
          <p:nvPr/>
        </p:nvSpPr>
        <p:spPr>
          <a:xfrm>
            <a:off x="335731" y="962836"/>
            <a:ext cx="8808269" cy="461665"/>
          </a:xfrm>
          <a:prstGeom prst="rect">
            <a:avLst/>
          </a:prstGeom>
          <a:noFill/>
        </p:spPr>
        <p:txBody>
          <a:bodyPr wrap="square">
            <a:spAutoFit/>
          </a:bodyPr>
          <a:lstStyle/>
          <a:p>
            <a:r>
              <a:rPr lang="en" altLang="zh-CN" sz="2400" dirty="0">
                <a:solidFill>
                  <a:srgbClr val="7030A0"/>
                </a:solidFill>
                <a:latin typeface="Cambria" panose="02040503050406030204" pitchFamily="18" charset="0"/>
              </a:rPr>
              <a:t>Smoking is directly connected to dangerous health</a:t>
            </a:r>
            <a:r>
              <a:rPr lang="zh-CN" altLang="en-US" sz="2400" dirty="0">
                <a:solidFill>
                  <a:srgbClr val="7030A0"/>
                </a:solidFill>
                <a:latin typeface="Cambria" panose="02040503050406030204" pitchFamily="18" charset="0"/>
              </a:rPr>
              <a:t> </a:t>
            </a:r>
            <a:r>
              <a:rPr lang="en" altLang="zh-CN" sz="2400" dirty="0">
                <a:solidFill>
                  <a:srgbClr val="7030A0"/>
                </a:solidFill>
                <a:latin typeface="Cambria" panose="02040503050406030204" pitchFamily="18" charset="0"/>
              </a:rPr>
              <a:t>problems</a:t>
            </a:r>
            <a:endParaRPr lang="zh-CN" altLang="en-US" sz="2400" b="1" dirty="0">
              <a:solidFill>
                <a:srgbClr val="7030A0"/>
              </a:solidFill>
              <a:latin typeface="Cambria" panose="02040503050406030204" pitchFamily="18" charset="0"/>
            </a:endParaRPr>
          </a:p>
        </p:txBody>
      </p:sp>
      <p:sp>
        <p:nvSpPr>
          <p:cNvPr id="3" name="Google Shape;304;p27">
            <a:extLst>
              <a:ext uri="{FF2B5EF4-FFF2-40B4-BE49-F238E27FC236}">
                <a16:creationId xmlns:a16="http://schemas.microsoft.com/office/drawing/2014/main" id="{E5F60D19-B824-B53E-F617-74A07118453D}"/>
              </a:ext>
            </a:extLst>
          </p:cNvPr>
          <p:cNvSpPr txBox="1">
            <a:spLocks noGrp="1"/>
          </p:cNvSpPr>
          <p:nvPr>
            <p:ph type="title"/>
          </p:nvPr>
        </p:nvSpPr>
        <p:spPr>
          <a:xfrm>
            <a:off x="335731" y="390136"/>
            <a:ext cx="911019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latin typeface="Garamond" panose="02020404030301010803" pitchFamily="18" charset="0"/>
              </a:rPr>
              <a:t>Topic Sentence: </a:t>
            </a:r>
          </a:p>
        </p:txBody>
      </p:sp>
      <p:sp>
        <p:nvSpPr>
          <p:cNvPr id="2" name="Google Shape;304;p27">
            <a:extLst>
              <a:ext uri="{FF2B5EF4-FFF2-40B4-BE49-F238E27FC236}">
                <a16:creationId xmlns:a16="http://schemas.microsoft.com/office/drawing/2014/main" id="{8248E188-BB8E-8290-5EBD-1B51520BDD17}"/>
              </a:ext>
            </a:extLst>
          </p:cNvPr>
          <p:cNvSpPr txBox="1">
            <a:spLocks/>
          </p:cNvSpPr>
          <p:nvPr/>
        </p:nvSpPr>
        <p:spPr>
          <a:xfrm>
            <a:off x="335731" y="1424501"/>
            <a:ext cx="911019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Nanum Pen Script"/>
              <a:buNone/>
              <a:defRPr sz="3500" b="1" i="0" u="none" strike="noStrike" cap="none">
                <a:solidFill>
                  <a:schemeClr val="dk1"/>
                </a:solidFill>
                <a:latin typeface="Nanum Pen Script"/>
                <a:ea typeface="Nanum Pen Script"/>
                <a:cs typeface="Nanum Pen Script"/>
                <a:sym typeface="Nanum Pen Script"/>
              </a:defRPr>
            </a:lvl1pPr>
            <a:lvl2pPr marR="0" lvl="1"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9pPr>
          </a:lstStyle>
          <a:p>
            <a:pPr algn="l"/>
            <a:r>
              <a:rPr lang="en" sz="2800" dirty="0">
                <a:latin typeface="Garamond" panose="02020404030301010803" pitchFamily="18" charset="0"/>
              </a:rPr>
              <a:t>Evidence:</a:t>
            </a:r>
          </a:p>
        </p:txBody>
      </p:sp>
      <p:sp>
        <p:nvSpPr>
          <p:cNvPr id="4" name="文本框 3">
            <a:extLst>
              <a:ext uri="{FF2B5EF4-FFF2-40B4-BE49-F238E27FC236}">
                <a16:creationId xmlns:a16="http://schemas.microsoft.com/office/drawing/2014/main" id="{CFD90C35-7116-BD1C-C062-7B00AA222F30}"/>
              </a:ext>
            </a:extLst>
          </p:cNvPr>
          <p:cNvSpPr txBox="1"/>
          <p:nvPr/>
        </p:nvSpPr>
        <p:spPr>
          <a:xfrm>
            <a:off x="335730" y="1886166"/>
            <a:ext cx="8808269" cy="2308324"/>
          </a:xfrm>
          <a:prstGeom prst="rect">
            <a:avLst/>
          </a:prstGeom>
          <a:noFill/>
        </p:spPr>
        <p:txBody>
          <a:bodyPr wrap="square">
            <a:spAutoFit/>
          </a:bodyPr>
          <a:lstStyle/>
          <a:p>
            <a:r>
              <a:rPr lang="en" altLang="zh-CN" sz="2400" dirty="0">
                <a:solidFill>
                  <a:srgbClr val="7030A0"/>
                </a:solidFill>
                <a:latin typeface="Cambria" panose="02040503050406030204" pitchFamily="18" charset="0"/>
              </a:rPr>
              <a:t>According to the Centers for Disease and Control, smoking</a:t>
            </a:r>
          </a:p>
          <a:p>
            <a:r>
              <a:rPr lang="en" altLang="zh-CN" sz="2400" dirty="0">
                <a:solidFill>
                  <a:srgbClr val="7030A0"/>
                </a:solidFill>
                <a:latin typeface="Cambria" panose="02040503050406030204" pitchFamily="18" charset="0"/>
              </a:rPr>
              <a:t>is the cause of almost 500,000 deaths a year in the United</a:t>
            </a:r>
          </a:p>
          <a:p>
            <a:r>
              <a:rPr lang="en" altLang="zh-CN" sz="2400" dirty="0">
                <a:solidFill>
                  <a:srgbClr val="7030A0"/>
                </a:solidFill>
                <a:latin typeface="Cambria" panose="02040503050406030204" pitchFamily="18" charset="0"/>
              </a:rPr>
              <a:t>States. The CDC also states, “More deaths are caused each</a:t>
            </a:r>
          </a:p>
          <a:p>
            <a:r>
              <a:rPr lang="en" altLang="zh-CN" sz="2400" dirty="0">
                <a:solidFill>
                  <a:srgbClr val="7030A0"/>
                </a:solidFill>
                <a:latin typeface="Cambria" panose="02040503050406030204" pitchFamily="18" charset="0"/>
              </a:rPr>
              <a:t>year by tobacco use than by all deaths from human</a:t>
            </a:r>
          </a:p>
          <a:p>
            <a:r>
              <a:rPr lang="en" altLang="zh-CN" sz="2400" dirty="0">
                <a:solidFill>
                  <a:srgbClr val="7030A0"/>
                </a:solidFill>
                <a:latin typeface="Cambria" panose="02040503050406030204" pitchFamily="18" charset="0"/>
              </a:rPr>
              <a:t>immunodeficiency virus (HIV), illegal drug use, alcohol use,</a:t>
            </a:r>
          </a:p>
          <a:p>
            <a:r>
              <a:rPr lang="en" altLang="zh-CN" sz="2400" dirty="0">
                <a:solidFill>
                  <a:srgbClr val="7030A0"/>
                </a:solidFill>
                <a:latin typeface="Cambria" panose="02040503050406030204" pitchFamily="18" charset="0"/>
              </a:rPr>
              <a:t>motor vehicle injuries, suicides, and murders combined”.</a:t>
            </a:r>
            <a:endParaRPr lang="zh-CN" altLang="en-US" sz="2400" b="1" dirty="0">
              <a:solidFill>
                <a:srgbClr val="7030A0"/>
              </a:solidFill>
              <a:latin typeface="Cambria" panose="02040503050406030204" pitchFamily="18" charset="0"/>
            </a:endParaRPr>
          </a:p>
        </p:txBody>
      </p:sp>
    </p:spTree>
    <p:extLst>
      <p:ext uri="{BB962C8B-B14F-4D97-AF65-F5344CB8AC3E}">
        <p14:creationId xmlns:p14="http://schemas.microsoft.com/office/powerpoint/2010/main" val="163640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C1DB3D32-2140-0D09-8C4A-C633A737FB4E}"/>
            </a:ext>
          </a:extLst>
        </p:cNvPr>
        <p:cNvGrpSpPr/>
        <p:nvPr/>
      </p:nvGrpSpPr>
      <p:grpSpPr>
        <a:xfrm>
          <a:off x="0" y="0"/>
          <a:ext cx="0" cy="0"/>
          <a:chOff x="0" y="0"/>
          <a:chExt cx="0" cy="0"/>
        </a:xfrm>
      </p:grpSpPr>
      <p:sp>
        <p:nvSpPr>
          <p:cNvPr id="29" name="文本框 28">
            <a:extLst>
              <a:ext uri="{FF2B5EF4-FFF2-40B4-BE49-F238E27FC236}">
                <a16:creationId xmlns:a16="http://schemas.microsoft.com/office/drawing/2014/main" id="{8174F536-16C7-00AA-9BA8-6B618D87A227}"/>
              </a:ext>
            </a:extLst>
          </p:cNvPr>
          <p:cNvSpPr txBox="1"/>
          <p:nvPr/>
        </p:nvSpPr>
        <p:spPr>
          <a:xfrm>
            <a:off x="335731" y="962836"/>
            <a:ext cx="8662108" cy="3046988"/>
          </a:xfrm>
          <a:prstGeom prst="rect">
            <a:avLst/>
          </a:prstGeom>
          <a:noFill/>
        </p:spPr>
        <p:txBody>
          <a:bodyPr wrap="square">
            <a:spAutoFit/>
          </a:bodyPr>
          <a:lstStyle/>
          <a:p>
            <a:pPr marL="342900" indent="-342900">
              <a:buFont typeface="Wingdings" pitchFamily="2" charset="2"/>
              <a:buChar char="Ø"/>
            </a:pPr>
            <a:r>
              <a:rPr lang="en" altLang="zh-CN" sz="2400" dirty="0">
                <a:solidFill>
                  <a:srgbClr val="7030A0"/>
                </a:solidFill>
                <a:latin typeface="Cambria" panose="02040503050406030204" pitchFamily="18" charset="0"/>
              </a:rPr>
              <a:t>Following the evidence, the writer </a:t>
            </a:r>
            <a:r>
              <a:rPr lang="en" altLang="zh-CN" sz="2400" b="1" dirty="0">
                <a:solidFill>
                  <a:srgbClr val="7030A0"/>
                </a:solidFill>
                <a:latin typeface="Cambria" panose="02040503050406030204" pitchFamily="18" charset="0"/>
              </a:rPr>
              <a:t>must provide an analysis of the</a:t>
            </a:r>
            <a:r>
              <a:rPr lang="zh-CN" altLang="en-US" sz="2400" b="1" dirty="0">
                <a:solidFill>
                  <a:srgbClr val="7030A0"/>
                </a:solidFill>
                <a:latin typeface="Cambria" panose="02040503050406030204" pitchFamily="18" charset="0"/>
              </a:rPr>
              <a:t> </a:t>
            </a:r>
            <a:r>
              <a:rPr lang="en" altLang="zh-CN" sz="2400" b="1" dirty="0">
                <a:solidFill>
                  <a:srgbClr val="7030A0"/>
                </a:solidFill>
                <a:latin typeface="Cambria" panose="02040503050406030204" pitchFamily="18" charset="0"/>
              </a:rPr>
              <a:t>evidence</a:t>
            </a:r>
            <a:r>
              <a:rPr lang="en" altLang="zh-CN" sz="2400" dirty="0">
                <a:solidFill>
                  <a:srgbClr val="7030A0"/>
                </a:solidFill>
                <a:latin typeface="Cambria" panose="02040503050406030204" pitchFamily="18" charset="0"/>
              </a:rPr>
              <a:t> that has been provided</a:t>
            </a:r>
          </a:p>
          <a:p>
            <a:pPr marL="342900" indent="-342900">
              <a:buFont typeface="Wingdings" pitchFamily="2" charset="2"/>
              <a:buChar char="Ø"/>
            </a:pPr>
            <a:r>
              <a:rPr lang="en" altLang="zh-CN" sz="2400" dirty="0">
                <a:solidFill>
                  <a:srgbClr val="7030A0"/>
                </a:solidFill>
                <a:latin typeface="Cambria" panose="02040503050406030204" pitchFamily="18" charset="0"/>
              </a:rPr>
              <a:t>Analysis is the </a:t>
            </a:r>
            <a:r>
              <a:rPr lang="en" altLang="zh-CN" sz="2400" b="1" dirty="0">
                <a:solidFill>
                  <a:srgbClr val="7030A0"/>
                </a:solidFill>
                <a:latin typeface="Cambria" panose="02040503050406030204" pitchFamily="18" charset="0"/>
              </a:rPr>
              <a:t>writer’s evaluation, interpretation, judgment, or</a:t>
            </a:r>
            <a:r>
              <a:rPr lang="zh-CN" altLang="en-US" sz="2400" b="1" dirty="0">
                <a:solidFill>
                  <a:srgbClr val="7030A0"/>
                </a:solidFill>
                <a:latin typeface="Cambria" panose="02040503050406030204" pitchFamily="18" charset="0"/>
              </a:rPr>
              <a:t> </a:t>
            </a:r>
            <a:r>
              <a:rPr lang="en" altLang="zh-CN" sz="2400" b="1" dirty="0">
                <a:solidFill>
                  <a:srgbClr val="7030A0"/>
                </a:solidFill>
                <a:latin typeface="Cambria" panose="02040503050406030204" pitchFamily="18" charset="0"/>
              </a:rPr>
              <a:t>conclusion</a:t>
            </a:r>
            <a:r>
              <a:rPr lang="en" altLang="zh-CN" sz="2400" dirty="0">
                <a:solidFill>
                  <a:srgbClr val="7030A0"/>
                </a:solidFill>
                <a:latin typeface="Cambria" panose="02040503050406030204" pitchFamily="18" charset="0"/>
              </a:rPr>
              <a:t> of how the evidence supports the paragraph’s main idea</a:t>
            </a:r>
            <a:r>
              <a:rPr lang="zh-CN" altLang="en-US" sz="2400" dirty="0">
                <a:solidFill>
                  <a:srgbClr val="7030A0"/>
                </a:solidFill>
                <a:latin typeface="Cambria" panose="02040503050406030204" pitchFamily="18" charset="0"/>
              </a:rPr>
              <a:t> </a:t>
            </a:r>
            <a:r>
              <a:rPr lang="en" altLang="zh-CN" sz="2400" dirty="0">
                <a:solidFill>
                  <a:srgbClr val="7030A0"/>
                </a:solidFill>
                <a:latin typeface="Cambria" panose="02040503050406030204" pitchFamily="18" charset="0"/>
              </a:rPr>
              <a:t>or topic</a:t>
            </a:r>
          </a:p>
          <a:p>
            <a:pPr marL="342900" indent="-342900">
              <a:buFont typeface="Wingdings" pitchFamily="2" charset="2"/>
              <a:buChar char="Ø"/>
            </a:pPr>
            <a:r>
              <a:rPr lang="en" altLang="zh-CN" sz="2400" dirty="0">
                <a:solidFill>
                  <a:srgbClr val="7030A0"/>
                </a:solidFill>
                <a:latin typeface="Cambria" panose="02040503050406030204" pitchFamily="18" charset="0"/>
              </a:rPr>
              <a:t>As the leading voice in the paper, the writer is required to explain</a:t>
            </a:r>
            <a:r>
              <a:rPr lang="zh-CN" altLang="en-US" sz="2400" dirty="0">
                <a:solidFill>
                  <a:srgbClr val="7030A0"/>
                </a:solidFill>
                <a:latin typeface="Cambria" panose="02040503050406030204" pitchFamily="18" charset="0"/>
              </a:rPr>
              <a:t> </a:t>
            </a:r>
            <a:r>
              <a:rPr lang="en" altLang="zh-CN" sz="2400" dirty="0">
                <a:solidFill>
                  <a:srgbClr val="7030A0"/>
                </a:solidFill>
                <a:latin typeface="Cambria" panose="02040503050406030204" pitchFamily="18" charset="0"/>
              </a:rPr>
              <a:t>how the audience is meant to interpret the evidence in the context of</a:t>
            </a:r>
            <a:r>
              <a:rPr lang="zh-CN" altLang="en-US" sz="2400" dirty="0">
                <a:solidFill>
                  <a:srgbClr val="7030A0"/>
                </a:solidFill>
                <a:latin typeface="Cambria" panose="02040503050406030204" pitchFamily="18" charset="0"/>
              </a:rPr>
              <a:t> </a:t>
            </a:r>
            <a:r>
              <a:rPr lang="en" altLang="zh-CN" sz="2400" dirty="0">
                <a:solidFill>
                  <a:srgbClr val="7030A0"/>
                </a:solidFill>
                <a:latin typeface="Cambria" panose="02040503050406030204" pitchFamily="18" charset="0"/>
              </a:rPr>
              <a:t>the writer's argument.</a:t>
            </a:r>
            <a:endParaRPr lang="zh-CN" altLang="en-US" sz="2400" dirty="0">
              <a:solidFill>
                <a:srgbClr val="7030A0"/>
              </a:solidFill>
              <a:latin typeface="Cambria" panose="02040503050406030204" pitchFamily="18" charset="0"/>
            </a:endParaRPr>
          </a:p>
        </p:txBody>
      </p:sp>
      <p:sp>
        <p:nvSpPr>
          <p:cNvPr id="3" name="Google Shape;304;p27">
            <a:extLst>
              <a:ext uri="{FF2B5EF4-FFF2-40B4-BE49-F238E27FC236}">
                <a16:creationId xmlns:a16="http://schemas.microsoft.com/office/drawing/2014/main" id="{FED304CA-6130-3712-B41F-1059AF13E52E}"/>
              </a:ext>
            </a:extLst>
          </p:cNvPr>
          <p:cNvSpPr txBox="1">
            <a:spLocks noGrp="1"/>
          </p:cNvSpPr>
          <p:nvPr>
            <p:ph type="title"/>
          </p:nvPr>
        </p:nvSpPr>
        <p:spPr>
          <a:xfrm>
            <a:off x="335731" y="390136"/>
            <a:ext cx="911019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latin typeface="Garamond" panose="02020404030301010803" pitchFamily="18" charset="0"/>
              </a:rPr>
              <a:t>Analysis</a:t>
            </a:r>
            <a:r>
              <a:rPr lang="zh-CN" altLang="en-US" sz="3600" dirty="0">
                <a:latin typeface="Garamond" panose="02020404030301010803" pitchFamily="18" charset="0"/>
              </a:rPr>
              <a:t> </a:t>
            </a:r>
            <a:endParaRPr sz="3600" dirty="0">
              <a:latin typeface="Garamond" panose="02020404030301010803" pitchFamily="18" charset="0"/>
            </a:endParaRPr>
          </a:p>
        </p:txBody>
      </p:sp>
    </p:spTree>
    <p:extLst>
      <p:ext uri="{BB962C8B-B14F-4D97-AF65-F5344CB8AC3E}">
        <p14:creationId xmlns:p14="http://schemas.microsoft.com/office/powerpoint/2010/main" val="1943798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DF4BC030-77EE-6BF8-9E20-353FE2114994}"/>
            </a:ext>
          </a:extLst>
        </p:cNvPr>
        <p:cNvGrpSpPr/>
        <p:nvPr/>
      </p:nvGrpSpPr>
      <p:grpSpPr>
        <a:xfrm>
          <a:off x="0" y="0"/>
          <a:ext cx="0" cy="0"/>
          <a:chOff x="0" y="0"/>
          <a:chExt cx="0" cy="0"/>
        </a:xfrm>
      </p:grpSpPr>
      <p:sp>
        <p:nvSpPr>
          <p:cNvPr id="29" name="文本框 28">
            <a:extLst>
              <a:ext uri="{FF2B5EF4-FFF2-40B4-BE49-F238E27FC236}">
                <a16:creationId xmlns:a16="http://schemas.microsoft.com/office/drawing/2014/main" id="{60394EF5-6A6C-8C1E-1B16-2DD3049406D6}"/>
              </a:ext>
            </a:extLst>
          </p:cNvPr>
          <p:cNvSpPr txBox="1"/>
          <p:nvPr/>
        </p:nvSpPr>
        <p:spPr>
          <a:xfrm>
            <a:off x="335729" y="3393596"/>
            <a:ext cx="8808269" cy="1569660"/>
          </a:xfrm>
          <a:prstGeom prst="rect">
            <a:avLst/>
          </a:prstGeom>
          <a:noFill/>
        </p:spPr>
        <p:txBody>
          <a:bodyPr wrap="square">
            <a:spAutoFit/>
          </a:bodyPr>
          <a:lstStyle/>
          <a:p>
            <a:r>
              <a:rPr lang="en" altLang="zh-CN" sz="2400" dirty="0">
                <a:solidFill>
                  <a:srgbClr val="7030A0"/>
                </a:solidFill>
                <a:latin typeface="Cambria" panose="02040503050406030204" pitchFamily="18" charset="0"/>
              </a:rPr>
              <a:t>All evidence clearly states that smoking is dangerous to an</a:t>
            </a:r>
          </a:p>
          <a:p>
            <a:r>
              <a:rPr lang="en" altLang="zh-CN" sz="2400" dirty="0">
                <a:solidFill>
                  <a:srgbClr val="7030A0"/>
                </a:solidFill>
                <a:latin typeface="Cambria" panose="02040503050406030204" pitchFamily="18" charset="0"/>
              </a:rPr>
              <a:t>individual’s health and with the negative consequences, it is</a:t>
            </a:r>
          </a:p>
          <a:p>
            <a:r>
              <a:rPr lang="en" altLang="zh-CN" sz="2400" dirty="0">
                <a:solidFill>
                  <a:srgbClr val="7030A0"/>
                </a:solidFill>
                <a:latin typeface="Cambria" panose="02040503050406030204" pitchFamily="18" charset="0"/>
              </a:rPr>
              <a:t>difficult to believe that any university would support such a death</a:t>
            </a:r>
          </a:p>
          <a:p>
            <a:r>
              <a:rPr lang="en" altLang="zh-CN" sz="2400" dirty="0">
                <a:solidFill>
                  <a:srgbClr val="7030A0"/>
                </a:solidFill>
                <a:latin typeface="Cambria" panose="02040503050406030204" pitchFamily="18" charset="0"/>
              </a:rPr>
              <a:t>sentence.</a:t>
            </a:r>
            <a:endParaRPr lang="zh-CN" altLang="en-US" sz="2400" b="1" dirty="0">
              <a:solidFill>
                <a:srgbClr val="7030A0"/>
              </a:solidFill>
              <a:latin typeface="Cambria" panose="02040503050406030204" pitchFamily="18" charset="0"/>
            </a:endParaRPr>
          </a:p>
        </p:txBody>
      </p:sp>
      <p:sp>
        <p:nvSpPr>
          <p:cNvPr id="3" name="Google Shape;304;p27">
            <a:extLst>
              <a:ext uri="{FF2B5EF4-FFF2-40B4-BE49-F238E27FC236}">
                <a16:creationId xmlns:a16="http://schemas.microsoft.com/office/drawing/2014/main" id="{5930CC97-6C08-DB09-975A-672BB6E8F82C}"/>
              </a:ext>
            </a:extLst>
          </p:cNvPr>
          <p:cNvSpPr txBox="1">
            <a:spLocks noGrp="1"/>
          </p:cNvSpPr>
          <p:nvPr>
            <p:ph type="title"/>
          </p:nvPr>
        </p:nvSpPr>
        <p:spPr>
          <a:xfrm>
            <a:off x="335729" y="3005656"/>
            <a:ext cx="911019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latin typeface="Garamond" panose="02020404030301010803" pitchFamily="18" charset="0"/>
              </a:rPr>
              <a:t>Analysis:</a:t>
            </a:r>
          </a:p>
        </p:txBody>
      </p:sp>
      <p:sp>
        <p:nvSpPr>
          <p:cNvPr id="2" name="Google Shape;304;p27">
            <a:extLst>
              <a:ext uri="{FF2B5EF4-FFF2-40B4-BE49-F238E27FC236}">
                <a16:creationId xmlns:a16="http://schemas.microsoft.com/office/drawing/2014/main" id="{0F791405-9A78-4846-B5CD-6551B5B44E75}"/>
              </a:ext>
            </a:extLst>
          </p:cNvPr>
          <p:cNvSpPr txBox="1">
            <a:spLocks/>
          </p:cNvSpPr>
          <p:nvPr/>
        </p:nvSpPr>
        <p:spPr>
          <a:xfrm>
            <a:off x="335730" y="309392"/>
            <a:ext cx="911019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Nanum Pen Script"/>
              <a:buNone/>
              <a:defRPr sz="3500" b="1" i="0" u="none" strike="noStrike" cap="none">
                <a:solidFill>
                  <a:schemeClr val="dk1"/>
                </a:solidFill>
                <a:latin typeface="Nanum Pen Script"/>
                <a:ea typeface="Nanum Pen Script"/>
                <a:cs typeface="Nanum Pen Script"/>
                <a:sym typeface="Nanum Pen Script"/>
              </a:defRPr>
            </a:lvl1pPr>
            <a:lvl2pPr marR="0" lvl="1"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9pPr>
          </a:lstStyle>
          <a:p>
            <a:pPr algn="l"/>
            <a:r>
              <a:rPr lang="en" sz="2800" dirty="0">
                <a:latin typeface="Garamond" panose="02020404030301010803" pitchFamily="18" charset="0"/>
              </a:rPr>
              <a:t>Evidence:</a:t>
            </a:r>
          </a:p>
        </p:txBody>
      </p:sp>
      <p:sp>
        <p:nvSpPr>
          <p:cNvPr id="4" name="文本框 3">
            <a:extLst>
              <a:ext uri="{FF2B5EF4-FFF2-40B4-BE49-F238E27FC236}">
                <a16:creationId xmlns:a16="http://schemas.microsoft.com/office/drawing/2014/main" id="{168FA180-7EDE-14FE-9F4E-B984B401D648}"/>
              </a:ext>
            </a:extLst>
          </p:cNvPr>
          <p:cNvSpPr txBox="1"/>
          <p:nvPr/>
        </p:nvSpPr>
        <p:spPr>
          <a:xfrm>
            <a:off x="335731" y="697332"/>
            <a:ext cx="8808269" cy="2308324"/>
          </a:xfrm>
          <a:prstGeom prst="rect">
            <a:avLst/>
          </a:prstGeom>
          <a:noFill/>
        </p:spPr>
        <p:txBody>
          <a:bodyPr wrap="square">
            <a:spAutoFit/>
          </a:bodyPr>
          <a:lstStyle/>
          <a:p>
            <a:r>
              <a:rPr lang="en" altLang="zh-CN" sz="2400" dirty="0">
                <a:solidFill>
                  <a:srgbClr val="7030A0"/>
                </a:solidFill>
                <a:latin typeface="Cambria" panose="02040503050406030204" pitchFamily="18" charset="0"/>
              </a:rPr>
              <a:t>According to the Centers for Disease and Control, smoking</a:t>
            </a:r>
          </a:p>
          <a:p>
            <a:r>
              <a:rPr lang="en" altLang="zh-CN" sz="2400" dirty="0">
                <a:solidFill>
                  <a:srgbClr val="7030A0"/>
                </a:solidFill>
                <a:latin typeface="Cambria" panose="02040503050406030204" pitchFamily="18" charset="0"/>
              </a:rPr>
              <a:t>is the cause of almost 500,000 deaths a year in the United</a:t>
            </a:r>
          </a:p>
          <a:p>
            <a:r>
              <a:rPr lang="en" altLang="zh-CN" sz="2400" dirty="0">
                <a:solidFill>
                  <a:srgbClr val="7030A0"/>
                </a:solidFill>
                <a:latin typeface="Cambria" panose="02040503050406030204" pitchFamily="18" charset="0"/>
              </a:rPr>
              <a:t>States. The CDC also states, “More deaths are caused each</a:t>
            </a:r>
          </a:p>
          <a:p>
            <a:r>
              <a:rPr lang="en" altLang="zh-CN" sz="2400" dirty="0">
                <a:solidFill>
                  <a:srgbClr val="7030A0"/>
                </a:solidFill>
                <a:latin typeface="Cambria" panose="02040503050406030204" pitchFamily="18" charset="0"/>
              </a:rPr>
              <a:t>year by tobacco use than by all deaths from human</a:t>
            </a:r>
          </a:p>
          <a:p>
            <a:r>
              <a:rPr lang="en" altLang="zh-CN" sz="2400" dirty="0">
                <a:solidFill>
                  <a:srgbClr val="7030A0"/>
                </a:solidFill>
                <a:latin typeface="Cambria" panose="02040503050406030204" pitchFamily="18" charset="0"/>
              </a:rPr>
              <a:t>immunodeficiency virus (HIV), illegal drug use, alcohol use,</a:t>
            </a:r>
          </a:p>
          <a:p>
            <a:r>
              <a:rPr lang="en" altLang="zh-CN" sz="2400" dirty="0">
                <a:solidFill>
                  <a:srgbClr val="7030A0"/>
                </a:solidFill>
                <a:latin typeface="Cambria" panose="02040503050406030204" pitchFamily="18" charset="0"/>
              </a:rPr>
              <a:t>motor vehicle injuries, suicides, and murders combined”.</a:t>
            </a:r>
            <a:endParaRPr lang="zh-CN" altLang="en-US" sz="2400" b="1" dirty="0">
              <a:solidFill>
                <a:srgbClr val="7030A0"/>
              </a:solidFill>
              <a:latin typeface="Cambria" panose="02040503050406030204" pitchFamily="18" charset="0"/>
            </a:endParaRPr>
          </a:p>
        </p:txBody>
      </p:sp>
    </p:spTree>
    <p:extLst>
      <p:ext uri="{BB962C8B-B14F-4D97-AF65-F5344CB8AC3E}">
        <p14:creationId xmlns:p14="http://schemas.microsoft.com/office/powerpoint/2010/main" val="193913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5572DBA1-01DC-3EFB-4ED7-8FBA7F7B97C4}"/>
            </a:ext>
          </a:extLst>
        </p:cNvPr>
        <p:cNvGrpSpPr/>
        <p:nvPr/>
      </p:nvGrpSpPr>
      <p:grpSpPr>
        <a:xfrm>
          <a:off x="0" y="0"/>
          <a:ext cx="0" cy="0"/>
          <a:chOff x="0" y="0"/>
          <a:chExt cx="0" cy="0"/>
        </a:xfrm>
      </p:grpSpPr>
      <p:sp>
        <p:nvSpPr>
          <p:cNvPr id="29" name="文本框 28">
            <a:extLst>
              <a:ext uri="{FF2B5EF4-FFF2-40B4-BE49-F238E27FC236}">
                <a16:creationId xmlns:a16="http://schemas.microsoft.com/office/drawing/2014/main" id="{85B7BEE7-0DF4-3249-00D4-D7B934E64A36}"/>
              </a:ext>
            </a:extLst>
          </p:cNvPr>
          <p:cNvSpPr txBox="1"/>
          <p:nvPr/>
        </p:nvSpPr>
        <p:spPr>
          <a:xfrm>
            <a:off x="335731" y="962836"/>
            <a:ext cx="8662108" cy="3785652"/>
          </a:xfrm>
          <a:prstGeom prst="rect">
            <a:avLst/>
          </a:prstGeom>
          <a:noFill/>
        </p:spPr>
        <p:txBody>
          <a:bodyPr wrap="square">
            <a:spAutoFit/>
          </a:bodyPr>
          <a:lstStyle/>
          <a:p>
            <a:pPr marL="342900" indent="-342900">
              <a:buFont typeface="Wingdings" pitchFamily="2" charset="2"/>
              <a:buChar char="Ø"/>
            </a:pPr>
            <a:r>
              <a:rPr lang="en" altLang="zh-CN" sz="2400" dirty="0">
                <a:solidFill>
                  <a:srgbClr val="7030A0"/>
                </a:solidFill>
                <a:latin typeface="Cambria" panose="02040503050406030204" pitchFamily="18" charset="0"/>
              </a:rPr>
              <a:t>The </a:t>
            </a:r>
            <a:r>
              <a:rPr lang="en" altLang="zh-CN" sz="2400" b="1" dirty="0">
                <a:solidFill>
                  <a:srgbClr val="7030A0"/>
                </a:solidFill>
                <a:latin typeface="Cambria" panose="02040503050406030204" pitchFamily="18" charset="0"/>
              </a:rPr>
              <a:t>final sentence </a:t>
            </a:r>
            <a:r>
              <a:rPr lang="en" altLang="zh-CN" sz="2400" dirty="0">
                <a:solidFill>
                  <a:srgbClr val="7030A0"/>
                </a:solidFill>
                <a:latin typeface="Cambria" panose="02040503050406030204" pitchFamily="18" charset="0"/>
              </a:rPr>
              <a:t>or </a:t>
            </a:r>
            <a:r>
              <a:rPr lang="en" altLang="zh-CN" sz="2400" b="1" dirty="0">
                <a:solidFill>
                  <a:srgbClr val="7030A0"/>
                </a:solidFill>
                <a:latin typeface="Cambria" panose="02040503050406030204" pitchFamily="18" charset="0"/>
              </a:rPr>
              <a:t>sentences of the paragraph </a:t>
            </a:r>
            <a:r>
              <a:rPr lang="en" altLang="zh-CN" sz="2400" dirty="0">
                <a:solidFill>
                  <a:srgbClr val="7030A0"/>
                </a:solidFill>
                <a:latin typeface="Cambria" panose="02040503050406030204" pitchFamily="18" charset="0"/>
              </a:rPr>
              <a:t>link the </a:t>
            </a:r>
            <a:r>
              <a:rPr lang="en" altLang="zh-CN" sz="2400" b="1" dirty="0">
                <a:solidFill>
                  <a:srgbClr val="7030A0"/>
                </a:solidFill>
                <a:latin typeface="Cambria" panose="02040503050406030204" pitchFamily="18" charset="0"/>
              </a:rPr>
              <a:t>current</a:t>
            </a:r>
            <a:r>
              <a:rPr lang="zh-CN" altLang="en-US" sz="2400" b="1" dirty="0">
                <a:solidFill>
                  <a:srgbClr val="7030A0"/>
                </a:solidFill>
                <a:latin typeface="Cambria" panose="02040503050406030204" pitchFamily="18" charset="0"/>
              </a:rPr>
              <a:t> </a:t>
            </a:r>
            <a:r>
              <a:rPr lang="en" altLang="zh-CN" sz="2400" b="1" dirty="0">
                <a:solidFill>
                  <a:srgbClr val="7030A0"/>
                </a:solidFill>
                <a:latin typeface="Cambria" panose="02040503050406030204" pitchFamily="18" charset="0"/>
              </a:rPr>
              <a:t>paragraph’s </a:t>
            </a:r>
            <a:r>
              <a:rPr lang="en" altLang="zh-CN" sz="2400" dirty="0">
                <a:solidFill>
                  <a:srgbClr val="7030A0"/>
                </a:solidFill>
                <a:latin typeface="Cambria" panose="02040503050406030204" pitchFamily="18" charset="0"/>
              </a:rPr>
              <a:t>main idea to the main idea in the </a:t>
            </a:r>
            <a:r>
              <a:rPr lang="en" altLang="zh-CN" sz="2400" b="1" dirty="0">
                <a:solidFill>
                  <a:srgbClr val="7030A0"/>
                </a:solidFill>
                <a:latin typeface="Cambria" panose="02040503050406030204" pitchFamily="18" charset="0"/>
              </a:rPr>
              <a:t>next paragraph</a:t>
            </a:r>
            <a:r>
              <a:rPr lang="en" altLang="zh-CN" sz="2400" dirty="0">
                <a:solidFill>
                  <a:srgbClr val="7030A0"/>
                </a:solidFill>
                <a:latin typeface="Cambria" panose="02040503050406030204" pitchFamily="18" charset="0"/>
              </a:rPr>
              <a:t>.</a:t>
            </a:r>
          </a:p>
          <a:p>
            <a:pPr marL="342900" indent="-342900">
              <a:buFont typeface="Wingdings" pitchFamily="2" charset="2"/>
              <a:buChar char="Ø"/>
            </a:pPr>
            <a:r>
              <a:rPr lang="en" altLang="zh-CN" sz="2400" dirty="0">
                <a:solidFill>
                  <a:srgbClr val="7030A0"/>
                </a:solidFill>
                <a:latin typeface="Cambria" panose="02040503050406030204" pitchFamily="18" charset="0"/>
              </a:rPr>
              <a:t>Since most body paragraphs are going to be followed by another</a:t>
            </a:r>
            <a:r>
              <a:rPr lang="zh-CN" altLang="en-US" sz="2400" dirty="0">
                <a:solidFill>
                  <a:srgbClr val="7030A0"/>
                </a:solidFill>
                <a:latin typeface="Cambria" panose="02040503050406030204" pitchFamily="18" charset="0"/>
              </a:rPr>
              <a:t> </a:t>
            </a:r>
            <a:r>
              <a:rPr lang="en" altLang="zh-CN" sz="2400" dirty="0">
                <a:solidFill>
                  <a:srgbClr val="7030A0"/>
                </a:solidFill>
                <a:latin typeface="Cambria" panose="02040503050406030204" pitchFamily="18" charset="0"/>
              </a:rPr>
              <a:t>body paragraph, the writer should consider using </a:t>
            </a:r>
            <a:r>
              <a:rPr lang="en" altLang="zh-CN" sz="2400" b="1" dirty="0">
                <a:solidFill>
                  <a:srgbClr val="7030A0"/>
                </a:solidFill>
                <a:latin typeface="Cambria" panose="02040503050406030204" pitchFamily="18" charset="0"/>
              </a:rPr>
              <a:t>transitional</a:t>
            </a:r>
            <a:r>
              <a:rPr lang="zh-CN" altLang="en-US" sz="2400" b="1" dirty="0">
                <a:solidFill>
                  <a:srgbClr val="7030A0"/>
                </a:solidFill>
                <a:latin typeface="Cambria" panose="02040503050406030204" pitchFamily="18" charset="0"/>
              </a:rPr>
              <a:t> </a:t>
            </a:r>
            <a:r>
              <a:rPr lang="en" altLang="zh-CN" sz="2400" b="1" dirty="0">
                <a:solidFill>
                  <a:srgbClr val="7030A0"/>
                </a:solidFill>
                <a:latin typeface="Cambria" panose="02040503050406030204" pitchFamily="18" charset="0"/>
              </a:rPr>
              <a:t>phrases </a:t>
            </a:r>
            <a:r>
              <a:rPr lang="en" altLang="zh-CN" sz="2400" dirty="0">
                <a:solidFill>
                  <a:srgbClr val="7030A0"/>
                </a:solidFill>
                <a:latin typeface="Cambria" panose="02040503050406030204" pitchFamily="18" charset="0"/>
              </a:rPr>
              <a:t>that help to link paragraphs.</a:t>
            </a:r>
          </a:p>
          <a:p>
            <a:pPr marL="342900" indent="-342900">
              <a:buFont typeface="Wingdings" pitchFamily="2" charset="2"/>
              <a:buChar char="Ø"/>
            </a:pPr>
            <a:r>
              <a:rPr lang="en" altLang="zh-CN" sz="2400" dirty="0">
                <a:solidFill>
                  <a:srgbClr val="7030A0"/>
                </a:solidFill>
                <a:latin typeface="Cambria" panose="02040503050406030204" pitchFamily="18" charset="0"/>
              </a:rPr>
              <a:t>Use transitional words such </a:t>
            </a:r>
            <a:r>
              <a:rPr lang="en" altLang="zh-CN" sz="2400" i="1" dirty="0">
                <a:solidFill>
                  <a:srgbClr val="7030A0"/>
                </a:solidFill>
                <a:latin typeface="Cambria" panose="02040503050406030204" pitchFamily="18" charset="0"/>
              </a:rPr>
              <a:t>as however, so, thus, still, despite,</a:t>
            </a:r>
            <a:r>
              <a:rPr lang="zh-CN" altLang="en-US" sz="2400" i="1" dirty="0">
                <a:solidFill>
                  <a:srgbClr val="7030A0"/>
                </a:solidFill>
                <a:latin typeface="Cambria" panose="02040503050406030204" pitchFamily="18" charset="0"/>
              </a:rPr>
              <a:t> </a:t>
            </a:r>
            <a:r>
              <a:rPr lang="en" altLang="zh-CN" sz="2400" i="1" dirty="0">
                <a:solidFill>
                  <a:srgbClr val="7030A0"/>
                </a:solidFill>
                <a:latin typeface="Cambria" panose="02040503050406030204" pitchFamily="18" charset="0"/>
              </a:rPr>
              <a:t>nonetheless, although, but, even though, </a:t>
            </a:r>
            <a:r>
              <a:rPr lang="en" altLang="zh-CN" sz="2400" dirty="0">
                <a:solidFill>
                  <a:srgbClr val="7030A0"/>
                </a:solidFill>
                <a:latin typeface="Cambria" panose="02040503050406030204" pitchFamily="18" charset="0"/>
              </a:rPr>
              <a:t>or </a:t>
            </a:r>
            <a:r>
              <a:rPr lang="en" altLang="zh-CN" sz="2400" i="1" dirty="0">
                <a:solidFill>
                  <a:srgbClr val="7030A0"/>
                </a:solidFill>
                <a:latin typeface="Cambria" panose="02040503050406030204" pitchFamily="18" charset="0"/>
              </a:rPr>
              <a:t>in spite of </a:t>
            </a:r>
            <a:r>
              <a:rPr lang="en" altLang="zh-CN" sz="2400" dirty="0">
                <a:solidFill>
                  <a:srgbClr val="7030A0"/>
                </a:solidFill>
                <a:latin typeface="Cambria" panose="02040503050406030204" pitchFamily="18" charset="0"/>
              </a:rPr>
              <a:t>signal</a:t>
            </a:r>
            <a:r>
              <a:rPr lang="zh-CN" altLang="en-US" sz="2400" dirty="0">
                <a:solidFill>
                  <a:srgbClr val="7030A0"/>
                </a:solidFill>
                <a:latin typeface="Cambria" panose="02040503050406030204" pitchFamily="18" charset="0"/>
              </a:rPr>
              <a:t> </a:t>
            </a:r>
            <a:r>
              <a:rPr lang="en" altLang="zh-CN" sz="2400" dirty="0">
                <a:solidFill>
                  <a:srgbClr val="7030A0"/>
                </a:solidFill>
                <a:latin typeface="Cambria" panose="02040503050406030204" pitchFamily="18" charset="0"/>
              </a:rPr>
              <a:t>relationships between paragraphs and the relationship between the</a:t>
            </a:r>
            <a:r>
              <a:rPr lang="zh-CN" altLang="en-US" sz="2400" dirty="0">
                <a:solidFill>
                  <a:srgbClr val="7030A0"/>
                </a:solidFill>
                <a:latin typeface="Cambria" panose="02040503050406030204" pitchFamily="18" charset="0"/>
              </a:rPr>
              <a:t> </a:t>
            </a:r>
            <a:r>
              <a:rPr lang="en" altLang="zh-CN" sz="2400" dirty="0">
                <a:solidFill>
                  <a:srgbClr val="7030A0"/>
                </a:solidFill>
                <a:latin typeface="Cambria" panose="02040503050406030204" pitchFamily="18" charset="0"/>
              </a:rPr>
              <a:t>main ideas of all paragraphs.</a:t>
            </a:r>
            <a:endParaRPr lang="zh-CN" altLang="en-US" sz="2400" dirty="0">
              <a:solidFill>
                <a:srgbClr val="7030A0"/>
              </a:solidFill>
              <a:latin typeface="Cambria" panose="02040503050406030204" pitchFamily="18" charset="0"/>
            </a:endParaRPr>
          </a:p>
        </p:txBody>
      </p:sp>
      <p:sp>
        <p:nvSpPr>
          <p:cNvPr id="3" name="Google Shape;304;p27">
            <a:extLst>
              <a:ext uri="{FF2B5EF4-FFF2-40B4-BE49-F238E27FC236}">
                <a16:creationId xmlns:a16="http://schemas.microsoft.com/office/drawing/2014/main" id="{A3E59AAD-2683-103F-8120-28A5FFBB020A}"/>
              </a:ext>
            </a:extLst>
          </p:cNvPr>
          <p:cNvSpPr txBox="1">
            <a:spLocks noGrp="1"/>
          </p:cNvSpPr>
          <p:nvPr>
            <p:ph type="title"/>
          </p:nvPr>
        </p:nvSpPr>
        <p:spPr>
          <a:xfrm>
            <a:off x="335731" y="390136"/>
            <a:ext cx="911019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latin typeface="Garamond" panose="02020404030301010803" pitchFamily="18" charset="0"/>
              </a:rPr>
              <a:t>Link</a:t>
            </a:r>
            <a:r>
              <a:rPr lang="zh-CN" altLang="en-US" sz="3600" dirty="0">
                <a:latin typeface="Garamond" panose="02020404030301010803" pitchFamily="18" charset="0"/>
              </a:rPr>
              <a:t> </a:t>
            </a:r>
            <a:endParaRPr sz="3600" dirty="0">
              <a:latin typeface="Garamond" panose="02020404030301010803" pitchFamily="18" charset="0"/>
            </a:endParaRPr>
          </a:p>
        </p:txBody>
      </p:sp>
    </p:spTree>
    <p:extLst>
      <p:ext uri="{BB962C8B-B14F-4D97-AF65-F5344CB8AC3E}">
        <p14:creationId xmlns:p14="http://schemas.microsoft.com/office/powerpoint/2010/main" val="177381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animEffect transition="in" filter="checkerboard(across)">
                                      <p:cBhvr>
                                        <p:cTn id="7" dur="500"/>
                                        <p:tgtEl>
                                          <p:spTgt spid="29">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29">
                                            <p:txEl>
                                              <p:pRg st="2" end="2"/>
                                            </p:txEl>
                                          </p:spTgt>
                                        </p:tgtEl>
                                        <p:attrNameLst>
                                          <p:attrName>style.visibility</p:attrName>
                                        </p:attrNameLst>
                                      </p:cBhvr>
                                      <p:to>
                                        <p:strVal val="visible"/>
                                      </p:to>
                                    </p:set>
                                    <p:animEffect transition="in" filter="checkerboard(across)">
                                      <p:cBhvr>
                                        <p:cTn id="10"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639445" y="587375"/>
            <a:ext cx="8373110" cy="3538220"/>
          </a:xfrm>
          <a:prstGeom prst="rect">
            <a:avLst/>
          </a:prstGeom>
          <a:noFill/>
        </p:spPr>
        <p:txBody>
          <a:bodyPr wrap="square" rtlCol="0">
            <a:spAutoFit/>
          </a:bodyPr>
          <a:lstStyle/>
          <a:p>
            <a:r>
              <a:rPr lang="en-US" altLang="zh-CN" sz="2800" b="1">
                <a:latin typeface="Times New Roman" panose="02020603050405020304" charset="0"/>
                <a:cs typeface="Times New Roman" panose="02020603050405020304" charset="0"/>
              </a:rPr>
              <a:t>Q1: What is the most crucial element in the introduction part of an argumentative essay?</a:t>
            </a:r>
          </a:p>
          <a:p>
            <a:r>
              <a:rPr lang="en-US" altLang="zh-CN" sz="2800">
                <a:latin typeface="Times New Roman" panose="02020603050405020304" charset="0"/>
                <a:cs typeface="Times New Roman" panose="02020603050405020304" charset="0"/>
              </a:rPr>
              <a:t>A. Providing detailed arguments for sub-points</a:t>
            </a:r>
          </a:p>
          <a:p>
            <a:r>
              <a:rPr lang="en-US" altLang="zh-CN" sz="2800">
                <a:solidFill>
                  <a:srgbClr val="FF0000"/>
                </a:solidFill>
                <a:latin typeface="Times New Roman" panose="02020603050405020304" charset="0"/>
                <a:cs typeface="Times New Roman" panose="02020603050405020304" charset="0"/>
              </a:rPr>
              <a:t>B. Presenting the main argument and introducing the background</a:t>
            </a:r>
          </a:p>
          <a:p>
            <a:r>
              <a:rPr lang="en-US" altLang="zh-CN" sz="2800">
                <a:latin typeface="Times New Roman" panose="02020603050405020304" charset="0"/>
                <a:cs typeface="Times New Roman" panose="02020603050405020304" charset="0"/>
              </a:rPr>
              <a:t>C. Incorporating famous quotes to enhance the literary style</a:t>
            </a:r>
          </a:p>
          <a:p>
            <a:r>
              <a:rPr lang="en-US" altLang="zh-CN" sz="2800">
                <a:latin typeface="Times New Roman" panose="02020603050405020304" charset="0"/>
                <a:cs typeface="Times New Roman" panose="02020603050405020304" charset="0"/>
              </a:rPr>
              <a:t>D. Offering a detailed historical background introduction</a:t>
            </a:r>
          </a:p>
        </p:txBody>
      </p:sp>
    </p:spTree>
    <p:extLst>
      <p:ext uri="{BB962C8B-B14F-4D97-AF65-F5344CB8AC3E}">
        <p14:creationId xmlns:p14="http://schemas.microsoft.com/office/powerpoint/2010/main" val="1397441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33"/>
        <p:cNvGrpSpPr/>
        <p:nvPr/>
      </p:nvGrpSpPr>
      <p:grpSpPr>
        <a:xfrm>
          <a:off x="0" y="0"/>
          <a:ext cx="0" cy="0"/>
          <a:chOff x="0" y="0"/>
          <a:chExt cx="0" cy="0"/>
        </a:xfrm>
      </p:grpSpPr>
      <p:sp>
        <p:nvSpPr>
          <p:cNvPr id="8138" name="Google Shape;8138;p94"/>
          <p:cNvSpPr txBox="1">
            <a:spLocks noGrp="1"/>
          </p:cNvSpPr>
          <p:nvPr>
            <p:ph type="title"/>
          </p:nvPr>
        </p:nvSpPr>
        <p:spPr>
          <a:xfrm>
            <a:off x="703984" y="327792"/>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Comic Sans MS" panose="030F0902030302020204" pitchFamily="66" charset="0"/>
              </a:rPr>
              <a:t>Transitional Phrase</a:t>
            </a:r>
            <a:endParaRPr sz="2400" dirty="0">
              <a:latin typeface="Comic Sans MS" panose="030F0902030302020204" pitchFamily="66" charset="0"/>
            </a:endParaRPr>
          </a:p>
        </p:txBody>
      </p:sp>
      <p:sp>
        <p:nvSpPr>
          <p:cNvPr id="8147" name="Google Shape;8147;p94"/>
          <p:cNvSpPr/>
          <p:nvPr/>
        </p:nvSpPr>
        <p:spPr>
          <a:xfrm>
            <a:off x="1748531" y="825784"/>
            <a:ext cx="5614905"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txBody>
          <a:bodyPr/>
          <a:lstStyle/>
          <a:p>
            <a:endParaRPr lang="en-CN"/>
          </a:p>
        </p:txBody>
      </p:sp>
      <p:grpSp>
        <p:nvGrpSpPr>
          <p:cNvPr id="8148" name="Google Shape;8148;p94"/>
          <p:cNvGrpSpPr/>
          <p:nvPr/>
        </p:nvGrpSpPr>
        <p:grpSpPr>
          <a:xfrm>
            <a:off x="8060145" y="152396"/>
            <a:ext cx="235800" cy="235800"/>
            <a:chOff x="8059920" y="4755421"/>
            <a:chExt cx="235800" cy="235800"/>
          </a:xfrm>
        </p:grpSpPr>
        <p:sp>
          <p:nvSpPr>
            <p:cNvPr id="8149" name="Google Shape;8149;p94">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94">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8151" name="Google Shape;8151;p94"/>
          <p:cNvGrpSpPr/>
          <p:nvPr/>
        </p:nvGrpSpPr>
        <p:grpSpPr>
          <a:xfrm>
            <a:off x="8755804" y="152396"/>
            <a:ext cx="235800" cy="235800"/>
            <a:chOff x="8755579" y="4755421"/>
            <a:chExt cx="235800" cy="235800"/>
          </a:xfrm>
        </p:grpSpPr>
        <p:sp>
          <p:nvSpPr>
            <p:cNvPr id="8152" name="Google Shape;8152;p94">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94">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8154" name="Google Shape;8154;p94"/>
          <p:cNvGrpSpPr/>
          <p:nvPr/>
        </p:nvGrpSpPr>
        <p:grpSpPr>
          <a:xfrm>
            <a:off x="8407984" y="152396"/>
            <a:ext cx="235800" cy="235800"/>
            <a:chOff x="8407759" y="4755421"/>
            <a:chExt cx="235800" cy="235800"/>
          </a:xfrm>
        </p:grpSpPr>
        <p:sp>
          <p:nvSpPr>
            <p:cNvPr id="8155" name="Google Shape;8155;p94">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6" name="Google Shape;8156;p94"/>
            <p:cNvGrpSpPr/>
            <p:nvPr/>
          </p:nvGrpSpPr>
          <p:grpSpPr>
            <a:xfrm>
              <a:off x="8467588" y="4833464"/>
              <a:ext cx="116211" cy="79806"/>
              <a:chOff x="8467588" y="4833464"/>
              <a:chExt cx="116211" cy="79806"/>
            </a:xfrm>
          </p:grpSpPr>
          <p:cxnSp>
            <p:nvCxnSpPr>
              <p:cNvPr id="8157" name="Google Shape;8157;p94">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8158" name="Google Shape;8158;p94">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8159" name="Google Shape;8159;p94">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pic>
        <p:nvPicPr>
          <p:cNvPr id="27" name="Picture 26" descr="A screenshot of a phone&#10;&#10;Description automatically generated">
            <a:extLst>
              <a:ext uri="{FF2B5EF4-FFF2-40B4-BE49-F238E27FC236}">
                <a16:creationId xmlns:a16="http://schemas.microsoft.com/office/drawing/2014/main" id="{EDA93006-C298-80DF-F3F8-27C1BEF1CD5B}"/>
              </a:ext>
            </a:extLst>
          </p:cNvPr>
          <p:cNvPicPr>
            <a:picLocks noChangeAspect="1"/>
          </p:cNvPicPr>
          <p:nvPr/>
        </p:nvPicPr>
        <p:blipFill>
          <a:blip r:embed="rId4"/>
          <a:stretch>
            <a:fillRect/>
          </a:stretch>
        </p:blipFill>
        <p:spPr>
          <a:xfrm>
            <a:off x="558563" y="1075888"/>
            <a:ext cx="1881868" cy="3383560"/>
          </a:xfrm>
          <a:prstGeom prst="rect">
            <a:avLst/>
          </a:prstGeom>
        </p:spPr>
      </p:pic>
      <p:pic>
        <p:nvPicPr>
          <p:cNvPr id="29" name="Picture 28" descr="A screenshot of a phone&#10;&#10;Description automatically generated">
            <a:extLst>
              <a:ext uri="{FF2B5EF4-FFF2-40B4-BE49-F238E27FC236}">
                <a16:creationId xmlns:a16="http://schemas.microsoft.com/office/drawing/2014/main" id="{CAA0E0A7-107F-7364-C2F5-96032FC733B0}"/>
              </a:ext>
            </a:extLst>
          </p:cNvPr>
          <p:cNvPicPr>
            <a:picLocks noChangeAspect="1"/>
          </p:cNvPicPr>
          <p:nvPr/>
        </p:nvPicPr>
        <p:blipFill>
          <a:blip r:embed="rId5"/>
          <a:stretch>
            <a:fillRect/>
          </a:stretch>
        </p:blipFill>
        <p:spPr>
          <a:xfrm>
            <a:off x="2464706" y="1048653"/>
            <a:ext cx="2131044" cy="3675818"/>
          </a:xfrm>
          <a:prstGeom prst="rect">
            <a:avLst/>
          </a:prstGeom>
        </p:spPr>
      </p:pic>
      <p:pic>
        <p:nvPicPr>
          <p:cNvPr id="31" name="Picture 30" descr="A screenshot of a cell phone&#10;&#10;Description automatically generated">
            <a:extLst>
              <a:ext uri="{FF2B5EF4-FFF2-40B4-BE49-F238E27FC236}">
                <a16:creationId xmlns:a16="http://schemas.microsoft.com/office/drawing/2014/main" id="{25FB2493-844A-B3B9-11B0-C805B1264276}"/>
              </a:ext>
            </a:extLst>
          </p:cNvPr>
          <p:cNvPicPr>
            <a:picLocks noChangeAspect="1"/>
          </p:cNvPicPr>
          <p:nvPr/>
        </p:nvPicPr>
        <p:blipFill>
          <a:blip r:embed="rId6"/>
          <a:stretch>
            <a:fillRect/>
          </a:stretch>
        </p:blipFill>
        <p:spPr>
          <a:xfrm>
            <a:off x="4624720" y="1084279"/>
            <a:ext cx="1950035" cy="3675817"/>
          </a:xfrm>
          <a:prstGeom prst="rect">
            <a:avLst/>
          </a:prstGeom>
        </p:spPr>
      </p:pic>
      <p:pic>
        <p:nvPicPr>
          <p:cNvPr id="33" name="Picture 32" descr="A screenshot of a cell phone&#10;&#10;Description automatically generated">
            <a:extLst>
              <a:ext uri="{FF2B5EF4-FFF2-40B4-BE49-F238E27FC236}">
                <a16:creationId xmlns:a16="http://schemas.microsoft.com/office/drawing/2014/main" id="{04733E84-450E-1622-FEBC-BFD3DD9CB8FF}"/>
              </a:ext>
            </a:extLst>
          </p:cNvPr>
          <p:cNvPicPr>
            <a:picLocks noChangeAspect="1"/>
          </p:cNvPicPr>
          <p:nvPr/>
        </p:nvPicPr>
        <p:blipFill>
          <a:blip r:embed="rId7"/>
          <a:stretch>
            <a:fillRect/>
          </a:stretch>
        </p:blipFill>
        <p:spPr>
          <a:xfrm>
            <a:off x="6664465" y="1084278"/>
            <a:ext cx="1812220" cy="36869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par>
                                <p:cTn id="11" presetID="3" presetClass="entr" presetSubtype="1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linds(horizontal)">
                                      <p:cBhvr>
                                        <p:cTn id="13" dur="500"/>
                                        <p:tgtEl>
                                          <p:spTgt spid="31"/>
                                        </p:tgtEl>
                                      </p:cBhvr>
                                    </p:animEffect>
                                  </p:childTnLst>
                                </p:cTn>
                              </p:par>
                              <p:par>
                                <p:cTn id="14" presetID="3" presetClass="entr" presetSubtype="1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133"/>
        <p:cNvGrpSpPr/>
        <p:nvPr/>
      </p:nvGrpSpPr>
      <p:grpSpPr>
        <a:xfrm>
          <a:off x="0" y="0"/>
          <a:ext cx="0" cy="0"/>
          <a:chOff x="0" y="0"/>
          <a:chExt cx="0" cy="0"/>
        </a:xfrm>
      </p:grpSpPr>
      <p:sp>
        <p:nvSpPr>
          <p:cNvPr id="8138" name="Google Shape;8138;p94"/>
          <p:cNvSpPr txBox="1">
            <a:spLocks noGrp="1"/>
          </p:cNvSpPr>
          <p:nvPr>
            <p:ph type="title"/>
          </p:nvPr>
        </p:nvSpPr>
        <p:spPr>
          <a:xfrm>
            <a:off x="703984" y="327792"/>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Comic Sans MS" panose="030F0902030302020204" pitchFamily="66" charset="0"/>
              </a:rPr>
              <a:t>Transitional Phrase</a:t>
            </a:r>
            <a:endParaRPr sz="2400" dirty="0">
              <a:latin typeface="Comic Sans MS" panose="030F0902030302020204" pitchFamily="66" charset="0"/>
            </a:endParaRPr>
          </a:p>
        </p:txBody>
      </p:sp>
      <p:sp>
        <p:nvSpPr>
          <p:cNvPr id="8147" name="Google Shape;8147;p94"/>
          <p:cNvSpPr/>
          <p:nvPr/>
        </p:nvSpPr>
        <p:spPr>
          <a:xfrm>
            <a:off x="1748531" y="825784"/>
            <a:ext cx="5614905"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txBody>
          <a:bodyPr/>
          <a:lstStyle/>
          <a:p>
            <a:endParaRPr lang="en-CN"/>
          </a:p>
        </p:txBody>
      </p:sp>
      <p:grpSp>
        <p:nvGrpSpPr>
          <p:cNvPr id="8148" name="Google Shape;8148;p94"/>
          <p:cNvGrpSpPr/>
          <p:nvPr/>
        </p:nvGrpSpPr>
        <p:grpSpPr>
          <a:xfrm>
            <a:off x="8060145" y="152396"/>
            <a:ext cx="235800" cy="235800"/>
            <a:chOff x="8059920" y="4755421"/>
            <a:chExt cx="235800" cy="235800"/>
          </a:xfrm>
        </p:grpSpPr>
        <p:sp>
          <p:nvSpPr>
            <p:cNvPr id="8149" name="Google Shape;8149;p94">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94">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8151" name="Google Shape;8151;p94"/>
          <p:cNvGrpSpPr/>
          <p:nvPr/>
        </p:nvGrpSpPr>
        <p:grpSpPr>
          <a:xfrm>
            <a:off x="8755804" y="152396"/>
            <a:ext cx="235800" cy="235800"/>
            <a:chOff x="8755579" y="4755421"/>
            <a:chExt cx="235800" cy="235800"/>
          </a:xfrm>
        </p:grpSpPr>
        <p:sp>
          <p:nvSpPr>
            <p:cNvPr id="8152" name="Google Shape;8152;p94">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94">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8154" name="Google Shape;8154;p94"/>
          <p:cNvGrpSpPr/>
          <p:nvPr/>
        </p:nvGrpSpPr>
        <p:grpSpPr>
          <a:xfrm>
            <a:off x="8407984" y="152396"/>
            <a:ext cx="235800" cy="235800"/>
            <a:chOff x="8407759" y="4755421"/>
            <a:chExt cx="235800" cy="235800"/>
          </a:xfrm>
        </p:grpSpPr>
        <p:sp>
          <p:nvSpPr>
            <p:cNvPr id="8155" name="Google Shape;8155;p94">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6" name="Google Shape;8156;p94"/>
            <p:cNvGrpSpPr/>
            <p:nvPr/>
          </p:nvGrpSpPr>
          <p:grpSpPr>
            <a:xfrm>
              <a:off x="8467588" y="4833464"/>
              <a:ext cx="116211" cy="79806"/>
              <a:chOff x="8467588" y="4833464"/>
              <a:chExt cx="116211" cy="79806"/>
            </a:xfrm>
          </p:grpSpPr>
          <p:cxnSp>
            <p:nvCxnSpPr>
              <p:cNvPr id="8157" name="Google Shape;8157;p94">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8158" name="Google Shape;8158;p94">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8159" name="Google Shape;8159;p94">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pic>
        <p:nvPicPr>
          <p:cNvPr id="3" name="Picture 2" descr="A screenshot of a cell phone&#10;&#10;Description automatically generated">
            <a:extLst>
              <a:ext uri="{FF2B5EF4-FFF2-40B4-BE49-F238E27FC236}">
                <a16:creationId xmlns:a16="http://schemas.microsoft.com/office/drawing/2014/main" id="{79E14260-CCAB-033B-F486-AD87073340EC}"/>
              </a:ext>
            </a:extLst>
          </p:cNvPr>
          <p:cNvPicPr>
            <a:picLocks noChangeAspect="1"/>
          </p:cNvPicPr>
          <p:nvPr/>
        </p:nvPicPr>
        <p:blipFill>
          <a:blip r:embed="rId4"/>
          <a:stretch>
            <a:fillRect/>
          </a:stretch>
        </p:blipFill>
        <p:spPr>
          <a:xfrm>
            <a:off x="1211943" y="1015478"/>
            <a:ext cx="1858103" cy="3706916"/>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0099DAA-84B8-2503-5403-FE91A3534ACD}"/>
              </a:ext>
            </a:extLst>
          </p:cNvPr>
          <p:cNvPicPr>
            <a:picLocks noChangeAspect="1"/>
          </p:cNvPicPr>
          <p:nvPr/>
        </p:nvPicPr>
        <p:blipFill>
          <a:blip r:embed="rId5"/>
          <a:stretch>
            <a:fillRect/>
          </a:stretch>
        </p:blipFill>
        <p:spPr>
          <a:xfrm>
            <a:off x="3543209" y="1015478"/>
            <a:ext cx="2025547" cy="381773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05D861F4-51A2-BB73-1C74-2824A0E46640}"/>
              </a:ext>
            </a:extLst>
          </p:cNvPr>
          <p:cNvPicPr>
            <a:picLocks noChangeAspect="1"/>
          </p:cNvPicPr>
          <p:nvPr/>
        </p:nvPicPr>
        <p:blipFill>
          <a:blip r:embed="rId6"/>
          <a:stretch>
            <a:fillRect/>
          </a:stretch>
        </p:blipFill>
        <p:spPr>
          <a:xfrm>
            <a:off x="6139544" y="996026"/>
            <a:ext cx="1543792" cy="3897598"/>
          </a:xfrm>
          <a:prstGeom prst="rect">
            <a:avLst/>
          </a:prstGeom>
        </p:spPr>
      </p:pic>
    </p:spTree>
    <p:extLst>
      <p:ext uri="{BB962C8B-B14F-4D97-AF65-F5344CB8AC3E}">
        <p14:creationId xmlns:p14="http://schemas.microsoft.com/office/powerpoint/2010/main" val="2956154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FA8599BC-1B7C-CD4B-DDE8-E2E0C0BB1A93}"/>
            </a:ext>
          </a:extLst>
        </p:cNvPr>
        <p:cNvGrpSpPr/>
        <p:nvPr/>
      </p:nvGrpSpPr>
      <p:grpSpPr>
        <a:xfrm>
          <a:off x="0" y="0"/>
          <a:ext cx="0" cy="0"/>
          <a:chOff x="0" y="0"/>
          <a:chExt cx="0" cy="0"/>
        </a:xfrm>
      </p:grpSpPr>
      <p:sp>
        <p:nvSpPr>
          <p:cNvPr id="29" name="文本框 28">
            <a:extLst>
              <a:ext uri="{FF2B5EF4-FFF2-40B4-BE49-F238E27FC236}">
                <a16:creationId xmlns:a16="http://schemas.microsoft.com/office/drawing/2014/main" id="{3C6DEA0E-B5A2-8F91-146B-2D9F7C55117E}"/>
              </a:ext>
            </a:extLst>
          </p:cNvPr>
          <p:cNvSpPr txBox="1"/>
          <p:nvPr/>
        </p:nvSpPr>
        <p:spPr>
          <a:xfrm>
            <a:off x="184766" y="761908"/>
            <a:ext cx="8808269" cy="1569660"/>
          </a:xfrm>
          <a:prstGeom prst="rect">
            <a:avLst/>
          </a:prstGeom>
          <a:noFill/>
        </p:spPr>
        <p:txBody>
          <a:bodyPr wrap="square">
            <a:spAutoFit/>
          </a:bodyPr>
          <a:lstStyle/>
          <a:p>
            <a:r>
              <a:rPr lang="en" altLang="zh-CN" sz="2400" dirty="0">
                <a:solidFill>
                  <a:srgbClr val="7030A0"/>
                </a:solidFill>
                <a:latin typeface="Cambria" panose="02040503050406030204" pitchFamily="18" charset="0"/>
              </a:rPr>
              <a:t>All evidence clearly states that smoking is dangerous to an</a:t>
            </a:r>
          </a:p>
          <a:p>
            <a:r>
              <a:rPr lang="en" altLang="zh-CN" sz="2400" dirty="0">
                <a:solidFill>
                  <a:srgbClr val="7030A0"/>
                </a:solidFill>
                <a:latin typeface="Cambria" panose="02040503050406030204" pitchFamily="18" charset="0"/>
              </a:rPr>
              <a:t>individual’s health and with the negative consequences, it is</a:t>
            </a:r>
          </a:p>
          <a:p>
            <a:r>
              <a:rPr lang="en" altLang="zh-CN" sz="2400" dirty="0">
                <a:solidFill>
                  <a:srgbClr val="7030A0"/>
                </a:solidFill>
                <a:latin typeface="Cambria" panose="02040503050406030204" pitchFamily="18" charset="0"/>
              </a:rPr>
              <a:t>difficult to believe that any university would support such a death</a:t>
            </a:r>
          </a:p>
          <a:p>
            <a:r>
              <a:rPr lang="en" altLang="zh-CN" sz="2400" dirty="0">
                <a:solidFill>
                  <a:srgbClr val="7030A0"/>
                </a:solidFill>
                <a:latin typeface="Cambria" panose="02040503050406030204" pitchFamily="18" charset="0"/>
              </a:rPr>
              <a:t>sentence.</a:t>
            </a:r>
            <a:endParaRPr lang="zh-CN" altLang="en-US" sz="2400" b="1" dirty="0">
              <a:solidFill>
                <a:srgbClr val="7030A0"/>
              </a:solidFill>
              <a:latin typeface="Cambria" panose="02040503050406030204" pitchFamily="18" charset="0"/>
            </a:endParaRPr>
          </a:p>
        </p:txBody>
      </p:sp>
      <p:sp>
        <p:nvSpPr>
          <p:cNvPr id="3" name="Google Shape;304;p27">
            <a:extLst>
              <a:ext uri="{FF2B5EF4-FFF2-40B4-BE49-F238E27FC236}">
                <a16:creationId xmlns:a16="http://schemas.microsoft.com/office/drawing/2014/main" id="{041CC44F-3FD2-953F-3A48-DAF3C4345AB0}"/>
              </a:ext>
            </a:extLst>
          </p:cNvPr>
          <p:cNvSpPr txBox="1">
            <a:spLocks noGrp="1"/>
          </p:cNvSpPr>
          <p:nvPr>
            <p:ph type="title"/>
          </p:nvPr>
        </p:nvSpPr>
        <p:spPr>
          <a:xfrm>
            <a:off x="184766" y="351666"/>
            <a:ext cx="911019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latin typeface="Garamond" panose="02020404030301010803" pitchFamily="18" charset="0"/>
              </a:rPr>
              <a:t>Analysis:</a:t>
            </a:r>
          </a:p>
        </p:txBody>
      </p:sp>
      <p:sp>
        <p:nvSpPr>
          <p:cNvPr id="5" name="Google Shape;304;p27">
            <a:extLst>
              <a:ext uri="{FF2B5EF4-FFF2-40B4-BE49-F238E27FC236}">
                <a16:creationId xmlns:a16="http://schemas.microsoft.com/office/drawing/2014/main" id="{D7F43EA1-36D9-B029-809A-0C31CE99FF75}"/>
              </a:ext>
            </a:extLst>
          </p:cNvPr>
          <p:cNvSpPr txBox="1">
            <a:spLocks/>
          </p:cNvSpPr>
          <p:nvPr/>
        </p:nvSpPr>
        <p:spPr>
          <a:xfrm>
            <a:off x="184766" y="2169110"/>
            <a:ext cx="911019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Nanum Pen Script"/>
              <a:buNone/>
              <a:defRPr sz="3500" b="1" i="0" u="none" strike="noStrike" cap="none">
                <a:solidFill>
                  <a:schemeClr val="dk1"/>
                </a:solidFill>
                <a:latin typeface="Nanum Pen Script"/>
                <a:ea typeface="Nanum Pen Script"/>
                <a:cs typeface="Nanum Pen Script"/>
                <a:sym typeface="Nanum Pen Script"/>
              </a:defRPr>
            </a:lvl1pPr>
            <a:lvl2pPr marR="0" lvl="1"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9pPr>
          </a:lstStyle>
          <a:p>
            <a:pPr algn="l"/>
            <a:r>
              <a:rPr lang="en" sz="2800" dirty="0">
                <a:latin typeface="Garamond" panose="02020404030301010803" pitchFamily="18" charset="0"/>
              </a:rPr>
              <a:t>Link:</a:t>
            </a:r>
          </a:p>
        </p:txBody>
      </p:sp>
      <p:sp>
        <p:nvSpPr>
          <p:cNvPr id="6" name="文本框 5">
            <a:extLst>
              <a:ext uri="{FF2B5EF4-FFF2-40B4-BE49-F238E27FC236}">
                <a16:creationId xmlns:a16="http://schemas.microsoft.com/office/drawing/2014/main" id="{2019D681-8BC5-A57D-BB84-170B1EF66BA1}"/>
              </a:ext>
            </a:extLst>
          </p:cNvPr>
          <p:cNvSpPr txBox="1"/>
          <p:nvPr/>
        </p:nvSpPr>
        <p:spPr>
          <a:xfrm>
            <a:off x="184766" y="2571750"/>
            <a:ext cx="8808269" cy="830997"/>
          </a:xfrm>
          <a:prstGeom prst="rect">
            <a:avLst/>
          </a:prstGeom>
          <a:noFill/>
        </p:spPr>
        <p:txBody>
          <a:bodyPr wrap="square">
            <a:spAutoFit/>
          </a:bodyPr>
          <a:lstStyle/>
          <a:p>
            <a:r>
              <a:rPr lang="en" altLang="zh-CN" sz="2400" dirty="0">
                <a:solidFill>
                  <a:srgbClr val="7030A0"/>
                </a:solidFill>
                <a:latin typeface="Cambria" panose="02040503050406030204" pitchFamily="18" charset="0"/>
              </a:rPr>
              <a:t>Not only does smoking cause serious health problems for the</a:t>
            </a:r>
          </a:p>
          <a:p>
            <a:r>
              <a:rPr lang="en" altLang="zh-CN" sz="2400" dirty="0">
                <a:solidFill>
                  <a:srgbClr val="7030A0"/>
                </a:solidFill>
                <a:latin typeface="Cambria" panose="02040503050406030204" pitchFamily="18" charset="0"/>
              </a:rPr>
              <a:t>individual, but it also effects others who choose not to smoke.</a:t>
            </a:r>
            <a:endParaRPr lang="zh-CN" altLang="en-US" sz="2400" b="1" dirty="0">
              <a:solidFill>
                <a:srgbClr val="7030A0"/>
              </a:solidFill>
              <a:latin typeface="Cambria" panose="02040503050406030204" pitchFamily="18" charset="0"/>
            </a:endParaRPr>
          </a:p>
        </p:txBody>
      </p:sp>
      <p:sp>
        <p:nvSpPr>
          <p:cNvPr id="7" name="Google Shape;304;p27">
            <a:extLst>
              <a:ext uri="{FF2B5EF4-FFF2-40B4-BE49-F238E27FC236}">
                <a16:creationId xmlns:a16="http://schemas.microsoft.com/office/drawing/2014/main" id="{ED10D154-2ACA-4462-FF17-AF74146F284E}"/>
              </a:ext>
            </a:extLst>
          </p:cNvPr>
          <p:cNvSpPr txBox="1">
            <a:spLocks/>
          </p:cNvSpPr>
          <p:nvPr/>
        </p:nvSpPr>
        <p:spPr>
          <a:xfrm>
            <a:off x="184766" y="3202456"/>
            <a:ext cx="911019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Nanum Pen Script"/>
              <a:buNone/>
              <a:defRPr sz="3500" b="1" i="0" u="none" strike="noStrike" cap="none">
                <a:solidFill>
                  <a:schemeClr val="dk1"/>
                </a:solidFill>
                <a:latin typeface="Nanum Pen Script"/>
                <a:ea typeface="Nanum Pen Script"/>
                <a:cs typeface="Nanum Pen Script"/>
                <a:sym typeface="Nanum Pen Script"/>
              </a:defRPr>
            </a:lvl1pPr>
            <a:lvl2pPr marR="0" lvl="1"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500" b="0" i="0" u="none" strike="noStrike" cap="none">
                <a:solidFill>
                  <a:schemeClr val="dk1"/>
                </a:solidFill>
                <a:latin typeface="Bebas Neue"/>
                <a:ea typeface="Bebas Neue"/>
                <a:cs typeface="Bebas Neue"/>
                <a:sym typeface="Bebas Neue"/>
              </a:defRPr>
            </a:lvl9pPr>
          </a:lstStyle>
          <a:p>
            <a:pPr algn="l"/>
            <a:r>
              <a:rPr lang="en" sz="2800" dirty="0">
                <a:latin typeface="Garamond" panose="02020404030301010803" pitchFamily="18" charset="0"/>
              </a:rPr>
              <a:t>Topic Sentence of following paragraph:</a:t>
            </a:r>
          </a:p>
        </p:txBody>
      </p:sp>
      <p:sp>
        <p:nvSpPr>
          <p:cNvPr id="8" name="文本框 7">
            <a:extLst>
              <a:ext uri="{FF2B5EF4-FFF2-40B4-BE49-F238E27FC236}">
                <a16:creationId xmlns:a16="http://schemas.microsoft.com/office/drawing/2014/main" id="{61D509C2-9DC1-0AEF-90EA-AAD7BF784334}"/>
              </a:ext>
            </a:extLst>
          </p:cNvPr>
          <p:cNvSpPr txBox="1"/>
          <p:nvPr/>
        </p:nvSpPr>
        <p:spPr>
          <a:xfrm>
            <a:off x="150965" y="3717874"/>
            <a:ext cx="8808269" cy="461665"/>
          </a:xfrm>
          <a:prstGeom prst="rect">
            <a:avLst/>
          </a:prstGeom>
          <a:noFill/>
        </p:spPr>
        <p:txBody>
          <a:bodyPr wrap="square">
            <a:spAutoFit/>
          </a:bodyPr>
          <a:lstStyle/>
          <a:p>
            <a:r>
              <a:rPr lang="en" altLang="zh-CN" sz="2400" dirty="0">
                <a:solidFill>
                  <a:srgbClr val="7030A0"/>
                </a:solidFill>
                <a:latin typeface="Cambria" panose="02040503050406030204" pitchFamily="18" charset="0"/>
              </a:rPr>
              <a:t>Non-smokers should not be to subjected to second hand smoke.</a:t>
            </a:r>
            <a:endParaRPr lang="zh-CN" altLang="en-US" sz="2400" b="1" dirty="0">
              <a:solidFill>
                <a:srgbClr val="7030A0"/>
              </a:solidFill>
              <a:latin typeface="Cambria" panose="02040503050406030204" pitchFamily="18" charset="0"/>
            </a:endParaRPr>
          </a:p>
        </p:txBody>
      </p:sp>
    </p:spTree>
    <p:extLst>
      <p:ext uri="{BB962C8B-B14F-4D97-AF65-F5344CB8AC3E}">
        <p14:creationId xmlns:p14="http://schemas.microsoft.com/office/powerpoint/2010/main" val="3462212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EA78FC48-8A05-8B1F-F161-836C1A280DE2}"/>
            </a:ext>
          </a:extLst>
        </p:cNvPr>
        <p:cNvGrpSpPr/>
        <p:nvPr/>
      </p:nvGrpSpPr>
      <p:grpSpPr>
        <a:xfrm>
          <a:off x="0" y="0"/>
          <a:ext cx="0" cy="0"/>
          <a:chOff x="0" y="0"/>
          <a:chExt cx="0" cy="0"/>
        </a:xfrm>
      </p:grpSpPr>
      <p:sp>
        <p:nvSpPr>
          <p:cNvPr id="29" name="文本框 28">
            <a:extLst>
              <a:ext uri="{FF2B5EF4-FFF2-40B4-BE49-F238E27FC236}">
                <a16:creationId xmlns:a16="http://schemas.microsoft.com/office/drawing/2014/main" id="{9242D89E-4BC2-010A-EEA8-F9FFDCE5E8DD}"/>
              </a:ext>
            </a:extLst>
          </p:cNvPr>
          <p:cNvSpPr txBox="1"/>
          <p:nvPr/>
        </p:nvSpPr>
        <p:spPr>
          <a:xfrm>
            <a:off x="184766" y="924366"/>
            <a:ext cx="8808269" cy="3170099"/>
          </a:xfrm>
          <a:prstGeom prst="rect">
            <a:avLst/>
          </a:prstGeom>
          <a:noFill/>
        </p:spPr>
        <p:txBody>
          <a:bodyPr wrap="square">
            <a:spAutoFit/>
          </a:bodyPr>
          <a:lstStyle/>
          <a:p>
            <a:pPr algn="just"/>
            <a:r>
              <a:rPr lang="en" altLang="zh-CN" sz="2000" dirty="0">
                <a:solidFill>
                  <a:srgbClr val="7030A0"/>
                </a:solidFill>
                <a:latin typeface="Cambria" panose="02040503050406030204" pitchFamily="18" charset="0"/>
              </a:rPr>
              <a:t>Smoking is directly connected to dangerous health problems.</a:t>
            </a:r>
            <a:r>
              <a:rPr lang="zh-CN" altLang="en-US" sz="2000" dirty="0">
                <a:solidFill>
                  <a:srgbClr val="7030A0"/>
                </a:solidFill>
                <a:latin typeface="Cambria" panose="02040503050406030204" pitchFamily="18" charset="0"/>
              </a:rPr>
              <a:t> </a:t>
            </a:r>
            <a:r>
              <a:rPr lang="en" altLang="zh-CN" sz="2000" dirty="0">
                <a:solidFill>
                  <a:srgbClr val="7030A0"/>
                </a:solidFill>
                <a:latin typeface="Cambria" panose="02040503050406030204" pitchFamily="18" charset="0"/>
              </a:rPr>
              <a:t>According to the Centers for Disease and Control, smoking is the</a:t>
            </a:r>
            <a:r>
              <a:rPr lang="zh-CN" altLang="en-US" sz="2000" dirty="0">
                <a:solidFill>
                  <a:srgbClr val="7030A0"/>
                </a:solidFill>
                <a:latin typeface="Cambria" panose="02040503050406030204" pitchFamily="18" charset="0"/>
              </a:rPr>
              <a:t> </a:t>
            </a:r>
            <a:r>
              <a:rPr lang="en" altLang="zh-CN" sz="2000" dirty="0">
                <a:solidFill>
                  <a:srgbClr val="7030A0"/>
                </a:solidFill>
                <a:latin typeface="Cambria" panose="02040503050406030204" pitchFamily="18" charset="0"/>
              </a:rPr>
              <a:t>cause of almost 500,000 deaths a year in the United States. The</a:t>
            </a:r>
            <a:r>
              <a:rPr lang="zh-CN" altLang="en-US" sz="2000" dirty="0">
                <a:solidFill>
                  <a:srgbClr val="7030A0"/>
                </a:solidFill>
                <a:latin typeface="Cambria" panose="02040503050406030204" pitchFamily="18" charset="0"/>
              </a:rPr>
              <a:t> </a:t>
            </a:r>
            <a:r>
              <a:rPr lang="en" altLang="zh-CN" sz="2000" dirty="0">
                <a:solidFill>
                  <a:srgbClr val="7030A0"/>
                </a:solidFill>
                <a:latin typeface="Cambria" panose="02040503050406030204" pitchFamily="18" charset="0"/>
              </a:rPr>
              <a:t>CDC also states, “More deaths are caused each year by tobacco use</a:t>
            </a:r>
            <a:r>
              <a:rPr lang="zh-CN" altLang="en-US" sz="2000" dirty="0">
                <a:solidFill>
                  <a:srgbClr val="7030A0"/>
                </a:solidFill>
                <a:latin typeface="Cambria" panose="02040503050406030204" pitchFamily="18" charset="0"/>
              </a:rPr>
              <a:t> </a:t>
            </a:r>
            <a:r>
              <a:rPr lang="en" altLang="zh-CN" sz="2000" dirty="0">
                <a:solidFill>
                  <a:srgbClr val="7030A0"/>
                </a:solidFill>
                <a:latin typeface="Cambria" panose="02040503050406030204" pitchFamily="18" charset="0"/>
              </a:rPr>
              <a:t>than by all deaths from human immunodeficiency virus</a:t>
            </a:r>
            <a:r>
              <a:rPr lang="zh-CN" altLang="en-US" sz="2000" dirty="0">
                <a:solidFill>
                  <a:srgbClr val="7030A0"/>
                </a:solidFill>
                <a:latin typeface="Cambria" panose="02040503050406030204" pitchFamily="18" charset="0"/>
              </a:rPr>
              <a:t> </a:t>
            </a:r>
            <a:r>
              <a:rPr lang="en" altLang="zh-CN" sz="2000" dirty="0">
                <a:solidFill>
                  <a:srgbClr val="7030A0"/>
                </a:solidFill>
                <a:latin typeface="Cambria" panose="02040503050406030204" pitchFamily="18" charset="0"/>
              </a:rPr>
              <a:t>(HIV), illegal</a:t>
            </a:r>
            <a:r>
              <a:rPr lang="zh-CN" altLang="en-US" sz="2000" dirty="0">
                <a:solidFill>
                  <a:srgbClr val="7030A0"/>
                </a:solidFill>
                <a:latin typeface="Cambria" panose="02040503050406030204" pitchFamily="18" charset="0"/>
              </a:rPr>
              <a:t> </a:t>
            </a:r>
            <a:r>
              <a:rPr lang="en" altLang="zh-CN" sz="2000" dirty="0">
                <a:solidFill>
                  <a:srgbClr val="7030A0"/>
                </a:solidFill>
                <a:latin typeface="Cambria" panose="02040503050406030204" pitchFamily="18" charset="0"/>
              </a:rPr>
              <a:t>drug use, alcohol use, motor vehicle injuries, suicides, and</a:t>
            </a:r>
            <a:r>
              <a:rPr lang="zh-CN" altLang="en-US" sz="2000" dirty="0">
                <a:solidFill>
                  <a:srgbClr val="7030A0"/>
                </a:solidFill>
                <a:latin typeface="Cambria" panose="02040503050406030204" pitchFamily="18" charset="0"/>
              </a:rPr>
              <a:t> </a:t>
            </a:r>
            <a:r>
              <a:rPr lang="en" altLang="zh-CN" sz="2000" dirty="0">
                <a:solidFill>
                  <a:srgbClr val="7030A0"/>
                </a:solidFill>
                <a:latin typeface="Cambria" panose="02040503050406030204" pitchFamily="18" charset="0"/>
              </a:rPr>
              <a:t>murders</a:t>
            </a:r>
            <a:r>
              <a:rPr lang="zh-CN" altLang="en-US" sz="2000" dirty="0">
                <a:solidFill>
                  <a:srgbClr val="7030A0"/>
                </a:solidFill>
                <a:latin typeface="Cambria" panose="02040503050406030204" pitchFamily="18" charset="0"/>
              </a:rPr>
              <a:t> </a:t>
            </a:r>
            <a:r>
              <a:rPr lang="en" altLang="zh-CN" sz="2000" dirty="0">
                <a:solidFill>
                  <a:srgbClr val="7030A0"/>
                </a:solidFill>
                <a:latin typeface="Cambria" panose="02040503050406030204" pitchFamily="18" charset="0"/>
              </a:rPr>
              <a:t>combined”. Evidence clearly shows that smoking is dangerous to an</a:t>
            </a:r>
            <a:r>
              <a:rPr lang="zh-CN" altLang="en-US" sz="2000" dirty="0">
                <a:solidFill>
                  <a:srgbClr val="7030A0"/>
                </a:solidFill>
                <a:latin typeface="Cambria" panose="02040503050406030204" pitchFamily="18" charset="0"/>
              </a:rPr>
              <a:t> </a:t>
            </a:r>
            <a:r>
              <a:rPr lang="en" altLang="zh-CN" sz="2000" dirty="0">
                <a:solidFill>
                  <a:srgbClr val="7030A0"/>
                </a:solidFill>
                <a:latin typeface="Cambria" panose="02040503050406030204" pitchFamily="18" charset="0"/>
              </a:rPr>
              <a:t>individual’s health and with such negative consequences, it is</a:t>
            </a:r>
            <a:r>
              <a:rPr lang="zh-CN" altLang="en-US" sz="2000" dirty="0">
                <a:solidFill>
                  <a:srgbClr val="7030A0"/>
                </a:solidFill>
                <a:latin typeface="Cambria" panose="02040503050406030204" pitchFamily="18" charset="0"/>
              </a:rPr>
              <a:t> </a:t>
            </a:r>
            <a:r>
              <a:rPr lang="en" altLang="zh-CN" sz="2000" dirty="0">
                <a:solidFill>
                  <a:srgbClr val="7030A0"/>
                </a:solidFill>
                <a:latin typeface="Cambria" panose="02040503050406030204" pitchFamily="18" charset="0"/>
              </a:rPr>
              <a:t>difficult to believe that any university would support such a death</a:t>
            </a:r>
            <a:r>
              <a:rPr lang="zh-CN" altLang="en-US" sz="2000" dirty="0">
                <a:solidFill>
                  <a:srgbClr val="7030A0"/>
                </a:solidFill>
                <a:latin typeface="Cambria" panose="02040503050406030204" pitchFamily="18" charset="0"/>
              </a:rPr>
              <a:t> </a:t>
            </a:r>
            <a:r>
              <a:rPr lang="en" altLang="zh-CN" sz="2000" dirty="0">
                <a:solidFill>
                  <a:srgbClr val="7030A0"/>
                </a:solidFill>
                <a:latin typeface="Cambria" panose="02040503050406030204" pitchFamily="18" charset="0"/>
              </a:rPr>
              <a:t>sentence. Not only does smoking cause serious health problems for</a:t>
            </a:r>
            <a:r>
              <a:rPr lang="zh-CN" altLang="en-US" sz="2000" dirty="0">
                <a:solidFill>
                  <a:srgbClr val="7030A0"/>
                </a:solidFill>
                <a:latin typeface="Cambria" panose="02040503050406030204" pitchFamily="18" charset="0"/>
              </a:rPr>
              <a:t> </a:t>
            </a:r>
            <a:r>
              <a:rPr lang="en" altLang="zh-CN" sz="2000" dirty="0">
                <a:solidFill>
                  <a:srgbClr val="7030A0"/>
                </a:solidFill>
                <a:latin typeface="Cambria" panose="02040503050406030204" pitchFamily="18" charset="0"/>
              </a:rPr>
              <a:t>the individual, but it also affects others who choose not to smoke.</a:t>
            </a:r>
            <a:endParaRPr lang="zh-CN" altLang="en-US" sz="2000" b="1" dirty="0">
              <a:solidFill>
                <a:srgbClr val="7030A0"/>
              </a:solidFill>
              <a:latin typeface="Cambria" panose="02040503050406030204" pitchFamily="18" charset="0"/>
            </a:endParaRPr>
          </a:p>
        </p:txBody>
      </p:sp>
      <p:sp>
        <p:nvSpPr>
          <p:cNvPr id="3" name="Google Shape;304;p27">
            <a:extLst>
              <a:ext uri="{FF2B5EF4-FFF2-40B4-BE49-F238E27FC236}">
                <a16:creationId xmlns:a16="http://schemas.microsoft.com/office/drawing/2014/main" id="{8CC8B8E4-0CA2-B53E-4C77-E2567D6933C8}"/>
              </a:ext>
            </a:extLst>
          </p:cNvPr>
          <p:cNvSpPr txBox="1">
            <a:spLocks noGrp="1"/>
          </p:cNvSpPr>
          <p:nvPr>
            <p:ph type="title"/>
          </p:nvPr>
        </p:nvSpPr>
        <p:spPr>
          <a:xfrm>
            <a:off x="184766" y="351666"/>
            <a:ext cx="911019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latin typeface="Garamond" panose="02020404030301010803" pitchFamily="18" charset="0"/>
              </a:rPr>
              <a:t>MEAL</a:t>
            </a:r>
          </a:p>
        </p:txBody>
      </p:sp>
    </p:spTree>
    <p:extLst>
      <p:ext uri="{BB962C8B-B14F-4D97-AF65-F5344CB8AC3E}">
        <p14:creationId xmlns:p14="http://schemas.microsoft.com/office/powerpoint/2010/main" val="1723510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77"/>
        <p:cNvGrpSpPr/>
        <p:nvPr/>
      </p:nvGrpSpPr>
      <p:grpSpPr>
        <a:xfrm>
          <a:off x="0" y="0"/>
          <a:ext cx="0" cy="0"/>
          <a:chOff x="0" y="0"/>
          <a:chExt cx="0" cy="0"/>
        </a:xfrm>
      </p:grpSpPr>
      <p:grpSp>
        <p:nvGrpSpPr>
          <p:cNvPr id="7078" name="Google Shape;7078;p83"/>
          <p:cNvGrpSpPr/>
          <p:nvPr/>
        </p:nvGrpSpPr>
        <p:grpSpPr>
          <a:xfrm rot="36574">
            <a:off x="808546" y="663798"/>
            <a:ext cx="6627675" cy="3828717"/>
            <a:chOff x="1010575" y="509220"/>
            <a:chExt cx="7122300" cy="4114455"/>
          </a:xfrm>
        </p:grpSpPr>
        <p:sp>
          <p:nvSpPr>
            <p:cNvPr id="7079" name="Google Shape;7079;p83"/>
            <p:cNvSpPr/>
            <p:nvPr/>
          </p:nvSpPr>
          <p:spPr>
            <a:xfrm rot="-175284">
              <a:off x="1101766" y="683630"/>
              <a:ext cx="6939919" cy="375697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80" name="Google Shape;7080;p83"/>
            <p:cNvGrpSpPr/>
            <p:nvPr/>
          </p:nvGrpSpPr>
          <p:grpSpPr>
            <a:xfrm rot="-175133">
              <a:off x="1102231" y="692838"/>
              <a:ext cx="6939298" cy="3756591"/>
              <a:chOff x="209375" y="211350"/>
              <a:chExt cx="8725035" cy="4723300"/>
            </a:xfrm>
          </p:grpSpPr>
          <p:sp>
            <p:nvSpPr>
              <p:cNvPr id="7081" name="Google Shape;7081;p83"/>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82" name="Google Shape;7082;p83"/>
              <p:cNvCxnSpPr/>
              <p:nvPr/>
            </p:nvCxnSpPr>
            <p:spPr>
              <a:xfrm>
                <a:off x="607100" y="213850"/>
                <a:ext cx="0" cy="4720800"/>
              </a:xfrm>
              <a:prstGeom prst="straightConnector1">
                <a:avLst/>
              </a:prstGeom>
              <a:noFill/>
              <a:ln w="19050" cap="flat" cmpd="sng">
                <a:solidFill>
                  <a:schemeClr val="accent1"/>
                </a:solidFill>
                <a:prstDash val="solid"/>
                <a:round/>
                <a:headEnd type="none" w="med" len="med"/>
                <a:tailEnd type="none" w="med" len="med"/>
              </a:ln>
            </p:spPr>
          </p:cxnSp>
          <p:cxnSp>
            <p:nvCxnSpPr>
              <p:cNvPr id="7083" name="Google Shape;7083;p83"/>
              <p:cNvCxnSpPr/>
              <p:nvPr/>
            </p:nvCxnSpPr>
            <p:spPr>
              <a:xfrm>
                <a:off x="552800" y="213850"/>
                <a:ext cx="0" cy="4720800"/>
              </a:xfrm>
              <a:prstGeom prst="straightConnector1">
                <a:avLst/>
              </a:prstGeom>
              <a:noFill/>
              <a:ln w="19050" cap="flat" cmpd="sng">
                <a:solidFill>
                  <a:schemeClr val="accent1"/>
                </a:solidFill>
                <a:prstDash val="solid"/>
                <a:round/>
                <a:headEnd type="none" w="med" len="med"/>
                <a:tailEnd type="none" w="med" len="med"/>
              </a:ln>
            </p:spPr>
          </p:cxnSp>
          <p:sp>
            <p:nvSpPr>
              <p:cNvPr id="7084" name="Google Shape;7084;p83"/>
              <p:cNvSpPr/>
              <p:nvPr/>
            </p:nvSpPr>
            <p:spPr>
              <a:xfrm>
                <a:off x="309638" y="12983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83"/>
              <p:cNvSpPr/>
              <p:nvPr/>
            </p:nvSpPr>
            <p:spPr>
              <a:xfrm>
                <a:off x="309638" y="4856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83"/>
              <p:cNvSpPr/>
              <p:nvPr/>
            </p:nvSpPr>
            <p:spPr>
              <a:xfrm>
                <a:off x="309638" y="45491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83"/>
              <p:cNvSpPr/>
              <p:nvPr/>
            </p:nvSpPr>
            <p:spPr>
              <a:xfrm>
                <a:off x="309638" y="37364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83"/>
              <p:cNvSpPr/>
              <p:nvPr/>
            </p:nvSpPr>
            <p:spPr>
              <a:xfrm>
                <a:off x="309638" y="29237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83"/>
              <p:cNvSpPr/>
              <p:nvPr/>
            </p:nvSpPr>
            <p:spPr>
              <a:xfrm>
                <a:off x="309638" y="21110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90" name="Google Shape;7090;p83"/>
          <p:cNvSpPr/>
          <p:nvPr/>
        </p:nvSpPr>
        <p:spPr>
          <a:xfrm>
            <a:off x="8380013" y="24080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83"/>
          <p:cNvSpPr txBox="1">
            <a:spLocks noGrp="1"/>
          </p:cNvSpPr>
          <p:nvPr>
            <p:ph type="title"/>
          </p:nvPr>
        </p:nvSpPr>
        <p:spPr>
          <a:xfrm rot="-141886">
            <a:off x="1588842" y="2572745"/>
            <a:ext cx="5067716" cy="8416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Comic Sans MS" panose="030F0902030302020204" pitchFamily="66" charset="0"/>
              </a:rPr>
              <a:t>Counterargument</a:t>
            </a:r>
            <a:br>
              <a:rPr lang="en" sz="3600" dirty="0">
                <a:latin typeface="Comic Sans MS" panose="030F0902030302020204" pitchFamily="66" charset="0"/>
              </a:rPr>
            </a:br>
            <a:r>
              <a:rPr lang="en" sz="3600" dirty="0">
                <a:latin typeface="Comic Sans MS" panose="030F0902030302020204" pitchFamily="66" charset="0"/>
              </a:rPr>
              <a:t> &amp; Conclusion</a:t>
            </a:r>
            <a:endParaRPr sz="3600" dirty="0">
              <a:latin typeface="Comic Sans MS" panose="030F0902030302020204" pitchFamily="66" charset="0"/>
            </a:endParaRPr>
          </a:p>
        </p:txBody>
      </p:sp>
      <p:sp>
        <p:nvSpPr>
          <p:cNvPr id="7092" name="Google Shape;7092;p83"/>
          <p:cNvSpPr txBox="1">
            <a:spLocks noGrp="1"/>
          </p:cNvSpPr>
          <p:nvPr>
            <p:ph type="title" idx="2"/>
          </p:nvPr>
        </p:nvSpPr>
        <p:spPr>
          <a:xfrm rot="-142170">
            <a:off x="3665243" y="1551170"/>
            <a:ext cx="914282" cy="51552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a:t>
            </a:r>
            <a:r>
              <a:rPr lang="en-US" altLang="zh-CN" dirty="0"/>
              <a:t>5</a:t>
            </a:r>
            <a:endParaRPr dirty="0"/>
          </a:p>
        </p:txBody>
      </p:sp>
      <p:sp>
        <p:nvSpPr>
          <p:cNvPr id="7094" name="Google Shape;7094;p83"/>
          <p:cNvSpPr/>
          <p:nvPr/>
        </p:nvSpPr>
        <p:spPr>
          <a:xfrm rot="-142014">
            <a:off x="3747193" y="1349684"/>
            <a:ext cx="750381" cy="838334"/>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5" name="Google Shape;7095;p83"/>
          <p:cNvGrpSpPr/>
          <p:nvPr/>
        </p:nvGrpSpPr>
        <p:grpSpPr>
          <a:xfrm>
            <a:off x="8060145" y="152396"/>
            <a:ext cx="235800" cy="235800"/>
            <a:chOff x="8059920" y="4755421"/>
            <a:chExt cx="235800" cy="235800"/>
          </a:xfrm>
        </p:grpSpPr>
        <p:sp>
          <p:nvSpPr>
            <p:cNvPr id="7096" name="Google Shape;7096;p83">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83">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7098" name="Google Shape;7098;p83"/>
          <p:cNvGrpSpPr/>
          <p:nvPr/>
        </p:nvGrpSpPr>
        <p:grpSpPr>
          <a:xfrm>
            <a:off x="8755804" y="152396"/>
            <a:ext cx="235800" cy="235800"/>
            <a:chOff x="8755579" y="4755421"/>
            <a:chExt cx="235800" cy="235800"/>
          </a:xfrm>
        </p:grpSpPr>
        <p:sp>
          <p:nvSpPr>
            <p:cNvPr id="7099" name="Google Shape;7099;p83">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83">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7101" name="Google Shape;7101;p83"/>
          <p:cNvGrpSpPr/>
          <p:nvPr/>
        </p:nvGrpSpPr>
        <p:grpSpPr>
          <a:xfrm>
            <a:off x="8407984" y="152396"/>
            <a:ext cx="235800" cy="235800"/>
            <a:chOff x="8407759" y="4755421"/>
            <a:chExt cx="235800" cy="235800"/>
          </a:xfrm>
        </p:grpSpPr>
        <p:sp>
          <p:nvSpPr>
            <p:cNvPr id="7102" name="Google Shape;7102;p83">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3" name="Google Shape;7103;p83"/>
            <p:cNvGrpSpPr/>
            <p:nvPr/>
          </p:nvGrpSpPr>
          <p:grpSpPr>
            <a:xfrm>
              <a:off x="8467588" y="4833464"/>
              <a:ext cx="116211" cy="79806"/>
              <a:chOff x="8467588" y="4833464"/>
              <a:chExt cx="116211" cy="79806"/>
            </a:xfrm>
          </p:grpSpPr>
          <p:cxnSp>
            <p:nvCxnSpPr>
              <p:cNvPr id="7104" name="Google Shape;7104;p83">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7105" name="Google Shape;7105;p83">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7106" name="Google Shape;7106;p83">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grpSp>
        <p:nvGrpSpPr>
          <p:cNvPr id="7107" name="Google Shape;7107;p83"/>
          <p:cNvGrpSpPr/>
          <p:nvPr/>
        </p:nvGrpSpPr>
        <p:grpSpPr>
          <a:xfrm rot="-3599956">
            <a:off x="6593872" y="786208"/>
            <a:ext cx="877231" cy="769033"/>
            <a:chOff x="3656813" y="4101238"/>
            <a:chExt cx="877250" cy="769050"/>
          </a:xfrm>
        </p:grpSpPr>
        <p:sp>
          <p:nvSpPr>
            <p:cNvPr id="7108" name="Google Shape;7108;p83"/>
            <p:cNvSpPr/>
            <p:nvPr/>
          </p:nvSpPr>
          <p:spPr>
            <a:xfrm>
              <a:off x="3656813" y="4130988"/>
              <a:ext cx="877250" cy="739300"/>
            </a:xfrm>
            <a:custGeom>
              <a:avLst/>
              <a:gdLst/>
              <a:ahLst/>
              <a:cxnLst/>
              <a:rect l="l" t="t" r="r" b="b"/>
              <a:pathLst>
                <a:path w="35090" h="29572" extrusionOk="0">
                  <a:moveTo>
                    <a:pt x="4335" y="5066"/>
                  </a:moveTo>
                  <a:lnTo>
                    <a:pt x="4333" y="5068"/>
                  </a:lnTo>
                  <a:cubicBezTo>
                    <a:pt x="4333" y="5067"/>
                    <a:pt x="4333" y="5066"/>
                    <a:pt x="4335" y="5066"/>
                  </a:cubicBezTo>
                  <a:close/>
                  <a:moveTo>
                    <a:pt x="213" y="1"/>
                  </a:moveTo>
                  <a:cubicBezTo>
                    <a:pt x="155" y="1"/>
                    <a:pt x="98" y="27"/>
                    <a:pt x="59" y="74"/>
                  </a:cubicBezTo>
                  <a:cubicBezTo>
                    <a:pt x="7" y="138"/>
                    <a:pt x="0" y="228"/>
                    <a:pt x="40" y="300"/>
                  </a:cubicBezTo>
                  <a:lnTo>
                    <a:pt x="3874" y="6863"/>
                  </a:lnTo>
                  <a:cubicBezTo>
                    <a:pt x="3877" y="6871"/>
                    <a:pt x="3886" y="6873"/>
                    <a:pt x="3892" y="6880"/>
                  </a:cubicBezTo>
                  <a:cubicBezTo>
                    <a:pt x="3901" y="6892"/>
                    <a:pt x="3907" y="6906"/>
                    <a:pt x="3919" y="6915"/>
                  </a:cubicBezTo>
                  <a:lnTo>
                    <a:pt x="27422" y="26249"/>
                  </a:lnTo>
                  <a:lnTo>
                    <a:pt x="29127" y="27651"/>
                  </a:lnTo>
                  <a:lnTo>
                    <a:pt x="31407" y="29528"/>
                  </a:lnTo>
                  <a:cubicBezTo>
                    <a:pt x="31444" y="29558"/>
                    <a:pt x="31489" y="29572"/>
                    <a:pt x="31533" y="29572"/>
                  </a:cubicBezTo>
                  <a:cubicBezTo>
                    <a:pt x="31560" y="29572"/>
                    <a:pt x="31589" y="29567"/>
                    <a:pt x="31613" y="29555"/>
                  </a:cubicBezTo>
                  <a:cubicBezTo>
                    <a:pt x="33354" y="28780"/>
                    <a:pt x="34648" y="27208"/>
                    <a:pt x="35073" y="25350"/>
                  </a:cubicBezTo>
                  <a:cubicBezTo>
                    <a:pt x="35090" y="25276"/>
                    <a:pt x="35063" y="25201"/>
                    <a:pt x="35005" y="25153"/>
                  </a:cubicBezTo>
                  <a:lnTo>
                    <a:pt x="32726" y="23277"/>
                  </a:lnTo>
                  <a:lnTo>
                    <a:pt x="31020" y="21873"/>
                  </a:lnTo>
                  <a:lnTo>
                    <a:pt x="7518" y="2542"/>
                  </a:lnTo>
                  <a:cubicBezTo>
                    <a:pt x="7512" y="2539"/>
                    <a:pt x="7506" y="2537"/>
                    <a:pt x="7500" y="2532"/>
                  </a:cubicBezTo>
                  <a:cubicBezTo>
                    <a:pt x="7486" y="2524"/>
                    <a:pt x="7473" y="2514"/>
                    <a:pt x="7456" y="2508"/>
                  </a:cubicBezTo>
                  <a:lnTo>
                    <a:pt x="277" y="12"/>
                  </a:lnTo>
                  <a:cubicBezTo>
                    <a:pt x="256" y="4"/>
                    <a:pt x="235" y="1"/>
                    <a:pt x="213"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83"/>
            <p:cNvSpPr/>
            <p:nvPr/>
          </p:nvSpPr>
          <p:spPr>
            <a:xfrm>
              <a:off x="4424213" y="4783413"/>
              <a:ext cx="24025" cy="18800"/>
            </a:xfrm>
            <a:custGeom>
              <a:avLst/>
              <a:gdLst/>
              <a:ahLst/>
              <a:cxnLst/>
              <a:rect l="l" t="t" r="r" b="b"/>
              <a:pathLst>
                <a:path w="961" h="752" extrusionOk="0">
                  <a:moveTo>
                    <a:pt x="113" y="1"/>
                  </a:moveTo>
                  <a:cubicBezTo>
                    <a:pt x="83" y="1"/>
                    <a:pt x="53" y="14"/>
                    <a:pt x="34" y="40"/>
                  </a:cubicBezTo>
                  <a:cubicBezTo>
                    <a:pt x="0" y="85"/>
                    <a:pt x="10" y="147"/>
                    <a:pt x="53" y="179"/>
                  </a:cubicBezTo>
                  <a:lnTo>
                    <a:pt x="788" y="732"/>
                  </a:lnTo>
                  <a:cubicBezTo>
                    <a:pt x="804" y="746"/>
                    <a:pt x="825" y="752"/>
                    <a:pt x="847" y="752"/>
                  </a:cubicBezTo>
                  <a:cubicBezTo>
                    <a:pt x="877" y="752"/>
                    <a:pt x="905" y="738"/>
                    <a:pt x="926" y="711"/>
                  </a:cubicBezTo>
                  <a:cubicBezTo>
                    <a:pt x="960" y="668"/>
                    <a:pt x="951" y="606"/>
                    <a:pt x="908" y="573"/>
                  </a:cubicBezTo>
                  <a:lnTo>
                    <a:pt x="173" y="20"/>
                  </a:lnTo>
                  <a:cubicBezTo>
                    <a:pt x="155" y="7"/>
                    <a:pt x="134"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83"/>
            <p:cNvSpPr/>
            <p:nvPr/>
          </p:nvSpPr>
          <p:spPr>
            <a:xfrm>
              <a:off x="4395613" y="4693813"/>
              <a:ext cx="129775" cy="137975"/>
            </a:xfrm>
            <a:custGeom>
              <a:avLst/>
              <a:gdLst/>
              <a:ahLst/>
              <a:cxnLst/>
              <a:rect l="l" t="t" r="r" b="b"/>
              <a:pathLst>
                <a:path w="5191" h="5519" extrusionOk="0">
                  <a:moveTo>
                    <a:pt x="3728" y="991"/>
                  </a:moveTo>
                  <a:lnTo>
                    <a:pt x="4038" y="1247"/>
                  </a:lnTo>
                  <a:lnTo>
                    <a:pt x="4043" y="1272"/>
                  </a:lnTo>
                  <a:lnTo>
                    <a:pt x="4101" y="1319"/>
                  </a:lnTo>
                  <a:lnTo>
                    <a:pt x="4041" y="1274"/>
                  </a:lnTo>
                  <a:lnTo>
                    <a:pt x="3728" y="991"/>
                  </a:lnTo>
                  <a:close/>
                  <a:moveTo>
                    <a:pt x="3396" y="1907"/>
                  </a:moveTo>
                  <a:lnTo>
                    <a:pt x="3799" y="2031"/>
                  </a:lnTo>
                  <a:lnTo>
                    <a:pt x="3804" y="2061"/>
                  </a:lnTo>
                  <a:cubicBezTo>
                    <a:pt x="3800" y="2066"/>
                    <a:pt x="3795" y="2068"/>
                    <a:pt x="3790" y="2068"/>
                  </a:cubicBezTo>
                  <a:cubicBezTo>
                    <a:pt x="3788" y="2068"/>
                    <a:pt x="3786" y="2068"/>
                    <a:pt x="3784" y="2067"/>
                  </a:cubicBezTo>
                  <a:lnTo>
                    <a:pt x="3396" y="1907"/>
                  </a:lnTo>
                  <a:close/>
                  <a:moveTo>
                    <a:pt x="2899" y="2632"/>
                  </a:moveTo>
                  <a:lnTo>
                    <a:pt x="3200" y="2828"/>
                  </a:lnTo>
                  <a:lnTo>
                    <a:pt x="3202" y="2856"/>
                  </a:lnTo>
                  <a:cubicBezTo>
                    <a:pt x="3198" y="2861"/>
                    <a:pt x="3193" y="2864"/>
                    <a:pt x="3187" y="2864"/>
                  </a:cubicBezTo>
                  <a:cubicBezTo>
                    <a:pt x="3183" y="2864"/>
                    <a:pt x="3179" y="2862"/>
                    <a:pt x="3175" y="2858"/>
                  </a:cubicBezTo>
                  <a:lnTo>
                    <a:pt x="2899" y="2632"/>
                  </a:lnTo>
                  <a:close/>
                  <a:moveTo>
                    <a:pt x="2380" y="3388"/>
                  </a:moveTo>
                  <a:lnTo>
                    <a:pt x="2380" y="3388"/>
                  </a:lnTo>
                  <a:cubicBezTo>
                    <a:pt x="2564" y="3507"/>
                    <a:pt x="2769" y="3614"/>
                    <a:pt x="2984" y="3652"/>
                  </a:cubicBezTo>
                  <a:lnTo>
                    <a:pt x="2999" y="3684"/>
                  </a:lnTo>
                  <a:cubicBezTo>
                    <a:pt x="2996" y="3688"/>
                    <a:pt x="2987" y="3691"/>
                    <a:pt x="2976" y="3693"/>
                  </a:cubicBezTo>
                  <a:cubicBezTo>
                    <a:pt x="2755" y="3649"/>
                    <a:pt x="2542" y="3540"/>
                    <a:pt x="2380" y="3388"/>
                  </a:cubicBezTo>
                  <a:close/>
                  <a:moveTo>
                    <a:pt x="1269" y="3670"/>
                  </a:moveTo>
                  <a:lnTo>
                    <a:pt x="2002" y="4221"/>
                  </a:lnTo>
                  <a:lnTo>
                    <a:pt x="2007" y="4246"/>
                  </a:lnTo>
                  <a:cubicBezTo>
                    <a:pt x="2001" y="4254"/>
                    <a:pt x="1995" y="4257"/>
                    <a:pt x="1990" y="4257"/>
                  </a:cubicBezTo>
                  <a:cubicBezTo>
                    <a:pt x="1985" y="4257"/>
                    <a:pt x="1981" y="4254"/>
                    <a:pt x="1978" y="4252"/>
                  </a:cubicBezTo>
                  <a:lnTo>
                    <a:pt x="1244" y="3700"/>
                  </a:lnTo>
                  <a:lnTo>
                    <a:pt x="1269" y="3670"/>
                  </a:lnTo>
                  <a:close/>
                  <a:moveTo>
                    <a:pt x="3158" y="0"/>
                  </a:moveTo>
                  <a:cubicBezTo>
                    <a:pt x="3151" y="0"/>
                    <a:pt x="3145" y="1"/>
                    <a:pt x="3138" y="3"/>
                  </a:cubicBezTo>
                  <a:cubicBezTo>
                    <a:pt x="3122" y="10"/>
                    <a:pt x="3111" y="17"/>
                    <a:pt x="3101" y="29"/>
                  </a:cubicBezTo>
                  <a:cubicBezTo>
                    <a:pt x="3094" y="38"/>
                    <a:pt x="3085" y="48"/>
                    <a:pt x="3084" y="63"/>
                  </a:cubicBezTo>
                  <a:cubicBezTo>
                    <a:pt x="3007" y="354"/>
                    <a:pt x="2915" y="637"/>
                    <a:pt x="2797" y="905"/>
                  </a:cubicBezTo>
                  <a:cubicBezTo>
                    <a:pt x="2586" y="1410"/>
                    <a:pt x="2307" y="1874"/>
                    <a:pt x="1968" y="2288"/>
                  </a:cubicBezTo>
                  <a:cubicBezTo>
                    <a:pt x="1623" y="2707"/>
                    <a:pt x="1251" y="3033"/>
                    <a:pt x="915" y="3275"/>
                  </a:cubicBezTo>
                  <a:cubicBezTo>
                    <a:pt x="568" y="3520"/>
                    <a:pt x="260" y="3683"/>
                    <a:pt x="50" y="3782"/>
                  </a:cubicBezTo>
                  <a:cubicBezTo>
                    <a:pt x="37" y="3785"/>
                    <a:pt x="29" y="3795"/>
                    <a:pt x="21" y="3804"/>
                  </a:cubicBezTo>
                  <a:cubicBezTo>
                    <a:pt x="13" y="3814"/>
                    <a:pt x="6" y="3828"/>
                    <a:pt x="5" y="3842"/>
                  </a:cubicBezTo>
                  <a:cubicBezTo>
                    <a:pt x="0" y="3869"/>
                    <a:pt x="11" y="3898"/>
                    <a:pt x="32" y="3916"/>
                  </a:cubicBezTo>
                  <a:lnTo>
                    <a:pt x="1959" y="5501"/>
                  </a:lnTo>
                  <a:cubicBezTo>
                    <a:pt x="1974" y="5513"/>
                    <a:pt x="1992" y="5519"/>
                    <a:pt x="2010" y="5519"/>
                  </a:cubicBezTo>
                  <a:cubicBezTo>
                    <a:pt x="2022" y="5519"/>
                    <a:pt x="2033" y="5516"/>
                    <a:pt x="2044" y="5511"/>
                  </a:cubicBezTo>
                  <a:cubicBezTo>
                    <a:pt x="2365" y="5358"/>
                    <a:pt x="2678" y="5173"/>
                    <a:pt x="2967" y="4964"/>
                  </a:cubicBezTo>
                  <a:cubicBezTo>
                    <a:pt x="3364" y="4675"/>
                    <a:pt x="3726" y="4336"/>
                    <a:pt x="4039" y="3956"/>
                  </a:cubicBezTo>
                  <a:cubicBezTo>
                    <a:pt x="4375" y="3548"/>
                    <a:pt x="4658" y="3093"/>
                    <a:pt x="4869" y="2610"/>
                  </a:cubicBezTo>
                  <a:cubicBezTo>
                    <a:pt x="4999" y="2315"/>
                    <a:pt x="5105" y="2012"/>
                    <a:pt x="5181" y="1700"/>
                  </a:cubicBezTo>
                  <a:cubicBezTo>
                    <a:pt x="5190" y="1670"/>
                    <a:pt x="5181" y="1637"/>
                    <a:pt x="5157" y="1617"/>
                  </a:cubicBezTo>
                  <a:lnTo>
                    <a:pt x="3213" y="18"/>
                  </a:lnTo>
                  <a:cubicBezTo>
                    <a:pt x="3197" y="6"/>
                    <a:pt x="3178" y="0"/>
                    <a:pt x="3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83"/>
            <p:cNvSpPr/>
            <p:nvPr/>
          </p:nvSpPr>
          <p:spPr>
            <a:xfrm>
              <a:off x="3671038" y="4113313"/>
              <a:ext cx="49225" cy="45000"/>
            </a:xfrm>
            <a:custGeom>
              <a:avLst/>
              <a:gdLst/>
              <a:ahLst/>
              <a:cxnLst/>
              <a:rect l="l" t="t" r="r" b="b"/>
              <a:pathLst>
                <a:path w="1969" h="1800" extrusionOk="0">
                  <a:moveTo>
                    <a:pt x="88" y="1"/>
                  </a:moveTo>
                  <a:cubicBezTo>
                    <a:pt x="64" y="1"/>
                    <a:pt x="41" y="11"/>
                    <a:pt x="26" y="29"/>
                  </a:cubicBezTo>
                  <a:cubicBezTo>
                    <a:pt x="5" y="54"/>
                    <a:pt x="1" y="91"/>
                    <a:pt x="19" y="120"/>
                  </a:cubicBezTo>
                  <a:lnTo>
                    <a:pt x="976" y="1760"/>
                  </a:lnTo>
                  <a:cubicBezTo>
                    <a:pt x="991" y="1785"/>
                    <a:pt x="1018" y="1799"/>
                    <a:pt x="1045" y="1799"/>
                  </a:cubicBezTo>
                  <a:cubicBezTo>
                    <a:pt x="1057" y="1799"/>
                    <a:pt x="1069" y="1797"/>
                    <a:pt x="1080" y="1791"/>
                  </a:cubicBezTo>
                  <a:cubicBezTo>
                    <a:pt x="1296" y="1687"/>
                    <a:pt x="1485" y="1541"/>
                    <a:pt x="1637" y="1354"/>
                  </a:cubicBezTo>
                  <a:cubicBezTo>
                    <a:pt x="1790" y="1169"/>
                    <a:pt x="1897" y="957"/>
                    <a:pt x="1958" y="723"/>
                  </a:cubicBezTo>
                  <a:cubicBezTo>
                    <a:pt x="1969" y="684"/>
                    <a:pt x="1947" y="642"/>
                    <a:pt x="1907" y="628"/>
                  </a:cubicBezTo>
                  <a:lnTo>
                    <a:pt x="112" y="5"/>
                  </a:lnTo>
                  <a:cubicBezTo>
                    <a:pt x="104" y="2"/>
                    <a:pt x="96" y="1"/>
                    <a:pt x="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83"/>
            <p:cNvSpPr/>
            <p:nvPr/>
          </p:nvSpPr>
          <p:spPr>
            <a:xfrm>
              <a:off x="3700088" y="4132138"/>
              <a:ext cx="136625" cy="132800"/>
            </a:xfrm>
            <a:custGeom>
              <a:avLst/>
              <a:gdLst/>
              <a:ahLst/>
              <a:cxnLst/>
              <a:rect l="l" t="t" r="r" b="b"/>
              <a:pathLst>
                <a:path w="5465" h="5312" extrusionOk="0">
                  <a:moveTo>
                    <a:pt x="2124" y="1889"/>
                  </a:moveTo>
                  <a:lnTo>
                    <a:pt x="2701" y="2569"/>
                  </a:lnTo>
                  <a:lnTo>
                    <a:pt x="2706" y="2594"/>
                  </a:lnTo>
                  <a:lnTo>
                    <a:pt x="2761" y="2640"/>
                  </a:lnTo>
                  <a:lnTo>
                    <a:pt x="2758" y="2642"/>
                  </a:lnTo>
                  <a:lnTo>
                    <a:pt x="2703" y="2598"/>
                  </a:lnTo>
                  <a:lnTo>
                    <a:pt x="2095" y="1912"/>
                  </a:lnTo>
                  <a:lnTo>
                    <a:pt x="2124" y="1889"/>
                  </a:lnTo>
                  <a:close/>
                  <a:moveTo>
                    <a:pt x="1369" y="1975"/>
                  </a:moveTo>
                  <a:lnTo>
                    <a:pt x="1369" y="1975"/>
                  </a:lnTo>
                  <a:cubicBezTo>
                    <a:pt x="1725" y="2592"/>
                    <a:pt x="2111" y="3197"/>
                    <a:pt x="2545" y="3755"/>
                  </a:cubicBezTo>
                  <a:lnTo>
                    <a:pt x="2545" y="3780"/>
                  </a:lnTo>
                  <a:lnTo>
                    <a:pt x="2603" y="3827"/>
                  </a:lnTo>
                  <a:lnTo>
                    <a:pt x="2601" y="3831"/>
                  </a:lnTo>
                  <a:lnTo>
                    <a:pt x="2540" y="3785"/>
                  </a:lnTo>
                  <a:cubicBezTo>
                    <a:pt x="2080" y="3217"/>
                    <a:pt x="1693" y="2612"/>
                    <a:pt x="1369" y="1975"/>
                  </a:cubicBezTo>
                  <a:close/>
                  <a:moveTo>
                    <a:pt x="1096" y="1"/>
                  </a:moveTo>
                  <a:cubicBezTo>
                    <a:pt x="1083" y="1"/>
                    <a:pt x="1070" y="4"/>
                    <a:pt x="1059" y="11"/>
                  </a:cubicBezTo>
                  <a:cubicBezTo>
                    <a:pt x="1048" y="17"/>
                    <a:pt x="1040" y="21"/>
                    <a:pt x="1032" y="31"/>
                  </a:cubicBezTo>
                  <a:cubicBezTo>
                    <a:pt x="1024" y="40"/>
                    <a:pt x="1020" y="52"/>
                    <a:pt x="1018" y="59"/>
                  </a:cubicBezTo>
                  <a:cubicBezTo>
                    <a:pt x="946" y="315"/>
                    <a:pt x="825" y="549"/>
                    <a:pt x="656" y="754"/>
                  </a:cubicBezTo>
                  <a:cubicBezTo>
                    <a:pt x="488" y="959"/>
                    <a:pt x="283" y="1120"/>
                    <a:pt x="48" y="1240"/>
                  </a:cubicBezTo>
                  <a:cubicBezTo>
                    <a:pt x="38" y="1247"/>
                    <a:pt x="27" y="1253"/>
                    <a:pt x="19" y="1262"/>
                  </a:cubicBezTo>
                  <a:cubicBezTo>
                    <a:pt x="13" y="1269"/>
                    <a:pt x="12" y="1277"/>
                    <a:pt x="9" y="1285"/>
                  </a:cubicBezTo>
                  <a:lnTo>
                    <a:pt x="7" y="1289"/>
                  </a:lnTo>
                  <a:cubicBezTo>
                    <a:pt x="1" y="1309"/>
                    <a:pt x="3" y="1331"/>
                    <a:pt x="13" y="1351"/>
                  </a:cubicBezTo>
                  <a:lnTo>
                    <a:pt x="2304" y="5274"/>
                  </a:lnTo>
                  <a:cubicBezTo>
                    <a:pt x="2314" y="5293"/>
                    <a:pt x="2335" y="5304"/>
                    <a:pt x="2355" y="5311"/>
                  </a:cubicBezTo>
                  <a:cubicBezTo>
                    <a:pt x="2360" y="5311"/>
                    <a:pt x="2365" y="5312"/>
                    <a:pt x="2371" y="5312"/>
                  </a:cubicBezTo>
                  <a:cubicBezTo>
                    <a:pt x="2388" y="5312"/>
                    <a:pt x="2406" y="5306"/>
                    <a:pt x="2418" y="5296"/>
                  </a:cubicBezTo>
                  <a:cubicBezTo>
                    <a:pt x="2558" y="5189"/>
                    <a:pt x="2698" y="5080"/>
                    <a:pt x="2834" y="4966"/>
                  </a:cubicBezTo>
                  <a:cubicBezTo>
                    <a:pt x="3311" y="4562"/>
                    <a:pt x="3755" y="4115"/>
                    <a:pt x="4154" y="3631"/>
                  </a:cubicBezTo>
                  <a:cubicBezTo>
                    <a:pt x="4575" y="3119"/>
                    <a:pt x="4945" y="2570"/>
                    <a:pt x="5258" y="1990"/>
                  </a:cubicBezTo>
                  <a:cubicBezTo>
                    <a:pt x="5328" y="1862"/>
                    <a:pt x="5391" y="1735"/>
                    <a:pt x="5454" y="1607"/>
                  </a:cubicBezTo>
                  <a:cubicBezTo>
                    <a:pt x="5464" y="1589"/>
                    <a:pt x="5465" y="1563"/>
                    <a:pt x="5456" y="1542"/>
                  </a:cubicBezTo>
                  <a:cubicBezTo>
                    <a:pt x="5449" y="1520"/>
                    <a:pt x="5430" y="1504"/>
                    <a:pt x="5409" y="1498"/>
                  </a:cubicBezTo>
                  <a:lnTo>
                    <a:pt x="1599" y="172"/>
                  </a:lnTo>
                  <a:lnTo>
                    <a:pt x="1120" y="4"/>
                  </a:lnTo>
                  <a:cubicBezTo>
                    <a:pt x="1112" y="2"/>
                    <a:pt x="1104"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83"/>
            <p:cNvSpPr/>
            <p:nvPr/>
          </p:nvSpPr>
          <p:spPr>
            <a:xfrm>
              <a:off x="3764063" y="4174513"/>
              <a:ext cx="661850" cy="575500"/>
            </a:xfrm>
            <a:custGeom>
              <a:avLst/>
              <a:gdLst/>
              <a:ahLst/>
              <a:cxnLst/>
              <a:rect l="l" t="t" r="r" b="b"/>
              <a:pathLst>
                <a:path w="26474" h="23020" extrusionOk="0">
                  <a:moveTo>
                    <a:pt x="4910" y="5313"/>
                  </a:moveTo>
                  <a:lnTo>
                    <a:pt x="6776" y="6747"/>
                  </a:lnTo>
                  <a:lnTo>
                    <a:pt x="6779" y="6774"/>
                  </a:lnTo>
                  <a:cubicBezTo>
                    <a:pt x="6774" y="6780"/>
                    <a:pt x="6769" y="6782"/>
                    <a:pt x="6764" y="6782"/>
                  </a:cubicBezTo>
                  <a:cubicBezTo>
                    <a:pt x="6759" y="6782"/>
                    <a:pt x="6755" y="6781"/>
                    <a:pt x="6752" y="6777"/>
                  </a:cubicBezTo>
                  <a:lnTo>
                    <a:pt x="4884" y="5343"/>
                  </a:lnTo>
                  <a:lnTo>
                    <a:pt x="4910" y="5313"/>
                  </a:lnTo>
                  <a:close/>
                  <a:moveTo>
                    <a:pt x="1930" y="4351"/>
                  </a:moveTo>
                  <a:lnTo>
                    <a:pt x="10181" y="10709"/>
                  </a:lnTo>
                  <a:lnTo>
                    <a:pt x="10248" y="10784"/>
                  </a:lnTo>
                  <a:lnTo>
                    <a:pt x="10248" y="10784"/>
                  </a:lnTo>
                  <a:lnTo>
                    <a:pt x="10196" y="10730"/>
                  </a:lnTo>
                  <a:cubicBezTo>
                    <a:pt x="10196" y="10730"/>
                    <a:pt x="10179" y="10742"/>
                    <a:pt x="10167" y="10742"/>
                  </a:cubicBezTo>
                  <a:cubicBezTo>
                    <a:pt x="10163" y="10742"/>
                    <a:pt x="10160" y="10742"/>
                    <a:pt x="10158" y="10739"/>
                  </a:cubicBezTo>
                  <a:lnTo>
                    <a:pt x="1906" y="4382"/>
                  </a:lnTo>
                  <a:lnTo>
                    <a:pt x="1930" y="4351"/>
                  </a:lnTo>
                  <a:close/>
                  <a:moveTo>
                    <a:pt x="20393" y="17014"/>
                  </a:moveTo>
                  <a:lnTo>
                    <a:pt x="21653" y="17999"/>
                  </a:lnTo>
                  <a:lnTo>
                    <a:pt x="21656" y="18026"/>
                  </a:lnTo>
                  <a:cubicBezTo>
                    <a:pt x="21651" y="18031"/>
                    <a:pt x="21645" y="18033"/>
                    <a:pt x="21639" y="18033"/>
                  </a:cubicBezTo>
                  <a:cubicBezTo>
                    <a:pt x="21635" y="18033"/>
                    <a:pt x="21630" y="18032"/>
                    <a:pt x="21628" y="18029"/>
                  </a:cubicBezTo>
                  <a:lnTo>
                    <a:pt x="20393" y="17014"/>
                  </a:lnTo>
                  <a:close/>
                  <a:moveTo>
                    <a:pt x="17895" y="13587"/>
                  </a:moveTo>
                  <a:lnTo>
                    <a:pt x="24335" y="18694"/>
                  </a:lnTo>
                  <a:lnTo>
                    <a:pt x="24337" y="18721"/>
                  </a:lnTo>
                  <a:cubicBezTo>
                    <a:pt x="24332" y="18726"/>
                    <a:pt x="24327" y="18729"/>
                    <a:pt x="24321" y="18729"/>
                  </a:cubicBezTo>
                  <a:cubicBezTo>
                    <a:pt x="24317" y="18729"/>
                    <a:pt x="24313" y="18727"/>
                    <a:pt x="24310" y="18724"/>
                  </a:cubicBezTo>
                  <a:lnTo>
                    <a:pt x="17870" y="13616"/>
                  </a:lnTo>
                  <a:lnTo>
                    <a:pt x="17895" y="13587"/>
                  </a:lnTo>
                  <a:close/>
                  <a:moveTo>
                    <a:pt x="3176" y="0"/>
                  </a:moveTo>
                  <a:cubicBezTo>
                    <a:pt x="3169" y="0"/>
                    <a:pt x="3162" y="1"/>
                    <a:pt x="3155" y="2"/>
                  </a:cubicBezTo>
                  <a:cubicBezTo>
                    <a:pt x="3138" y="4"/>
                    <a:pt x="3119" y="15"/>
                    <a:pt x="3110" y="26"/>
                  </a:cubicBezTo>
                  <a:cubicBezTo>
                    <a:pt x="3105" y="33"/>
                    <a:pt x="3106" y="38"/>
                    <a:pt x="3100" y="44"/>
                  </a:cubicBezTo>
                  <a:cubicBezTo>
                    <a:pt x="3038" y="169"/>
                    <a:pt x="2975" y="296"/>
                    <a:pt x="2906" y="418"/>
                  </a:cubicBezTo>
                  <a:cubicBezTo>
                    <a:pt x="2588" y="1010"/>
                    <a:pt x="2208" y="1570"/>
                    <a:pt x="1784" y="2089"/>
                  </a:cubicBezTo>
                  <a:cubicBezTo>
                    <a:pt x="1379" y="2580"/>
                    <a:pt x="931" y="3032"/>
                    <a:pt x="444" y="3443"/>
                  </a:cubicBezTo>
                  <a:cubicBezTo>
                    <a:pt x="308" y="3558"/>
                    <a:pt x="170" y="3669"/>
                    <a:pt x="31" y="3775"/>
                  </a:cubicBezTo>
                  <a:cubicBezTo>
                    <a:pt x="26" y="3783"/>
                    <a:pt x="21" y="3783"/>
                    <a:pt x="15" y="3789"/>
                  </a:cubicBezTo>
                  <a:cubicBezTo>
                    <a:pt x="5" y="3801"/>
                    <a:pt x="1" y="3818"/>
                    <a:pt x="1" y="3839"/>
                  </a:cubicBezTo>
                  <a:cubicBezTo>
                    <a:pt x="1" y="3864"/>
                    <a:pt x="8" y="3886"/>
                    <a:pt x="27" y="3901"/>
                  </a:cubicBezTo>
                  <a:lnTo>
                    <a:pt x="23247" y="23003"/>
                  </a:lnTo>
                  <a:cubicBezTo>
                    <a:pt x="23261" y="23014"/>
                    <a:pt x="23279" y="23020"/>
                    <a:pt x="23297" y="23020"/>
                  </a:cubicBezTo>
                  <a:cubicBezTo>
                    <a:pt x="23307" y="23020"/>
                    <a:pt x="23317" y="23018"/>
                    <a:pt x="23325" y="23014"/>
                  </a:cubicBezTo>
                  <a:cubicBezTo>
                    <a:pt x="23530" y="22941"/>
                    <a:pt x="23726" y="22851"/>
                    <a:pt x="23917" y="22751"/>
                  </a:cubicBezTo>
                  <a:cubicBezTo>
                    <a:pt x="24491" y="22447"/>
                    <a:pt x="25003" y="22031"/>
                    <a:pt x="25416" y="21529"/>
                  </a:cubicBezTo>
                  <a:cubicBezTo>
                    <a:pt x="25854" y="20996"/>
                    <a:pt x="26175" y="20375"/>
                    <a:pt x="26356" y="19706"/>
                  </a:cubicBezTo>
                  <a:cubicBezTo>
                    <a:pt x="26406" y="19538"/>
                    <a:pt x="26443" y="19368"/>
                    <a:pt x="26471" y="19190"/>
                  </a:cubicBezTo>
                  <a:cubicBezTo>
                    <a:pt x="26474" y="19165"/>
                    <a:pt x="26463" y="19135"/>
                    <a:pt x="26441" y="19118"/>
                  </a:cubicBezTo>
                  <a:lnTo>
                    <a:pt x="3221" y="16"/>
                  </a:lnTo>
                  <a:cubicBezTo>
                    <a:pt x="3208" y="4"/>
                    <a:pt x="3193" y="0"/>
                    <a:pt x="3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83"/>
            <p:cNvSpPr/>
            <p:nvPr/>
          </p:nvSpPr>
          <p:spPr>
            <a:xfrm>
              <a:off x="4353163" y="4659188"/>
              <a:ext cx="115275" cy="125925"/>
            </a:xfrm>
            <a:custGeom>
              <a:avLst/>
              <a:gdLst/>
              <a:ahLst/>
              <a:cxnLst/>
              <a:rect l="l" t="t" r="r" b="b"/>
              <a:pathLst>
                <a:path w="4611" h="5037" extrusionOk="0">
                  <a:moveTo>
                    <a:pt x="3178" y="1"/>
                  </a:moveTo>
                  <a:cubicBezTo>
                    <a:pt x="3169" y="1"/>
                    <a:pt x="3159" y="2"/>
                    <a:pt x="3150" y="5"/>
                  </a:cubicBezTo>
                  <a:cubicBezTo>
                    <a:pt x="3136" y="9"/>
                    <a:pt x="3125" y="16"/>
                    <a:pt x="3115" y="29"/>
                  </a:cubicBezTo>
                  <a:cubicBezTo>
                    <a:pt x="3107" y="38"/>
                    <a:pt x="3103" y="50"/>
                    <a:pt x="3098" y="61"/>
                  </a:cubicBezTo>
                  <a:cubicBezTo>
                    <a:pt x="3034" y="358"/>
                    <a:pt x="2949" y="649"/>
                    <a:pt x="2839" y="928"/>
                  </a:cubicBezTo>
                  <a:cubicBezTo>
                    <a:pt x="2641" y="1423"/>
                    <a:pt x="2368" y="1886"/>
                    <a:pt x="2034" y="2295"/>
                  </a:cubicBezTo>
                  <a:cubicBezTo>
                    <a:pt x="1720" y="2675"/>
                    <a:pt x="1351" y="3012"/>
                    <a:pt x="940" y="3286"/>
                  </a:cubicBezTo>
                  <a:cubicBezTo>
                    <a:pt x="660" y="3477"/>
                    <a:pt x="362" y="3639"/>
                    <a:pt x="51" y="3768"/>
                  </a:cubicBezTo>
                  <a:cubicBezTo>
                    <a:pt x="40" y="3775"/>
                    <a:pt x="30" y="3781"/>
                    <a:pt x="19" y="3793"/>
                  </a:cubicBezTo>
                  <a:cubicBezTo>
                    <a:pt x="11" y="3802"/>
                    <a:pt x="5" y="3817"/>
                    <a:pt x="3" y="3832"/>
                  </a:cubicBezTo>
                  <a:cubicBezTo>
                    <a:pt x="0" y="3860"/>
                    <a:pt x="9" y="3886"/>
                    <a:pt x="30" y="3905"/>
                  </a:cubicBezTo>
                  <a:lnTo>
                    <a:pt x="1383" y="5019"/>
                  </a:lnTo>
                  <a:cubicBezTo>
                    <a:pt x="1397" y="5031"/>
                    <a:pt x="1415" y="5037"/>
                    <a:pt x="1435" y="5037"/>
                  </a:cubicBezTo>
                  <a:cubicBezTo>
                    <a:pt x="1445" y="5037"/>
                    <a:pt x="1456" y="5035"/>
                    <a:pt x="1467" y="5032"/>
                  </a:cubicBezTo>
                  <a:cubicBezTo>
                    <a:pt x="1619" y="4970"/>
                    <a:pt x="1979" y="4806"/>
                    <a:pt x="2413" y="4500"/>
                  </a:cubicBezTo>
                  <a:cubicBezTo>
                    <a:pt x="2753" y="4260"/>
                    <a:pt x="3139" y="3936"/>
                    <a:pt x="3494" y="3503"/>
                  </a:cubicBezTo>
                  <a:cubicBezTo>
                    <a:pt x="3832" y="3093"/>
                    <a:pt x="4105" y="2635"/>
                    <a:pt x="4308" y="2139"/>
                  </a:cubicBezTo>
                  <a:cubicBezTo>
                    <a:pt x="4430" y="1843"/>
                    <a:pt x="4528" y="1534"/>
                    <a:pt x="4602" y="1209"/>
                  </a:cubicBezTo>
                  <a:cubicBezTo>
                    <a:pt x="4611" y="1176"/>
                    <a:pt x="4599" y="1148"/>
                    <a:pt x="4578" y="1129"/>
                  </a:cubicBezTo>
                  <a:lnTo>
                    <a:pt x="3226" y="17"/>
                  </a:lnTo>
                  <a:cubicBezTo>
                    <a:pt x="3213" y="6"/>
                    <a:pt x="3196" y="1"/>
                    <a:pt x="3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83"/>
            <p:cNvSpPr/>
            <p:nvPr/>
          </p:nvSpPr>
          <p:spPr>
            <a:xfrm>
              <a:off x="3764038" y="4260563"/>
              <a:ext cx="597925" cy="489450"/>
            </a:xfrm>
            <a:custGeom>
              <a:avLst/>
              <a:gdLst/>
              <a:ahLst/>
              <a:cxnLst/>
              <a:rect l="l" t="t" r="r" b="b"/>
              <a:pathLst>
                <a:path w="23917" h="19578" extrusionOk="0">
                  <a:moveTo>
                    <a:pt x="445" y="1"/>
                  </a:moveTo>
                  <a:cubicBezTo>
                    <a:pt x="309" y="116"/>
                    <a:pt x="171" y="227"/>
                    <a:pt x="32" y="333"/>
                  </a:cubicBezTo>
                  <a:cubicBezTo>
                    <a:pt x="25" y="341"/>
                    <a:pt x="19" y="341"/>
                    <a:pt x="14" y="347"/>
                  </a:cubicBezTo>
                  <a:cubicBezTo>
                    <a:pt x="4" y="359"/>
                    <a:pt x="0" y="377"/>
                    <a:pt x="0" y="398"/>
                  </a:cubicBezTo>
                  <a:cubicBezTo>
                    <a:pt x="0" y="422"/>
                    <a:pt x="8" y="445"/>
                    <a:pt x="27" y="459"/>
                  </a:cubicBezTo>
                  <a:lnTo>
                    <a:pt x="23247" y="19561"/>
                  </a:lnTo>
                  <a:cubicBezTo>
                    <a:pt x="23261" y="19572"/>
                    <a:pt x="23279" y="19578"/>
                    <a:pt x="23297" y="19578"/>
                  </a:cubicBezTo>
                  <a:cubicBezTo>
                    <a:pt x="23307" y="19578"/>
                    <a:pt x="23316" y="19576"/>
                    <a:pt x="23325" y="19572"/>
                  </a:cubicBezTo>
                  <a:cubicBezTo>
                    <a:pt x="23528" y="19499"/>
                    <a:pt x="23726" y="19409"/>
                    <a:pt x="23917" y="19309"/>
                  </a:cubicBezTo>
                  <a:lnTo>
                    <a:pt x="44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83"/>
            <p:cNvSpPr/>
            <p:nvPr/>
          </p:nvSpPr>
          <p:spPr>
            <a:xfrm>
              <a:off x="4395613" y="4775738"/>
              <a:ext cx="74225" cy="56100"/>
            </a:xfrm>
            <a:custGeom>
              <a:avLst/>
              <a:gdLst/>
              <a:ahLst/>
              <a:cxnLst/>
              <a:rect l="l" t="t" r="r" b="b"/>
              <a:pathLst>
                <a:path w="2969" h="2244" extrusionOk="0">
                  <a:moveTo>
                    <a:pt x="916" y="0"/>
                  </a:moveTo>
                  <a:cubicBezTo>
                    <a:pt x="570" y="244"/>
                    <a:pt x="262" y="407"/>
                    <a:pt x="52" y="506"/>
                  </a:cubicBezTo>
                  <a:cubicBezTo>
                    <a:pt x="38" y="511"/>
                    <a:pt x="31" y="519"/>
                    <a:pt x="22" y="528"/>
                  </a:cubicBezTo>
                  <a:cubicBezTo>
                    <a:pt x="15" y="538"/>
                    <a:pt x="7" y="553"/>
                    <a:pt x="6" y="566"/>
                  </a:cubicBezTo>
                  <a:cubicBezTo>
                    <a:pt x="0" y="592"/>
                    <a:pt x="12" y="622"/>
                    <a:pt x="33" y="640"/>
                  </a:cubicBezTo>
                  <a:lnTo>
                    <a:pt x="1960" y="2226"/>
                  </a:lnTo>
                  <a:cubicBezTo>
                    <a:pt x="1975" y="2237"/>
                    <a:pt x="1993" y="2243"/>
                    <a:pt x="2011" y="2243"/>
                  </a:cubicBezTo>
                  <a:cubicBezTo>
                    <a:pt x="2023" y="2243"/>
                    <a:pt x="2035" y="2240"/>
                    <a:pt x="2046" y="2235"/>
                  </a:cubicBezTo>
                  <a:cubicBezTo>
                    <a:pt x="2367" y="2082"/>
                    <a:pt x="2679" y="1897"/>
                    <a:pt x="2968" y="1689"/>
                  </a:cubicBezTo>
                  <a:lnTo>
                    <a:pt x="91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83"/>
            <p:cNvSpPr/>
            <p:nvPr/>
          </p:nvSpPr>
          <p:spPr>
            <a:xfrm>
              <a:off x="4353163" y="4741288"/>
              <a:ext cx="60325" cy="43750"/>
            </a:xfrm>
            <a:custGeom>
              <a:avLst/>
              <a:gdLst/>
              <a:ahLst/>
              <a:cxnLst/>
              <a:rect l="l" t="t" r="r" b="b"/>
              <a:pathLst>
                <a:path w="2413" h="1750" extrusionOk="0">
                  <a:moveTo>
                    <a:pt x="939" y="0"/>
                  </a:moveTo>
                  <a:cubicBezTo>
                    <a:pt x="658" y="191"/>
                    <a:pt x="361" y="353"/>
                    <a:pt x="50" y="481"/>
                  </a:cubicBezTo>
                  <a:cubicBezTo>
                    <a:pt x="39" y="489"/>
                    <a:pt x="29" y="495"/>
                    <a:pt x="18" y="507"/>
                  </a:cubicBezTo>
                  <a:cubicBezTo>
                    <a:pt x="13" y="516"/>
                    <a:pt x="5" y="532"/>
                    <a:pt x="3" y="544"/>
                  </a:cubicBezTo>
                  <a:cubicBezTo>
                    <a:pt x="0" y="574"/>
                    <a:pt x="9" y="600"/>
                    <a:pt x="30" y="618"/>
                  </a:cubicBezTo>
                  <a:lnTo>
                    <a:pt x="1383" y="1733"/>
                  </a:lnTo>
                  <a:cubicBezTo>
                    <a:pt x="1397" y="1744"/>
                    <a:pt x="1415" y="1750"/>
                    <a:pt x="1435" y="1750"/>
                  </a:cubicBezTo>
                  <a:cubicBezTo>
                    <a:pt x="1445" y="1750"/>
                    <a:pt x="1456" y="1748"/>
                    <a:pt x="1467" y="1744"/>
                  </a:cubicBezTo>
                  <a:cubicBezTo>
                    <a:pt x="1619" y="1684"/>
                    <a:pt x="1979" y="1520"/>
                    <a:pt x="2413" y="1213"/>
                  </a:cubicBezTo>
                  <a:lnTo>
                    <a:pt x="939"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83"/>
            <p:cNvSpPr/>
            <p:nvPr/>
          </p:nvSpPr>
          <p:spPr>
            <a:xfrm>
              <a:off x="3700113" y="4164238"/>
              <a:ext cx="70875" cy="100675"/>
            </a:xfrm>
            <a:custGeom>
              <a:avLst/>
              <a:gdLst/>
              <a:ahLst/>
              <a:cxnLst/>
              <a:rect l="l" t="t" r="r" b="b"/>
              <a:pathLst>
                <a:path w="2835" h="4027" extrusionOk="0">
                  <a:moveTo>
                    <a:pt x="10" y="0"/>
                  </a:moveTo>
                  <a:lnTo>
                    <a:pt x="7" y="4"/>
                  </a:lnTo>
                  <a:cubicBezTo>
                    <a:pt x="1" y="23"/>
                    <a:pt x="3" y="46"/>
                    <a:pt x="13" y="65"/>
                  </a:cubicBezTo>
                  <a:lnTo>
                    <a:pt x="2305" y="3989"/>
                  </a:lnTo>
                  <a:cubicBezTo>
                    <a:pt x="2315" y="4007"/>
                    <a:pt x="2336" y="4019"/>
                    <a:pt x="2355" y="4025"/>
                  </a:cubicBezTo>
                  <a:cubicBezTo>
                    <a:pt x="2361" y="4026"/>
                    <a:pt x="2366" y="4027"/>
                    <a:pt x="2371" y="4027"/>
                  </a:cubicBezTo>
                  <a:cubicBezTo>
                    <a:pt x="2389" y="4027"/>
                    <a:pt x="2406" y="4021"/>
                    <a:pt x="2419" y="4011"/>
                  </a:cubicBezTo>
                  <a:cubicBezTo>
                    <a:pt x="2557" y="3905"/>
                    <a:pt x="2700" y="3795"/>
                    <a:pt x="2834" y="3680"/>
                  </a:cubicBezTo>
                  <a:lnTo>
                    <a:pt x="10"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83"/>
            <p:cNvSpPr/>
            <p:nvPr/>
          </p:nvSpPr>
          <p:spPr>
            <a:xfrm>
              <a:off x="3740063" y="4136413"/>
              <a:ext cx="96650" cy="45450"/>
            </a:xfrm>
            <a:custGeom>
              <a:avLst/>
              <a:gdLst/>
              <a:ahLst/>
              <a:cxnLst/>
              <a:rect l="l" t="t" r="r" b="b"/>
              <a:pathLst>
                <a:path w="3866" h="1818" extrusionOk="0">
                  <a:moveTo>
                    <a:pt x="1" y="1"/>
                  </a:moveTo>
                  <a:lnTo>
                    <a:pt x="3658" y="1818"/>
                  </a:lnTo>
                  <a:cubicBezTo>
                    <a:pt x="3729" y="1690"/>
                    <a:pt x="3792" y="1562"/>
                    <a:pt x="3855" y="1434"/>
                  </a:cubicBezTo>
                  <a:cubicBezTo>
                    <a:pt x="3863" y="1418"/>
                    <a:pt x="3866" y="1392"/>
                    <a:pt x="3857" y="1370"/>
                  </a:cubicBezTo>
                  <a:cubicBezTo>
                    <a:pt x="3850" y="1347"/>
                    <a:pt x="3831" y="1333"/>
                    <a:pt x="3811" y="1327"/>
                  </a:cubicBezTo>
                  <a:lnTo>
                    <a:pt x="1"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83"/>
            <p:cNvSpPr/>
            <p:nvPr/>
          </p:nvSpPr>
          <p:spPr>
            <a:xfrm>
              <a:off x="4465513" y="4693813"/>
              <a:ext cx="59875" cy="65200"/>
            </a:xfrm>
            <a:custGeom>
              <a:avLst/>
              <a:gdLst/>
              <a:ahLst/>
              <a:cxnLst/>
              <a:rect l="l" t="t" r="r" b="b"/>
              <a:pathLst>
                <a:path w="2395" h="2608" extrusionOk="0">
                  <a:moveTo>
                    <a:pt x="362" y="0"/>
                  </a:moveTo>
                  <a:cubicBezTo>
                    <a:pt x="355" y="0"/>
                    <a:pt x="349" y="1"/>
                    <a:pt x="342" y="3"/>
                  </a:cubicBezTo>
                  <a:cubicBezTo>
                    <a:pt x="326" y="10"/>
                    <a:pt x="315" y="17"/>
                    <a:pt x="305" y="29"/>
                  </a:cubicBezTo>
                  <a:cubicBezTo>
                    <a:pt x="298" y="38"/>
                    <a:pt x="289" y="48"/>
                    <a:pt x="288" y="63"/>
                  </a:cubicBezTo>
                  <a:cubicBezTo>
                    <a:pt x="211" y="354"/>
                    <a:pt x="119" y="637"/>
                    <a:pt x="1" y="905"/>
                  </a:cubicBezTo>
                  <a:lnTo>
                    <a:pt x="2072" y="2608"/>
                  </a:lnTo>
                  <a:cubicBezTo>
                    <a:pt x="2201" y="2314"/>
                    <a:pt x="2308" y="2011"/>
                    <a:pt x="2384" y="1699"/>
                  </a:cubicBezTo>
                  <a:cubicBezTo>
                    <a:pt x="2394" y="1670"/>
                    <a:pt x="2385" y="1637"/>
                    <a:pt x="2361" y="1617"/>
                  </a:cubicBezTo>
                  <a:lnTo>
                    <a:pt x="417" y="18"/>
                  </a:lnTo>
                  <a:cubicBezTo>
                    <a:pt x="401" y="6"/>
                    <a:pt x="382" y="0"/>
                    <a:pt x="362" y="0"/>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83"/>
            <p:cNvSpPr/>
            <p:nvPr/>
          </p:nvSpPr>
          <p:spPr>
            <a:xfrm>
              <a:off x="4424138" y="4659188"/>
              <a:ext cx="44300" cy="53450"/>
            </a:xfrm>
            <a:custGeom>
              <a:avLst/>
              <a:gdLst/>
              <a:ahLst/>
              <a:cxnLst/>
              <a:rect l="l" t="t" r="r" b="b"/>
              <a:pathLst>
                <a:path w="1772" h="2138" extrusionOk="0">
                  <a:moveTo>
                    <a:pt x="339" y="1"/>
                  </a:moveTo>
                  <a:cubicBezTo>
                    <a:pt x="330" y="1"/>
                    <a:pt x="320" y="2"/>
                    <a:pt x="311" y="5"/>
                  </a:cubicBezTo>
                  <a:cubicBezTo>
                    <a:pt x="297" y="9"/>
                    <a:pt x="286" y="16"/>
                    <a:pt x="276" y="29"/>
                  </a:cubicBezTo>
                  <a:cubicBezTo>
                    <a:pt x="268" y="38"/>
                    <a:pt x="264" y="50"/>
                    <a:pt x="259" y="61"/>
                  </a:cubicBezTo>
                  <a:cubicBezTo>
                    <a:pt x="195" y="358"/>
                    <a:pt x="110" y="649"/>
                    <a:pt x="0" y="928"/>
                  </a:cubicBezTo>
                  <a:lnTo>
                    <a:pt x="1471" y="2138"/>
                  </a:lnTo>
                  <a:cubicBezTo>
                    <a:pt x="1592" y="1842"/>
                    <a:pt x="1691" y="1533"/>
                    <a:pt x="1764" y="1208"/>
                  </a:cubicBezTo>
                  <a:cubicBezTo>
                    <a:pt x="1772" y="1176"/>
                    <a:pt x="1760" y="1148"/>
                    <a:pt x="1739" y="1129"/>
                  </a:cubicBezTo>
                  <a:lnTo>
                    <a:pt x="387" y="17"/>
                  </a:lnTo>
                  <a:cubicBezTo>
                    <a:pt x="374" y="6"/>
                    <a:pt x="357" y="1"/>
                    <a:pt x="339" y="1"/>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83"/>
            <p:cNvSpPr/>
            <p:nvPr/>
          </p:nvSpPr>
          <p:spPr>
            <a:xfrm>
              <a:off x="3836688" y="4174513"/>
              <a:ext cx="589225" cy="492675"/>
            </a:xfrm>
            <a:custGeom>
              <a:avLst/>
              <a:gdLst/>
              <a:ahLst/>
              <a:cxnLst/>
              <a:rect l="l" t="t" r="r" b="b"/>
              <a:pathLst>
                <a:path w="23569" h="19707" extrusionOk="0">
                  <a:moveTo>
                    <a:pt x="271" y="0"/>
                  </a:moveTo>
                  <a:cubicBezTo>
                    <a:pt x="264" y="0"/>
                    <a:pt x="257" y="1"/>
                    <a:pt x="250" y="2"/>
                  </a:cubicBezTo>
                  <a:cubicBezTo>
                    <a:pt x="233" y="4"/>
                    <a:pt x="214" y="15"/>
                    <a:pt x="205" y="26"/>
                  </a:cubicBezTo>
                  <a:cubicBezTo>
                    <a:pt x="200" y="33"/>
                    <a:pt x="201" y="38"/>
                    <a:pt x="195" y="44"/>
                  </a:cubicBezTo>
                  <a:cubicBezTo>
                    <a:pt x="133" y="169"/>
                    <a:pt x="70" y="296"/>
                    <a:pt x="1" y="418"/>
                  </a:cubicBezTo>
                  <a:lnTo>
                    <a:pt x="23448" y="19706"/>
                  </a:lnTo>
                  <a:cubicBezTo>
                    <a:pt x="23499" y="19538"/>
                    <a:pt x="23536" y="19368"/>
                    <a:pt x="23563" y="19190"/>
                  </a:cubicBezTo>
                  <a:cubicBezTo>
                    <a:pt x="23569" y="19165"/>
                    <a:pt x="23558" y="19135"/>
                    <a:pt x="23536" y="19118"/>
                  </a:cubicBezTo>
                  <a:lnTo>
                    <a:pt x="316" y="16"/>
                  </a:lnTo>
                  <a:cubicBezTo>
                    <a:pt x="303" y="4"/>
                    <a:pt x="288" y="0"/>
                    <a:pt x="271" y="0"/>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83"/>
            <p:cNvSpPr/>
            <p:nvPr/>
          </p:nvSpPr>
          <p:spPr>
            <a:xfrm>
              <a:off x="3752938" y="4163613"/>
              <a:ext cx="681400" cy="594975"/>
            </a:xfrm>
            <a:custGeom>
              <a:avLst/>
              <a:gdLst/>
              <a:ahLst/>
              <a:cxnLst/>
              <a:rect l="l" t="t" r="r" b="b"/>
              <a:pathLst>
                <a:path w="27256" h="23799" extrusionOk="0">
                  <a:moveTo>
                    <a:pt x="3618" y="514"/>
                  </a:moveTo>
                  <a:lnTo>
                    <a:pt x="26835" y="19614"/>
                  </a:lnTo>
                  <a:cubicBezTo>
                    <a:pt x="26552" y="21340"/>
                    <a:pt x="25381" y="22766"/>
                    <a:pt x="23741" y="23376"/>
                  </a:cubicBezTo>
                  <a:lnTo>
                    <a:pt x="523" y="4276"/>
                  </a:lnTo>
                  <a:cubicBezTo>
                    <a:pt x="1831" y="3280"/>
                    <a:pt x="2894" y="1988"/>
                    <a:pt x="3618" y="514"/>
                  </a:cubicBezTo>
                  <a:close/>
                  <a:moveTo>
                    <a:pt x="3545" y="0"/>
                  </a:moveTo>
                  <a:cubicBezTo>
                    <a:pt x="3531" y="0"/>
                    <a:pt x="3516" y="2"/>
                    <a:pt x="3501" y="5"/>
                  </a:cubicBezTo>
                  <a:cubicBezTo>
                    <a:pt x="3442" y="19"/>
                    <a:pt x="3393" y="61"/>
                    <a:pt x="3366" y="116"/>
                  </a:cubicBezTo>
                  <a:cubicBezTo>
                    <a:pt x="2635" y="1703"/>
                    <a:pt x="1500" y="3082"/>
                    <a:pt x="83" y="4105"/>
                  </a:cubicBezTo>
                  <a:cubicBezTo>
                    <a:pt x="33" y="4142"/>
                    <a:pt x="3" y="4199"/>
                    <a:pt x="2" y="4261"/>
                  </a:cubicBezTo>
                  <a:cubicBezTo>
                    <a:pt x="0" y="4323"/>
                    <a:pt x="27" y="4382"/>
                    <a:pt x="74" y="4420"/>
                  </a:cubicBezTo>
                  <a:lnTo>
                    <a:pt x="23577" y="23755"/>
                  </a:lnTo>
                  <a:cubicBezTo>
                    <a:pt x="23614" y="23783"/>
                    <a:pt x="23659" y="23799"/>
                    <a:pt x="23703" y="23799"/>
                  </a:cubicBezTo>
                  <a:cubicBezTo>
                    <a:pt x="23724" y="23799"/>
                    <a:pt x="23746" y="23796"/>
                    <a:pt x="23767" y="23787"/>
                  </a:cubicBezTo>
                  <a:cubicBezTo>
                    <a:pt x="25638" y="23140"/>
                    <a:pt x="26969" y="21519"/>
                    <a:pt x="27245" y="19560"/>
                  </a:cubicBezTo>
                  <a:cubicBezTo>
                    <a:pt x="27255" y="19492"/>
                    <a:pt x="27228" y="19423"/>
                    <a:pt x="27175" y="19380"/>
                  </a:cubicBezTo>
                  <a:lnTo>
                    <a:pt x="3673" y="46"/>
                  </a:lnTo>
                  <a:cubicBezTo>
                    <a:pt x="3636" y="17"/>
                    <a:pt x="3591"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83"/>
            <p:cNvSpPr/>
            <p:nvPr/>
          </p:nvSpPr>
          <p:spPr>
            <a:xfrm>
              <a:off x="3656813" y="4101238"/>
              <a:ext cx="190400" cy="174050"/>
            </a:xfrm>
            <a:custGeom>
              <a:avLst/>
              <a:gdLst/>
              <a:ahLst/>
              <a:cxnLst/>
              <a:rect l="l" t="t" r="r" b="b"/>
              <a:pathLst>
                <a:path w="7616" h="6962" extrusionOk="0">
                  <a:moveTo>
                    <a:pt x="215" y="1"/>
                  </a:moveTo>
                  <a:cubicBezTo>
                    <a:pt x="156" y="1"/>
                    <a:pt x="99" y="26"/>
                    <a:pt x="60" y="73"/>
                  </a:cubicBezTo>
                  <a:cubicBezTo>
                    <a:pt x="8" y="137"/>
                    <a:pt x="0" y="229"/>
                    <a:pt x="42" y="299"/>
                  </a:cubicBezTo>
                  <a:lnTo>
                    <a:pt x="3875" y="6862"/>
                  </a:lnTo>
                  <a:cubicBezTo>
                    <a:pt x="3912" y="6925"/>
                    <a:pt x="3977" y="6961"/>
                    <a:pt x="4045" y="6961"/>
                  </a:cubicBezTo>
                  <a:cubicBezTo>
                    <a:pt x="4080" y="6961"/>
                    <a:pt x="4114" y="6952"/>
                    <a:pt x="4145" y="6934"/>
                  </a:cubicBezTo>
                  <a:cubicBezTo>
                    <a:pt x="4240" y="6878"/>
                    <a:pt x="4272" y="6757"/>
                    <a:pt x="4217" y="6662"/>
                  </a:cubicBezTo>
                  <a:lnTo>
                    <a:pt x="655" y="563"/>
                  </a:lnTo>
                  <a:lnTo>
                    <a:pt x="7327" y="2883"/>
                  </a:lnTo>
                  <a:cubicBezTo>
                    <a:pt x="7349" y="2890"/>
                    <a:pt x="7371" y="2893"/>
                    <a:pt x="7392" y="2893"/>
                  </a:cubicBezTo>
                  <a:cubicBezTo>
                    <a:pt x="7475" y="2893"/>
                    <a:pt x="7551" y="2842"/>
                    <a:pt x="7580" y="2760"/>
                  </a:cubicBezTo>
                  <a:cubicBezTo>
                    <a:pt x="7616" y="2656"/>
                    <a:pt x="7561" y="2543"/>
                    <a:pt x="7458" y="2508"/>
                  </a:cubicBezTo>
                  <a:lnTo>
                    <a:pt x="279" y="11"/>
                  </a:lnTo>
                  <a:cubicBezTo>
                    <a:pt x="258" y="4"/>
                    <a:pt x="237"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83"/>
            <p:cNvSpPr/>
            <p:nvPr/>
          </p:nvSpPr>
          <p:spPr>
            <a:xfrm>
              <a:off x="3689463" y="4122688"/>
              <a:ext cx="39675" cy="44900"/>
            </a:xfrm>
            <a:custGeom>
              <a:avLst/>
              <a:gdLst/>
              <a:ahLst/>
              <a:cxnLst/>
              <a:rect l="l" t="t" r="r" b="b"/>
              <a:pathLst>
                <a:path w="1587" h="1796" extrusionOk="0">
                  <a:moveTo>
                    <a:pt x="1377" y="1"/>
                  </a:moveTo>
                  <a:cubicBezTo>
                    <a:pt x="1279" y="1"/>
                    <a:pt x="1194" y="71"/>
                    <a:pt x="1178" y="169"/>
                  </a:cubicBezTo>
                  <a:cubicBezTo>
                    <a:pt x="1091" y="740"/>
                    <a:pt x="700" y="1215"/>
                    <a:pt x="157" y="1410"/>
                  </a:cubicBezTo>
                  <a:cubicBezTo>
                    <a:pt x="54" y="1447"/>
                    <a:pt x="0" y="1561"/>
                    <a:pt x="37" y="1663"/>
                  </a:cubicBezTo>
                  <a:cubicBezTo>
                    <a:pt x="66" y="1745"/>
                    <a:pt x="143" y="1795"/>
                    <a:pt x="224" y="1795"/>
                  </a:cubicBezTo>
                  <a:cubicBezTo>
                    <a:pt x="247" y="1795"/>
                    <a:pt x="269" y="1792"/>
                    <a:pt x="291" y="1782"/>
                  </a:cubicBezTo>
                  <a:cubicBezTo>
                    <a:pt x="973" y="1539"/>
                    <a:pt x="1464" y="945"/>
                    <a:pt x="1571" y="227"/>
                  </a:cubicBezTo>
                  <a:cubicBezTo>
                    <a:pt x="1587" y="119"/>
                    <a:pt x="1512" y="18"/>
                    <a:pt x="1405" y="3"/>
                  </a:cubicBezTo>
                  <a:cubicBezTo>
                    <a:pt x="1395" y="1"/>
                    <a:pt x="1386" y="1"/>
                    <a:pt x="1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83"/>
            <p:cNvSpPr/>
            <p:nvPr/>
          </p:nvSpPr>
          <p:spPr>
            <a:xfrm>
              <a:off x="4339913" y="4646963"/>
              <a:ext cx="137075" cy="146700"/>
            </a:xfrm>
            <a:custGeom>
              <a:avLst/>
              <a:gdLst/>
              <a:ahLst/>
              <a:cxnLst/>
              <a:rect l="l" t="t" r="r" b="b"/>
              <a:pathLst>
                <a:path w="5483" h="5868" extrusionOk="0">
                  <a:moveTo>
                    <a:pt x="3571" y="1"/>
                  </a:moveTo>
                  <a:cubicBezTo>
                    <a:pt x="3513" y="1"/>
                    <a:pt x="3456" y="26"/>
                    <a:pt x="3416" y="73"/>
                  </a:cubicBezTo>
                  <a:cubicBezTo>
                    <a:pt x="3348" y="158"/>
                    <a:pt x="3360" y="283"/>
                    <a:pt x="3444" y="352"/>
                  </a:cubicBezTo>
                  <a:lnTo>
                    <a:pt x="5055" y="1679"/>
                  </a:lnTo>
                  <a:cubicBezTo>
                    <a:pt x="4469" y="4275"/>
                    <a:pt x="2440" y="5248"/>
                    <a:pt x="1966" y="5443"/>
                  </a:cubicBezTo>
                  <a:lnTo>
                    <a:pt x="349" y="4113"/>
                  </a:lnTo>
                  <a:cubicBezTo>
                    <a:pt x="313" y="4083"/>
                    <a:pt x="269" y="4069"/>
                    <a:pt x="225" y="4069"/>
                  </a:cubicBezTo>
                  <a:cubicBezTo>
                    <a:pt x="167" y="4069"/>
                    <a:pt x="110" y="4094"/>
                    <a:pt x="70" y="4142"/>
                  </a:cubicBezTo>
                  <a:cubicBezTo>
                    <a:pt x="1" y="4226"/>
                    <a:pt x="14" y="4351"/>
                    <a:pt x="98" y="4421"/>
                  </a:cubicBezTo>
                  <a:lnTo>
                    <a:pt x="1803" y="5823"/>
                  </a:lnTo>
                  <a:cubicBezTo>
                    <a:pt x="1840" y="5852"/>
                    <a:pt x="1885" y="5868"/>
                    <a:pt x="1929" y="5868"/>
                  </a:cubicBezTo>
                  <a:cubicBezTo>
                    <a:pt x="1950" y="5868"/>
                    <a:pt x="1970" y="5865"/>
                    <a:pt x="1990" y="5857"/>
                  </a:cubicBezTo>
                  <a:cubicBezTo>
                    <a:pt x="2104" y="5821"/>
                    <a:pt x="4798" y="4900"/>
                    <a:pt x="5469" y="1642"/>
                  </a:cubicBezTo>
                  <a:cubicBezTo>
                    <a:pt x="5483" y="1569"/>
                    <a:pt x="5456" y="1494"/>
                    <a:pt x="5401" y="1448"/>
                  </a:cubicBezTo>
                  <a:lnTo>
                    <a:pt x="3695" y="45"/>
                  </a:lnTo>
                  <a:cubicBezTo>
                    <a:pt x="3659" y="15"/>
                    <a:pt x="3615" y="1"/>
                    <a:pt x="3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83"/>
            <p:cNvSpPr/>
            <p:nvPr/>
          </p:nvSpPr>
          <p:spPr>
            <a:xfrm>
              <a:off x="4382588" y="4682038"/>
              <a:ext cx="151425" cy="158525"/>
            </a:xfrm>
            <a:custGeom>
              <a:avLst/>
              <a:gdLst/>
              <a:ahLst/>
              <a:cxnLst/>
              <a:rect l="l" t="t" r="r" b="b"/>
              <a:pathLst>
                <a:path w="6057" h="6341" extrusionOk="0">
                  <a:moveTo>
                    <a:pt x="3566" y="0"/>
                  </a:moveTo>
                  <a:cubicBezTo>
                    <a:pt x="3509" y="0"/>
                    <a:pt x="3452" y="25"/>
                    <a:pt x="3412" y="72"/>
                  </a:cubicBezTo>
                  <a:cubicBezTo>
                    <a:pt x="3344" y="157"/>
                    <a:pt x="3356" y="282"/>
                    <a:pt x="3440" y="351"/>
                  </a:cubicBezTo>
                  <a:lnTo>
                    <a:pt x="5626" y="2149"/>
                  </a:lnTo>
                  <a:cubicBezTo>
                    <a:pt x="5211" y="3795"/>
                    <a:pt x="4066" y="5187"/>
                    <a:pt x="2532" y="5911"/>
                  </a:cubicBezTo>
                  <a:lnTo>
                    <a:pt x="347" y="4113"/>
                  </a:lnTo>
                  <a:cubicBezTo>
                    <a:pt x="311" y="4083"/>
                    <a:pt x="266" y="4068"/>
                    <a:pt x="222" y="4068"/>
                  </a:cubicBezTo>
                  <a:cubicBezTo>
                    <a:pt x="165" y="4068"/>
                    <a:pt x="108" y="4093"/>
                    <a:pt x="68" y="4141"/>
                  </a:cubicBezTo>
                  <a:cubicBezTo>
                    <a:pt x="0" y="4225"/>
                    <a:pt x="12" y="4350"/>
                    <a:pt x="96" y="4420"/>
                  </a:cubicBezTo>
                  <a:lnTo>
                    <a:pt x="2376" y="6296"/>
                  </a:lnTo>
                  <a:cubicBezTo>
                    <a:pt x="2413" y="6325"/>
                    <a:pt x="2458" y="6341"/>
                    <a:pt x="2502" y="6341"/>
                  </a:cubicBezTo>
                  <a:cubicBezTo>
                    <a:pt x="2530" y="6341"/>
                    <a:pt x="2558" y="6335"/>
                    <a:pt x="2580" y="6324"/>
                  </a:cubicBezTo>
                  <a:cubicBezTo>
                    <a:pt x="4321" y="5549"/>
                    <a:pt x="5613" y="3976"/>
                    <a:pt x="6039" y="2119"/>
                  </a:cubicBezTo>
                  <a:cubicBezTo>
                    <a:pt x="6057" y="2045"/>
                    <a:pt x="6030" y="1969"/>
                    <a:pt x="5971" y="1921"/>
                  </a:cubicBezTo>
                  <a:lnTo>
                    <a:pt x="3691" y="45"/>
                  </a:lnTo>
                  <a:cubicBezTo>
                    <a:pt x="3655" y="15"/>
                    <a:pt x="3610" y="0"/>
                    <a:pt x="3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83"/>
            <p:cNvSpPr/>
            <p:nvPr/>
          </p:nvSpPr>
          <p:spPr>
            <a:xfrm>
              <a:off x="4486438" y="4715738"/>
              <a:ext cx="12525" cy="12075"/>
            </a:xfrm>
            <a:custGeom>
              <a:avLst/>
              <a:gdLst/>
              <a:ahLst/>
              <a:cxnLst/>
              <a:rect l="l" t="t" r="r" b="b"/>
              <a:pathLst>
                <a:path w="501" h="483" extrusionOk="0">
                  <a:moveTo>
                    <a:pt x="109" y="0"/>
                  </a:moveTo>
                  <a:cubicBezTo>
                    <a:pt x="83" y="0"/>
                    <a:pt x="58" y="10"/>
                    <a:pt x="38" y="29"/>
                  </a:cubicBezTo>
                  <a:cubicBezTo>
                    <a:pt x="1" y="69"/>
                    <a:pt x="1" y="130"/>
                    <a:pt x="38" y="170"/>
                  </a:cubicBezTo>
                  <a:lnTo>
                    <a:pt x="322" y="454"/>
                  </a:lnTo>
                  <a:cubicBezTo>
                    <a:pt x="342" y="474"/>
                    <a:pt x="368" y="482"/>
                    <a:pt x="393" y="482"/>
                  </a:cubicBezTo>
                  <a:cubicBezTo>
                    <a:pt x="418" y="482"/>
                    <a:pt x="443" y="474"/>
                    <a:pt x="463" y="454"/>
                  </a:cubicBezTo>
                  <a:cubicBezTo>
                    <a:pt x="501" y="414"/>
                    <a:pt x="501" y="351"/>
                    <a:pt x="463" y="313"/>
                  </a:cubicBezTo>
                  <a:lnTo>
                    <a:pt x="179" y="29"/>
                  </a:lnTo>
                  <a:cubicBezTo>
                    <a:pt x="160" y="10"/>
                    <a:pt x="134" y="0"/>
                    <a:pt x="1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83"/>
            <p:cNvSpPr/>
            <p:nvPr/>
          </p:nvSpPr>
          <p:spPr>
            <a:xfrm>
              <a:off x="3731888" y="4178888"/>
              <a:ext cx="34300" cy="49975"/>
            </a:xfrm>
            <a:custGeom>
              <a:avLst/>
              <a:gdLst/>
              <a:ahLst/>
              <a:cxnLst/>
              <a:rect l="l" t="t" r="r" b="b"/>
              <a:pathLst>
                <a:path w="1372" h="1999" extrusionOk="0">
                  <a:moveTo>
                    <a:pt x="114" y="0"/>
                  </a:moveTo>
                  <a:cubicBezTo>
                    <a:pt x="99" y="0"/>
                    <a:pt x="83" y="3"/>
                    <a:pt x="69" y="10"/>
                  </a:cubicBezTo>
                  <a:cubicBezTo>
                    <a:pt x="20" y="35"/>
                    <a:pt x="0" y="94"/>
                    <a:pt x="25" y="143"/>
                  </a:cubicBezTo>
                  <a:cubicBezTo>
                    <a:pt x="352" y="782"/>
                    <a:pt x="740" y="1393"/>
                    <a:pt x="1181" y="1961"/>
                  </a:cubicBezTo>
                  <a:cubicBezTo>
                    <a:pt x="1199" y="1985"/>
                    <a:pt x="1230" y="1998"/>
                    <a:pt x="1258" y="1998"/>
                  </a:cubicBezTo>
                  <a:cubicBezTo>
                    <a:pt x="1281" y="1998"/>
                    <a:pt x="1302" y="1992"/>
                    <a:pt x="1320" y="1978"/>
                  </a:cubicBezTo>
                  <a:cubicBezTo>
                    <a:pt x="1363" y="1945"/>
                    <a:pt x="1372" y="1883"/>
                    <a:pt x="1337" y="1840"/>
                  </a:cubicBezTo>
                  <a:cubicBezTo>
                    <a:pt x="903" y="1282"/>
                    <a:pt x="521" y="682"/>
                    <a:pt x="202" y="53"/>
                  </a:cubicBezTo>
                  <a:cubicBezTo>
                    <a:pt x="185" y="19"/>
                    <a:pt x="15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83"/>
            <p:cNvSpPr/>
            <p:nvPr/>
          </p:nvSpPr>
          <p:spPr>
            <a:xfrm>
              <a:off x="3750038" y="4177163"/>
              <a:ext cx="20000" cy="22000"/>
            </a:xfrm>
            <a:custGeom>
              <a:avLst/>
              <a:gdLst/>
              <a:ahLst/>
              <a:cxnLst/>
              <a:rect l="l" t="t" r="r" b="b"/>
              <a:pathLst>
                <a:path w="800" h="880" extrusionOk="0">
                  <a:moveTo>
                    <a:pt x="112" y="1"/>
                  </a:moveTo>
                  <a:cubicBezTo>
                    <a:pt x="90" y="1"/>
                    <a:pt x="67" y="8"/>
                    <a:pt x="48" y="24"/>
                  </a:cubicBezTo>
                  <a:cubicBezTo>
                    <a:pt x="6" y="59"/>
                    <a:pt x="0" y="121"/>
                    <a:pt x="36" y="163"/>
                  </a:cubicBezTo>
                  <a:lnTo>
                    <a:pt x="613" y="843"/>
                  </a:lnTo>
                  <a:cubicBezTo>
                    <a:pt x="632" y="868"/>
                    <a:pt x="662" y="879"/>
                    <a:pt x="689" y="879"/>
                  </a:cubicBezTo>
                  <a:cubicBezTo>
                    <a:pt x="713" y="879"/>
                    <a:pt x="735" y="872"/>
                    <a:pt x="752" y="856"/>
                  </a:cubicBezTo>
                  <a:cubicBezTo>
                    <a:pt x="794" y="820"/>
                    <a:pt x="799" y="758"/>
                    <a:pt x="764" y="716"/>
                  </a:cubicBezTo>
                  <a:lnTo>
                    <a:pt x="188" y="36"/>
                  </a:lnTo>
                  <a:cubicBezTo>
                    <a:pt x="169" y="13"/>
                    <a:pt x="141"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83"/>
            <p:cNvSpPr/>
            <p:nvPr/>
          </p:nvSpPr>
          <p:spPr>
            <a:xfrm>
              <a:off x="4452738" y="4775563"/>
              <a:ext cx="20125" cy="12550"/>
            </a:xfrm>
            <a:custGeom>
              <a:avLst/>
              <a:gdLst/>
              <a:ahLst/>
              <a:cxnLst/>
              <a:rect l="l" t="t" r="r" b="b"/>
              <a:pathLst>
                <a:path w="805" h="502" extrusionOk="0">
                  <a:moveTo>
                    <a:pt x="110" y="1"/>
                  </a:moveTo>
                  <a:cubicBezTo>
                    <a:pt x="84" y="1"/>
                    <a:pt x="58" y="10"/>
                    <a:pt x="38" y="30"/>
                  </a:cubicBezTo>
                  <a:cubicBezTo>
                    <a:pt x="0" y="70"/>
                    <a:pt x="0" y="133"/>
                    <a:pt x="39" y="171"/>
                  </a:cubicBezTo>
                  <a:cubicBezTo>
                    <a:pt x="213" y="340"/>
                    <a:pt x="439" y="457"/>
                    <a:pt x="678" y="500"/>
                  </a:cubicBezTo>
                  <a:cubicBezTo>
                    <a:pt x="684" y="502"/>
                    <a:pt x="690" y="502"/>
                    <a:pt x="696" y="502"/>
                  </a:cubicBezTo>
                  <a:cubicBezTo>
                    <a:pt x="742" y="502"/>
                    <a:pt x="784" y="468"/>
                    <a:pt x="795" y="420"/>
                  </a:cubicBezTo>
                  <a:cubicBezTo>
                    <a:pt x="804" y="366"/>
                    <a:pt x="769" y="314"/>
                    <a:pt x="715" y="304"/>
                  </a:cubicBezTo>
                  <a:cubicBezTo>
                    <a:pt x="515" y="267"/>
                    <a:pt x="323" y="168"/>
                    <a:pt x="179" y="27"/>
                  </a:cubicBezTo>
                  <a:cubicBezTo>
                    <a:pt x="160" y="10"/>
                    <a:pt x="135" y="1"/>
                    <a:pt x="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83"/>
            <p:cNvSpPr/>
            <p:nvPr/>
          </p:nvSpPr>
          <p:spPr>
            <a:xfrm>
              <a:off x="4465563" y="4756738"/>
              <a:ext cx="12550" cy="10675"/>
            </a:xfrm>
            <a:custGeom>
              <a:avLst/>
              <a:gdLst/>
              <a:ahLst/>
              <a:cxnLst/>
              <a:rect l="l" t="t" r="r" b="b"/>
              <a:pathLst>
                <a:path w="502" h="427" extrusionOk="0">
                  <a:moveTo>
                    <a:pt x="112" y="1"/>
                  </a:moveTo>
                  <a:cubicBezTo>
                    <a:pt x="84" y="1"/>
                    <a:pt x="56" y="13"/>
                    <a:pt x="36" y="37"/>
                  </a:cubicBezTo>
                  <a:cubicBezTo>
                    <a:pt x="1" y="79"/>
                    <a:pt x="7" y="141"/>
                    <a:pt x="49" y="177"/>
                  </a:cubicBezTo>
                  <a:lnTo>
                    <a:pt x="327" y="404"/>
                  </a:lnTo>
                  <a:cubicBezTo>
                    <a:pt x="345" y="419"/>
                    <a:pt x="367" y="426"/>
                    <a:pt x="390" y="426"/>
                  </a:cubicBezTo>
                  <a:cubicBezTo>
                    <a:pt x="418" y="426"/>
                    <a:pt x="446" y="414"/>
                    <a:pt x="466" y="393"/>
                  </a:cubicBezTo>
                  <a:cubicBezTo>
                    <a:pt x="502" y="351"/>
                    <a:pt x="495" y="289"/>
                    <a:pt x="452" y="253"/>
                  </a:cubicBezTo>
                  <a:lnTo>
                    <a:pt x="176" y="24"/>
                  </a:lnTo>
                  <a:cubicBezTo>
                    <a:pt x="157" y="9"/>
                    <a:pt x="135"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83"/>
            <p:cNvSpPr/>
            <p:nvPr/>
          </p:nvSpPr>
          <p:spPr>
            <a:xfrm>
              <a:off x="4477963" y="4738463"/>
              <a:ext cx="15300" cy="9050"/>
            </a:xfrm>
            <a:custGeom>
              <a:avLst/>
              <a:gdLst/>
              <a:ahLst/>
              <a:cxnLst/>
              <a:rect l="l" t="t" r="r" b="b"/>
              <a:pathLst>
                <a:path w="612" h="362" extrusionOk="0">
                  <a:moveTo>
                    <a:pt x="113" y="1"/>
                  </a:moveTo>
                  <a:cubicBezTo>
                    <a:pt x="74" y="1"/>
                    <a:pt x="38" y="24"/>
                    <a:pt x="22" y="62"/>
                  </a:cubicBezTo>
                  <a:cubicBezTo>
                    <a:pt x="1" y="113"/>
                    <a:pt x="24" y="171"/>
                    <a:pt x="74" y="192"/>
                  </a:cubicBezTo>
                  <a:lnTo>
                    <a:pt x="458" y="354"/>
                  </a:lnTo>
                  <a:cubicBezTo>
                    <a:pt x="470" y="360"/>
                    <a:pt x="483" y="362"/>
                    <a:pt x="496" y="362"/>
                  </a:cubicBezTo>
                  <a:cubicBezTo>
                    <a:pt x="535" y="362"/>
                    <a:pt x="571" y="340"/>
                    <a:pt x="589" y="302"/>
                  </a:cubicBezTo>
                  <a:cubicBezTo>
                    <a:pt x="611" y="250"/>
                    <a:pt x="586" y="192"/>
                    <a:pt x="535" y="171"/>
                  </a:cubicBezTo>
                  <a:lnTo>
                    <a:pt x="152" y="9"/>
                  </a:lnTo>
                  <a:cubicBezTo>
                    <a:pt x="139" y="4"/>
                    <a:pt x="1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4" name="Google Shape;7134;p83"/>
          <p:cNvGrpSpPr/>
          <p:nvPr/>
        </p:nvGrpSpPr>
        <p:grpSpPr>
          <a:xfrm>
            <a:off x="6382428" y="1953260"/>
            <a:ext cx="1973205" cy="2574339"/>
            <a:chOff x="5209000" y="1861375"/>
            <a:chExt cx="2182025" cy="2846775"/>
          </a:xfrm>
        </p:grpSpPr>
        <p:sp>
          <p:nvSpPr>
            <p:cNvPr id="7135" name="Google Shape;7135;p83"/>
            <p:cNvSpPr/>
            <p:nvPr/>
          </p:nvSpPr>
          <p:spPr>
            <a:xfrm>
              <a:off x="5680925" y="4084975"/>
              <a:ext cx="613000" cy="300425"/>
            </a:xfrm>
            <a:custGeom>
              <a:avLst/>
              <a:gdLst/>
              <a:ahLst/>
              <a:cxnLst/>
              <a:rect l="l" t="t" r="r" b="b"/>
              <a:pathLst>
                <a:path w="24520" h="12017" extrusionOk="0">
                  <a:moveTo>
                    <a:pt x="244" y="5116"/>
                  </a:moveTo>
                  <a:cubicBezTo>
                    <a:pt x="0" y="3289"/>
                    <a:pt x="1381" y="1584"/>
                    <a:pt x="3004" y="813"/>
                  </a:cubicBezTo>
                  <a:cubicBezTo>
                    <a:pt x="4669" y="41"/>
                    <a:pt x="6536" y="41"/>
                    <a:pt x="8363" y="1"/>
                  </a:cubicBezTo>
                  <a:cubicBezTo>
                    <a:pt x="10433" y="1"/>
                    <a:pt x="12788" y="163"/>
                    <a:pt x="14006" y="1828"/>
                  </a:cubicBezTo>
                  <a:cubicBezTo>
                    <a:pt x="14371" y="2315"/>
                    <a:pt x="14615" y="2924"/>
                    <a:pt x="15102" y="3330"/>
                  </a:cubicBezTo>
                  <a:cubicBezTo>
                    <a:pt x="15873" y="3979"/>
                    <a:pt x="17010" y="3857"/>
                    <a:pt x="18065" y="3938"/>
                  </a:cubicBezTo>
                  <a:cubicBezTo>
                    <a:pt x="19973" y="4020"/>
                    <a:pt x="21719" y="4953"/>
                    <a:pt x="23424" y="5806"/>
                  </a:cubicBezTo>
                  <a:cubicBezTo>
                    <a:pt x="23708" y="5968"/>
                    <a:pt x="23992" y="6090"/>
                    <a:pt x="24155" y="6374"/>
                  </a:cubicBezTo>
                  <a:cubicBezTo>
                    <a:pt x="24276" y="6618"/>
                    <a:pt x="24317" y="6902"/>
                    <a:pt x="24317" y="7186"/>
                  </a:cubicBezTo>
                  <a:cubicBezTo>
                    <a:pt x="24358" y="7917"/>
                    <a:pt x="24439" y="8647"/>
                    <a:pt x="24479" y="9378"/>
                  </a:cubicBezTo>
                  <a:cubicBezTo>
                    <a:pt x="24479" y="9744"/>
                    <a:pt x="24520" y="10150"/>
                    <a:pt x="24358" y="10474"/>
                  </a:cubicBezTo>
                  <a:cubicBezTo>
                    <a:pt x="23911" y="11530"/>
                    <a:pt x="22409" y="11408"/>
                    <a:pt x="21475" y="12017"/>
                  </a:cubicBezTo>
                  <a:lnTo>
                    <a:pt x="244" y="5075"/>
                  </a:ln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83"/>
            <p:cNvSpPr/>
            <p:nvPr/>
          </p:nvSpPr>
          <p:spPr>
            <a:xfrm>
              <a:off x="5680925" y="4107300"/>
              <a:ext cx="596775" cy="420200"/>
            </a:xfrm>
            <a:custGeom>
              <a:avLst/>
              <a:gdLst/>
              <a:ahLst/>
              <a:cxnLst/>
              <a:rect l="l" t="t" r="r" b="b"/>
              <a:pathLst>
                <a:path w="23871" h="16808" extrusionOk="0">
                  <a:moveTo>
                    <a:pt x="23058" y="13438"/>
                  </a:moveTo>
                  <a:lnTo>
                    <a:pt x="23058" y="9581"/>
                  </a:lnTo>
                  <a:cubicBezTo>
                    <a:pt x="23018" y="9338"/>
                    <a:pt x="23058" y="9094"/>
                    <a:pt x="23180" y="8891"/>
                  </a:cubicBezTo>
                  <a:cubicBezTo>
                    <a:pt x="23180" y="7186"/>
                    <a:pt x="23180" y="6131"/>
                    <a:pt x="21435" y="5197"/>
                  </a:cubicBezTo>
                  <a:cubicBezTo>
                    <a:pt x="19608" y="4223"/>
                    <a:pt x="17416" y="4750"/>
                    <a:pt x="15548" y="4020"/>
                  </a:cubicBezTo>
                  <a:cubicBezTo>
                    <a:pt x="14655" y="3654"/>
                    <a:pt x="14006" y="2924"/>
                    <a:pt x="13234" y="2355"/>
                  </a:cubicBezTo>
                  <a:cubicBezTo>
                    <a:pt x="12057" y="1543"/>
                    <a:pt x="10677" y="1137"/>
                    <a:pt x="9297" y="813"/>
                  </a:cubicBezTo>
                  <a:cubicBezTo>
                    <a:pt x="6496" y="163"/>
                    <a:pt x="3126" y="1"/>
                    <a:pt x="1137" y="2112"/>
                  </a:cubicBezTo>
                  <a:cubicBezTo>
                    <a:pt x="447" y="2842"/>
                    <a:pt x="0" y="3898"/>
                    <a:pt x="203" y="4913"/>
                  </a:cubicBezTo>
                  <a:cubicBezTo>
                    <a:pt x="528" y="6658"/>
                    <a:pt x="2395" y="7511"/>
                    <a:pt x="4060" y="8160"/>
                  </a:cubicBezTo>
                  <a:cubicBezTo>
                    <a:pt x="5521" y="8688"/>
                    <a:pt x="7023" y="9257"/>
                    <a:pt x="8485" y="9825"/>
                  </a:cubicBezTo>
                  <a:cubicBezTo>
                    <a:pt x="9418" y="10190"/>
                    <a:pt x="10352" y="10515"/>
                    <a:pt x="11164" y="11083"/>
                  </a:cubicBezTo>
                  <a:cubicBezTo>
                    <a:pt x="12382" y="11895"/>
                    <a:pt x="13275" y="13072"/>
                    <a:pt x="14371" y="14006"/>
                  </a:cubicBezTo>
                  <a:cubicBezTo>
                    <a:pt x="17132" y="16361"/>
                    <a:pt x="22125" y="16807"/>
                    <a:pt x="23870" y="12910"/>
                  </a:cubicBezTo>
                  <a:lnTo>
                    <a:pt x="23058" y="13438"/>
                  </a:lnTo>
                  <a:close/>
                </a:path>
              </a:pathLst>
            </a:custGeom>
            <a:solidFill>
              <a:schemeClr val="accent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83"/>
            <p:cNvSpPr/>
            <p:nvPr/>
          </p:nvSpPr>
          <p:spPr>
            <a:xfrm>
              <a:off x="6151825" y="2009550"/>
              <a:ext cx="417150" cy="574450"/>
            </a:xfrm>
            <a:custGeom>
              <a:avLst/>
              <a:gdLst/>
              <a:ahLst/>
              <a:cxnLst/>
              <a:rect l="l" t="t" r="r" b="b"/>
              <a:pathLst>
                <a:path w="16686" h="22978" extrusionOk="0">
                  <a:moveTo>
                    <a:pt x="41" y="9013"/>
                  </a:moveTo>
                  <a:cubicBezTo>
                    <a:pt x="82" y="10840"/>
                    <a:pt x="1" y="12626"/>
                    <a:pt x="407" y="14412"/>
                  </a:cubicBezTo>
                  <a:cubicBezTo>
                    <a:pt x="772" y="16158"/>
                    <a:pt x="1300" y="17863"/>
                    <a:pt x="2274" y="19365"/>
                  </a:cubicBezTo>
                  <a:cubicBezTo>
                    <a:pt x="3614" y="21394"/>
                    <a:pt x="5927" y="22978"/>
                    <a:pt x="8323" y="22734"/>
                  </a:cubicBezTo>
                  <a:cubicBezTo>
                    <a:pt x="9581" y="22612"/>
                    <a:pt x="10758" y="22003"/>
                    <a:pt x="11733" y="21191"/>
                  </a:cubicBezTo>
                  <a:cubicBezTo>
                    <a:pt x="13559" y="19649"/>
                    <a:pt x="14615" y="17741"/>
                    <a:pt x="15264" y="15468"/>
                  </a:cubicBezTo>
                  <a:cubicBezTo>
                    <a:pt x="15589" y="14412"/>
                    <a:pt x="15792" y="13316"/>
                    <a:pt x="15995" y="12179"/>
                  </a:cubicBezTo>
                  <a:cubicBezTo>
                    <a:pt x="16157" y="11327"/>
                    <a:pt x="16685" y="9987"/>
                    <a:pt x="16523" y="9135"/>
                  </a:cubicBezTo>
                  <a:cubicBezTo>
                    <a:pt x="15670" y="3695"/>
                    <a:pt x="13032" y="691"/>
                    <a:pt x="8647" y="82"/>
                  </a:cubicBezTo>
                  <a:cubicBezTo>
                    <a:pt x="3776" y="1"/>
                    <a:pt x="894" y="2964"/>
                    <a:pt x="82" y="8972"/>
                  </a:cubicBezTo>
                  <a:close/>
                </a:path>
              </a:pathLst>
            </a:custGeom>
            <a:solidFill>
              <a:srgbClr val="A67157"/>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83"/>
            <p:cNvSpPr/>
            <p:nvPr/>
          </p:nvSpPr>
          <p:spPr>
            <a:xfrm>
              <a:off x="6285800" y="2441900"/>
              <a:ext cx="109625" cy="25400"/>
            </a:xfrm>
            <a:custGeom>
              <a:avLst/>
              <a:gdLst/>
              <a:ahLst/>
              <a:cxnLst/>
              <a:rect l="l" t="t" r="r" b="b"/>
              <a:pathLst>
                <a:path w="4385" h="1016" extrusionOk="0">
                  <a:moveTo>
                    <a:pt x="2679" y="406"/>
                  </a:moveTo>
                  <a:cubicBezTo>
                    <a:pt x="3248" y="284"/>
                    <a:pt x="3816" y="122"/>
                    <a:pt x="4384" y="0"/>
                  </a:cubicBezTo>
                  <a:cubicBezTo>
                    <a:pt x="4222" y="41"/>
                    <a:pt x="4100" y="244"/>
                    <a:pt x="3978" y="366"/>
                  </a:cubicBezTo>
                  <a:cubicBezTo>
                    <a:pt x="3816" y="487"/>
                    <a:pt x="3654" y="609"/>
                    <a:pt x="3491" y="690"/>
                  </a:cubicBezTo>
                  <a:cubicBezTo>
                    <a:pt x="3126" y="893"/>
                    <a:pt x="2720" y="975"/>
                    <a:pt x="2314" y="1015"/>
                  </a:cubicBezTo>
                  <a:cubicBezTo>
                    <a:pt x="1705" y="1015"/>
                    <a:pt x="1096" y="853"/>
                    <a:pt x="528" y="569"/>
                  </a:cubicBezTo>
                  <a:cubicBezTo>
                    <a:pt x="365" y="447"/>
                    <a:pt x="163" y="366"/>
                    <a:pt x="0" y="244"/>
                  </a:cubicBezTo>
                  <a:cubicBezTo>
                    <a:pt x="406" y="366"/>
                    <a:pt x="771" y="325"/>
                    <a:pt x="1137" y="406"/>
                  </a:cubicBezTo>
                  <a:cubicBezTo>
                    <a:pt x="1543" y="487"/>
                    <a:pt x="1949" y="487"/>
                    <a:pt x="2355" y="447"/>
                  </a:cubicBezTo>
                  <a:lnTo>
                    <a:pt x="2720" y="40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83"/>
            <p:cNvSpPr/>
            <p:nvPr/>
          </p:nvSpPr>
          <p:spPr>
            <a:xfrm>
              <a:off x="6238100" y="2274450"/>
              <a:ext cx="24375" cy="33500"/>
            </a:xfrm>
            <a:custGeom>
              <a:avLst/>
              <a:gdLst/>
              <a:ahLst/>
              <a:cxnLst/>
              <a:rect l="l" t="t" r="r" b="b"/>
              <a:pathLst>
                <a:path w="975" h="1340" extrusionOk="0">
                  <a:moveTo>
                    <a:pt x="974" y="690"/>
                  </a:moveTo>
                  <a:cubicBezTo>
                    <a:pt x="974" y="1056"/>
                    <a:pt x="771" y="1340"/>
                    <a:pt x="487" y="1340"/>
                  </a:cubicBezTo>
                  <a:cubicBezTo>
                    <a:pt x="203" y="1340"/>
                    <a:pt x="0" y="1056"/>
                    <a:pt x="0" y="690"/>
                  </a:cubicBezTo>
                  <a:cubicBezTo>
                    <a:pt x="0" y="325"/>
                    <a:pt x="203" y="0"/>
                    <a:pt x="487" y="0"/>
                  </a:cubicBezTo>
                  <a:cubicBezTo>
                    <a:pt x="771" y="0"/>
                    <a:pt x="974" y="325"/>
                    <a:pt x="974" y="69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83"/>
            <p:cNvSpPr/>
            <p:nvPr/>
          </p:nvSpPr>
          <p:spPr>
            <a:xfrm>
              <a:off x="6422800" y="2265300"/>
              <a:ext cx="24375" cy="33525"/>
            </a:xfrm>
            <a:custGeom>
              <a:avLst/>
              <a:gdLst/>
              <a:ahLst/>
              <a:cxnLst/>
              <a:rect l="l" t="t" r="r" b="b"/>
              <a:pathLst>
                <a:path w="975" h="1341" extrusionOk="0">
                  <a:moveTo>
                    <a:pt x="975" y="691"/>
                  </a:moveTo>
                  <a:cubicBezTo>
                    <a:pt x="975" y="1056"/>
                    <a:pt x="772" y="1340"/>
                    <a:pt x="488" y="1340"/>
                  </a:cubicBezTo>
                  <a:cubicBezTo>
                    <a:pt x="244" y="1340"/>
                    <a:pt x="0" y="1056"/>
                    <a:pt x="0" y="691"/>
                  </a:cubicBezTo>
                  <a:cubicBezTo>
                    <a:pt x="0" y="326"/>
                    <a:pt x="244" y="1"/>
                    <a:pt x="488" y="1"/>
                  </a:cubicBezTo>
                  <a:cubicBezTo>
                    <a:pt x="772" y="1"/>
                    <a:pt x="975" y="326"/>
                    <a:pt x="975" y="69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83"/>
            <p:cNvSpPr/>
            <p:nvPr/>
          </p:nvSpPr>
          <p:spPr>
            <a:xfrm>
              <a:off x="6197500" y="2239900"/>
              <a:ext cx="75850" cy="21375"/>
            </a:xfrm>
            <a:custGeom>
              <a:avLst/>
              <a:gdLst/>
              <a:ahLst/>
              <a:cxnLst/>
              <a:rect l="l" t="t" r="r" b="b"/>
              <a:pathLst>
                <a:path w="3034" h="855" extrusionOk="0">
                  <a:moveTo>
                    <a:pt x="2269" y="0"/>
                  </a:moveTo>
                  <a:cubicBezTo>
                    <a:pt x="1917" y="0"/>
                    <a:pt x="1559" y="45"/>
                    <a:pt x="1218" y="124"/>
                  </a:cubicBezTo>
                  <a:cubicBezTo>
                    <a:pt x="975" y="205"/>
                    <a:pt x="690" y="286"/>
                    <a:pt x="447" y="408"/>
                  </a:cubicBezTo>
                  <a:cubicBezTo>
                    <a:pt x="325" y="489"/>
                    <a:pt x="244" y="530"/>
                    <a:pt x="122" y="611"/>
                  </a:cubicBezTo>
                  <a:cubicBezTo>
                    <a:pt x="82" y="651"/>
                    <a:pt x="0" y="733"/>
                    <a:pt x="41" y="814"/>
                  </a:cubicBezTo>
                  <a:lnTo>
                    <a:pt x="82" y="854"/>
                  </a:lnTo>
                  <a:lnTo>
                    <a:pt x="122" y="814"/>
                  </a:lnTo>
                  <a:cubicBezTo>
                    <a:pt x="163" y="773"/>
                    <a:pt x="203" y="733"/>
                    <a:pt x="285" y="733"/>
                  </a:cubicBezTo>
                  <a:cubicBezTo>
                    <a:pt x="406" y="692"/>
                    <a:pt x="528" y="651"/>
                    <a:pt x="650" y="611"/>
                  </a:cubicBezTo>
                  <a:cubicBezTo>
                    <a:pt x="853" y="530"/>
                    <a:pt x="1096" y="448"/>
                    <a:pt x="1299" y="408"/>
                  </a:cubicBezTo>
                  <a:cubicBezTo>
                    <a:pt x="1600" y="358"/>
                    <a:pt x="1917" y="323"/>
                    <a:pt x="2220" y="323"/>
                  </a:cubicBezTo>
                  <a:cubicBezTo>
                    <a:pt x="2408" y="323"/>
                    <a:pt x="2590" y="336"/>
                    <a:pt x="2761" y="367"/>
                  </a:cubicBezTo>
                  <a:cubicBezTo>
                    <a:pt x="2773" y="370"/>
                    <a:pt x="2784" y="371"/>
                    <a:pt x="2795" y="371"/>
                  </a:cubicBezTo>
                  <a:cubicBezTo>
                    <a:pt x="2972" y="371"/>
                    <a:pt x="3033" y="81"/>
                    <a:pt x="2842" y="43"/>
                  </a:cubicBezTo>
                  <a:cubicBezTo>
                    <a:pt x="2655" y="14"/>
                    <a:pt x="2463" y="0"/>
                    <a:pt x="2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83"/>
            <p:cNvSpPr/>
            <p:nvPr/>
          </p:nvSpPr>
          <p:spPr>
            <a:xfrm>
              <a:off x="6393375" y="2232075"/>
              <a:ext cx="76125" cy="13975"/>
            </a:xfrm>
            <a:custGeom>
              <a:avLst/>
              <a:gdLst/>
              <a:ahLst/>
              <a:cxnLst/>
              <a:rect l="l" t="t" r="r" b="b"/>
              <a:pathLst>
                <a:path w="3045" h="559" extrusionOk="0">
                  <a:moveTo>
                    <a:pt x="1056" y="0"/>
                  </a:moveTo>
                  <a:cubicBezTo>
                    <a:pt x="924" y="0"/>
                    <a:pt x="792" y="10"/>
                    <a:pt x="650" y="31"/>
                  </a:cubicBezTo>
                  <a:cubicBezTo>
                    <a:pt x="447" y="71"/>
                    <a:pt x="122" y="112"/>
                    <a:pt x="0" y="315"/>
                  </a:cubicBezTo>
                  <a:lnTo>
                    <a:pt x="41" y="396"/>
                  </a:lnTo>
                  <a:cubicBezTo>
                    <a:pt x="68" y="410"/>
                    <a:pt x="99" y="414"/>
                    <a:pt x="133" y="414"/>
                  </a:cubicBezTo>
                  <a:cubicBezTo>
                    <a:pt x="199" y="414"/>
                    <a:pt x="271" y="396"/>
                    <a:pt x="325" y="396"/>
                  </a:cubicBezTo>
                  <a:cubicBezTo>
                    <a:pt x="447" y="356"/>
                    <a:pt x="609" y="356"/>
                    <a:pt x="731" y="356"/>
                  </a:cubicBezTo>
                  <a:lnTo>
                    <a:pt x="1502" y="356"/>
                  </a:lnTo>
                  <a:cubicBezTo>
                    <a:pt x="1989" y="396"/>
                    <a:pt x="2517" y="477"/>
                    <a:pt x="3045" y="558"/>
                  </a:cubicBezTo>
                  <a:lnTo>
                    <a:pt x="3045" y="518"/>
                  </a:lnTo>
                  <a:cubicBezTo>
                    <a:pt x="2517" y="315"/>
                    <a:pt x="1989" y="153"/>
                    <a:pt x="1462" y="31"/>
                  </a:cubicBezTo>
                  <a:cubicBezTo>
                    <a:pt x="1320" y="10"/>
                    <a:pt x="1188" y="0"/>
                    <a:pt x="10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83"/>
            <p:cNvSpPr/>
            <p:nvPr/>
          </p:nvSpPr>
          <p:spPr>
            <a:xfrm>
              <a:off x="6315225" y="2351575"/>
              <a:ext cx="32500" cy="61925"/>
            </a:xfrm>
            <a:custGeom>
              <a:avLst/>
              <a:gdLst/>
              <a:ahLst/>
              <a:cxnLst/>
              <a:rect l="l" t="t" r="r" b="b"/>
              <a:pathLst>
                <a:path w="1300" h="2477" extrusionOk="0">
                  <a:moveTo>
                    <a:pt x="488" y="285"/>
                  </a:moveTo>
                  <a:cubicBezTo>
                    <a:pt x="366" y="772"/>
                    <a:pt x="325" y="1299"/>
                    <a:pt x="163" y="1787"/>
                  </a:cubicBezTo>
                  <a:cubicBezTo>
                    <a:pt x="82" y="1990"/>
                    <a:pt x="0" y="2152"/>
                    <a:pt x="0" y="2355"/>
                  </a:cubicBezTo>
                  <a:cubicBezTo>
                    <a:pt x="447" y="2436"/>
                    <a:pt x="893" y="2477"/>
                    <a:pt x="1299" y="2314"/>
                  </a:cubicBezTo>
                  <a:cubicBezTo>
                    <a:pt x="1137" y="2274"/>
                    <a:pt x="609" y="2192"/>
                    <a:pt x="569" y="2030"/>
                  </a:cubicBezTo>
                  <a:cubicBezTo>
                    <a:pt x="569" y="1990"/>
                    <a:pt x="569" y="1949"/>
                    <a:pt x="569" y="1908"/>
                  </a:cubicBezTo>
                  <a:cubicBezTo>
                    <a:pt x="650" y="1259"/>
                    <a:pt x="609" y="650"/>
                    <a:pt x="528" y="0"/>
                  </a:cubicBezTo>
                  <a:cubicBezTo>
                    <a:pt x="488" y="122"/>
                    <a:pt x="488" y="203"/>
                    <a:pt x="488" y="28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83"/>
            <p:cNvSpPr/>
            <p:nvPr/>
          </p:nvSpPr>
          <p:spPr>
            <a:xfrm>
              <a:off x="6329425" y="2480450"/>
              <a:ext cx="40625" cy="15250"/>
            </a:xfrm>
            <a:custGeom>
              <a:avLst/>
              <a:gdLst/>
              <a:ahLst/>
              <a:cxnLst/>
              <a:rect l="l" t="t" r="r" b="b"/>
              <a:pathLst>
                <a:path w="1625" h="610" extrusionOk="0">
                  <a:moveTo>
                    <a:pt x="1625" y="1"/>
                  </a:moveTo>
                  <a:cubicBezTo>
                    <a:pt x="1584" y="42"/>
                    <a:pt x="1422" y="366"/>
                    <a:pt x="1340" y="447"/>
                  </a:cubicBezTo>
                  <a:cubicBezTo>
                    <a:pt x="1219" y="569"/>
                    <a:pt x="1056" y="610"/>
                    <a:pt x="894" y="610"/>
                  </a:cubicBezTo>
                  <a:cubicBezTo>
                    <a:pt x="650" y="569"/>
                    <a:pt x="163" y="326"/>
                    <a:pt x="1" y="123"/>
                  </a:cubicBezTo>
                  <a:cubicBezTo>
                    <a:pt x="528" y="163"/>
                    <a:pt x="1097" y="163"/>
                    <a:pt x="1625"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83"/>
            <p:cNvSpPr/>
            <p:nvPr/>
          </p:nvSpPr>
          <p:spPr>
            <a:xfrm>
              <a:off x="6551700" y="2337375"/>
              <a:ext cx="14225" cy="108600"/>
            </a:xfrm>
            <a:custGeom>
              <a:avLst/>
              <a:gdLst/>
              <a:ahLst/>
              <a:cxnLst/>
              <a:rect l="l" t="t" r="r" b="b"/>
              <a:pathLst>
                <a:path w="569" h="4344" extrusionOk="0">
                  <a:moveTo>
                    <a:pt x="284" y="41"/>
                  </a:moveTo>
                  <a:cubicBezTo>
                    <a:pt x="447" y="41"/>
                    <a:pt x="568" y="974"/>
                    <a:pt x="568" y="2192"/>
                  </a:cubicBezTo>
                  <a:cubicBezTo>
                    <a:pt x="568" y="3369"/>
                    <a:pt x="447" y="4344"/>
                    <a:pt x="284" y="4344"/>
                  </a:cubicBezTo>
                  <a:cubicBezTo>
                    <a:pt x="122" y="4344"/>
                    <a:pt x="0" y="3369"/>
                    <a:pt x="0" y="2192"/>
                  </a:cubicBezTo>
                  <a:lnTo>
                    <a:pt x="0" y="1827"/>
                  </a:lnTo>
                  <a:lnTo>
                    <a:pt x="41" y="1827"/>
                  </a:lnTo>
                  <a:lnTo>
                    <a:pt x="41" y="2111"/>
                  </a:lnTo>
                  <a:cubicBezTo>
                    <a:pt x="41" y="3045"/>
                    <a:pt x="122" y="3857"/>
                    <a:pt x="244" y="3857"/>
                  </a:cubicBezTo>
                  <a:cubicBezTo>
                    <a:pt x="365" y="3857"/>
                    <a:pt x="487" y="3045"/>
                    <a:pt x="487" y="2111"/>
                  </a:cubicBezTo>
                  <a:cubicBezTo>
                    <a:pt x="487" y="1137"/>
                    <a:pt x="365" y="365"/>
                    <a:pt x="244" y="325"/>
                  </a:cubicBezTo>
                  <a:lnTo>
                    <a:pt x="244" y="41"/>
                  </a:lnTo>
                  <a:cubicBezTo>
                    <a:pt x="244" y="41"/>
                    <a:pt x="284" y="0"/>
                    <a:pt x="284" y="0"/>
                  </a:cubicBezTo>
                  <a:close/>
                </a:path>
              </a:pathLst>
            </a:custGeom>
            <a:solidFill>
              <a:srgbClr val="F1C93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83"/>
            <p:cNvSpPr/>
            <p:nvPr/>
          </p:nvSpPr>
          <p:spPr>
            <a:xfrm>
              <a:off x="6113250" y="2096850"/>
              <a:ext cx="7150" cy="64975"/>
            </a:xfrm>
            <a:custGeom>
              <a:avLst/>
              <a:gdLst/>
              <a:ahLst/>
              <a:cxnLst/>
              <a:rect l="l" t="t" r="r" b="b"/>
              <a:pathLst>
                <a:path w="286" h="2599" fill="none" extrusionOk="0">
                  <a:moveTo>
                    <a:pt x="285" y="0"/>
                  </a:moveTo>
                  <a:cubicBezTo>
                    <a:pt x="82" y="1218"/>
                    <a:pt x="1" y="2111"/>
                    <a:pt x="1" y="2598"/>
                  </a:cubicBezTo>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83"/>
            <p:cNvSpPr/>
            <p:nvPr/>
          </p:nvSpPr>
          <p:spPr>
            <a:xfrm>
              <a:off x="6113250" y="1861375"/>
              <a:ext cx="550100" cy="346100"/>
            </a:xfrm>
            <a:custGeom>
              <a:avLst/>
              <a:gdLst/>
              <a:ahLst/>
              <a:cxnLst/>
              <a:rect l="l" t="t" r="r" b="b"/>
              <a:pathLst>
                <a:path w="22004" h="13844" extrusionOk="0">
                  <a:moveTo>
                    <a:pt x="20705" y="10434"/>
                  </a:moveTo>
                  <a:cubicBezTo>
                    <a:pt x="20542" y="11692"/>
                    <a:pt x="20217" y="12829"/>
                    <a:pt x="19690" y="13844"/>
                  </a:cubicBezTo>
                  <a:cubicBezTo>
                    <a:pt x="22004" y="6171"/>
                    <a:pt x="4913" y="1"/>
                    <a:pt x="1" y="11774"/>
                  </a:cubicBezTo>
                  <a:cubicBezTo>
                    <a:pt x="123" y="10556"/>
                    <a:pt x="245" y="9541"/>
                    <a:pt x="407" y="8648"/>
                  </a:cubicBezTo>
                  <a:cubicBezTo>
                    <a:pt x="3452" y="3939"/>
                    <a:pt x="7876" y="2315"/>
                    <a:pt x="13600" y="3776"/>
                  </a:cubicBezTo>
                  <a:cubicBezTo>
                    <a:pt x="18025" y="5441"/>
                    <a:pt x="20380" y="7673"/>
                    <a:pt x="20705" y="10434"/>
                  </a:cubicBezTo>
                  <a:close/>
                </a:path>
              </a:pathLst>
            </a:custGeom>
            <a:solidFill>
              <a:schemeClr val="accent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83"/>
            <p:cNvSpPr/>
            <p:nvPr/>
          </p:nvSpPr>
          <p:spPr>
            <a:xfrm>
              <a:off x="5969150" y="1964900"/>
              <a:ext cx="395825" cy="597800"/>
            </a:xfrm>
            <a:custGeom>
              <a:avLst/>
              <a:gdLst/>
              <a:ahLst/>
              <a:cxnLst/>
              <a:rect l="l" t="t" r="r" b="b"/>
              <a:pathLst>
                <a:path w="15833" h="23912" extrusionOk="0">
                  <a:moveTo>
                    <a:pt x="10555" y="21191"/>
                  </a:moveTo>
                  <a:cubicBezTo>
                    <a:pt x="10677" y="21313"/>
                    <a:pt x="10839" y="21394"/>
                    <a:pt x="11002" y="21475"/>
                  </a:cubicBezTo>
                  <a:cubicBezTo>
                    <a:pt x="11205" y="21597"/>
                    <a:pt x="11408" y="21678"/>
                    <a:pt x="11651" y="21719"/>
                  </a:cubicBezTo>
                  <a:cubicBezTo>
                    <a:pt x="11124" y="23505"/>
                    <a:pt x="8566" y="23911"/>
                    <a:pt x="5846" y="23180"/>
                  </a:cubicBezTo>
                  <a:cubicBezTo>
                    <a:pt x="5521" y="23099"/>
                    <a:pt x="5197" y="23018"/>
                    <a:pt x="4912" y="22896"/>
                  </a:cubicBezTo>
                  <a:cubicBezTo>
                    <a:pt x="4750" y="22856"/>
                    <a:pt x="4628" y="22774"/>
                    <a:pt x="4506" y="22693"/>
                  </a:cubicBezTo>
                  <a:cubicBezTo>
                    <a:pt x="3898" y="22369"/>
                    <a:pt x="3370" y="22044"/>
                    <a:pt x="2883" y="21719"/>
                  </a:cubicBezTo>
                  <a:lnTo>
                    <a:pt x="2883" y="21719"/>
                  </a:lnTo>
                  <a:cubicBezTo>
                    <a:pt x="285" y="19852"/>
                    <a:pt x="0" y="18025"/>
                    <a:pt x="1137" y="16076"/>
                  </a:cubicBezTo>
                  <a:lnTo>
                    <a:pt x="1137" y="16076"/>
                  </a:lnTo>
                  <a:cubicBezTo>
                    <a:pt x="1340" y="15752"/>
                    <a:pt x="1543" y="15427"/>
                    <a:pt x="1787" y="15102"/>
                  </a:cubicBezTo>
                  <a:cubicBezTo>
                    <a:pt x="1868" y="14980"/>
                    <a:pt x="1990" y="14858"/>
                    <a:pt x="2071" y="14737"/>
                  </a:cubicBezTo>
                  <a:cubicBezTo>
                    <a:pt x="3329" y="12910"/>
                    <a:pt x="4263" y="11367"/>
                    <a:pt x="4872" y="10109"/>
                  </a:cubicBezTo>
                  <a:cubicBezTo>
                    <a:pt x="5359" y="9135"/>
                    <a:pt x="5643" y="8323"/>
                    <a:pt x="5765" y="7633"/>
                  </a:cubicBezTo>
                  <a:cubicBezTo>
                    <a:pt x="7916" y="1787"/>
                    <a:pt x="14046" y="1"/>
                    <a:pt x="15833" y="1746"/>
                  </a:cubicBezTo>
                  <a:cubicBezTo>
                    <a:pt x="10921" y="3167"/>
                    <a:pt x="7105" y="17984"/>
                    <a:pt x="10555" y="21191"/>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83"/>
            <p:cNvSpPr/>
            <p:nvPr/>
          </p:nvSpPr>
          <p:spPr>
            <a:xfrm>
              <a:off x="6069625" y="4165150"/>
              <a:ext cx="176600" cy="352200"/>
            </a:xfrm>
            <a:custGeom>
              <a:avLst/>
              <a:gdLst/>
              <a:ahLst/>
              <a:cxnLst/>
              <a:rect l="l" t="t" r="r" b="b"/>
              <a:pathLst>
                <a:path w="7064" h="14088" extrusionOk="0">
                  <a:moveTo>
                    <a:pt x="2314" y="14087"/>
                  </a:moveTo>
                  <a:cubicBezTo>
                    <a:pt x="4994" y="6009"/>
                    <a:pt x="7064" y="1259"/>
                    <a:pt x="7064" y="1259"/>
                  </a:cubicBezTo>
                  <a:cubicBezTo>
                    <a:pt x="5968" y="1"/>
                    <a:pt x="4303" y="123"/>
                    <a:pt x="2883" y="1259"/>
                  </a:cubicBezTo>
                  <a:cubicBezTo>
                    <a:pt x="934" y="5806"/>
                    <a:pt x="0" y="9947"/>
                    <a:pt x="731" y="12585"/>
                  </a:cubicBezTo>
                  <a:cubicBezTo>
                    <a:pt x="1381" y="13357"/>
                    <a:pt x="1908" y="13844"/>
                    <a:pt x="2314" y="14087"/>
                  </a:cubicBezTo>
                  <a:close/>
                </a:path>
              </a:pathLst>
            </a:custGeom>
            <a:solidFill>
              <a:schemeClr val="accen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83"/>
            <p:cNvSpPr/>
            <p:nvPr/>
          </p:nvSpPr>
          <p:spPr>
            <a:xfrm>
              <a:off x="6185325" y="3816050"/>
              <a:ext cx="161375" cy="260825"/>
            </a:xfrm>
            <a:custGeom>
              <a:avLst/>
              <a:gdLst/>
              <a:ahLst/>
              <a:cxnLst/>
              <a:rect l="l" t="t" r="r" b="b"/>
              <a:pathLst>
                <a:path w="6455" h="10433" extrusionOk="0">
                  <a:moveTo>
                    <a:pt x="406" y="10433"/>
                  </a:moveTo>
                  <a:lnTo>
                    <a:pt x="0" y="9702"/>
                  </a:lnTo>
                  <a:cubicBezTo>
                    <a:pt x="4303" y="3248"/>
                    <a:pt x="6455" y="0"/>
                    <a:pt x="6455" y="0"/>
                  </a:cubicBezTo>
                  <a:cubicBezTo>
                    <a:pt x="2436" y="6982"/>
                    <a:pt x="406" y="10433"/>
                    <a:pt x="406" y="10433"/>
                  </a:cubicBezTo>
                  <a:close/>
                </a:path>
              </a:pathLst>
            </a:custGeom>
            <a:solidFill>
              <a:srgbClr val="9A61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83"/>
            <p:cNvSpPr/>
            <p:nvPr/>
          </p:nvSpPr>
          <p:spPr>
            <a:xfrm>
              <a:off x="5384575" y="2965575"/>
              <a:ext cx="2006450" cy="1742575"/>
            </a:xfrm>
            <a:custGeom>
              <a:avLst/>
              <a:gdLst/>
              <a:ahLst/>
              <a:cxnLst/>
              <a:rect l="l" t="t" r="r" b="b"/>
              <a:pathLst>
                <a:path w="80258" h="69703" extrusionOk="0">
                  <a:moveTo>
                    <a:pt x="78755" y="61299"/>
                  </a:moveTo>
                  <a:cubicBezTo>
                    <a:pt x="78674" y="61543"/>
                    <a:pt x="78552" y="61745"/>
                    <a:pt x="78390" y="61989"/>
                  </a:cubicBezTo>
                  <a:cubicBezTo>
                    <a:pt x="75224" y="65846"/>
                    <a:pt x="67064" y="68403"/>
                    <a:pt x="54033" y="69702"/>
                  </a:cubicBezTo>
                  <a:cubicBezTo>
                    <a:pt x="41205" y="69377"/>
                    <a:pt x="33289" y="67875"/>
                    <a:pt x="30203" y="65196"/>
                  </a:cubicBezTo>
                  <a:cubicBezTo>
                    <a:pt x="29026" y="64303"/>
                    <a:pt x="29270" y="60974"/>
                    <a:pt x="30894" y="55169"/>
                  </a:cubicBezTo>
                  <a:cubicBezTo>
                    <a:pt x="31056" y="54601"/>
                    <a:pt x="31218" y="53992"/>
                    <a:pt x="31421" y="53423"/>
                  </a:cubicBezTo>
                  <a:cubicBezTo>
                    <a:pt x="31949" y="51637"/>
                    <a:pt x="33776" y="49445"/>
                    <a:pt x="35440" y="48552"/>
                  </a:cubicBezTo>
                  <a:cubicBezTo>
                    <a:pt x="35562" y="48471"/>
                    <a:pt x="35724" y="48390"/>
                    <a:pt x="35846" y="48349"/>
                  </a:cubicBezTo>
                  <a:lnTo>
                    <a:pt x="35846" y="48349"/>
                  </a:lnTo>
                  <a:cubicBezTo>
                    <a:pt x="36455" y="48146"/>
                    <a:pt x="36983" y="48268"/>
                    <a:pt x="37511" y="48430"/>
                  </a:cubicBezTo>
                  <a:cubicBezTo>
                    <a:pt x="38444" y="48755"/>
                    <a:pt x="39419" y="49364"/>
                    <a:pt x="40596" y="49405"/>
                  </a:cubicBezTo>
                  <a:cubicBezTo>
                    <a:pt x="39946" y="48958"/>
                    <a:pt x="39297" y="48755"/>
                    <a:pt x="38647" y="48552"/>
                  </a:cubicBezTo>
                  <a:cubicBezTo>
                    <a:pt x="38038" y="48390"/>
                    <a:pt x="37429" y="48227"/>
                    <a:pt x="36780" y="48024"/>
                  </a:cubicBezTo>
                  <a:cubicBezTo>
                    <a:pt x="36617" y="47984"/>
                    <a:pt x="36414" y="47903"/>
                    <a:pt x="36252" y="47862"/>
                  </a:cubicBezTo>
                  <a:cubicBezTo>
                    <a:pt x="34425" y="47172"/>
                    <a:pt x="32680" y="46319"/>
                    <a:pt x="30975" y="45426"/>
                  </a:cubicBezTo>
                  <a:cubicBezTo>
                    <a:pt x="28458" y="44817"/>
                    <a:pt x="26022" y="42991"/>
                    <a:pt x="23627" y="39946"/>
                  </a:cubicBezTo>
                  <a:cubicBezTo>
                    <a:pt x="21557" y="38728"/>
                    <a:pt x="19486" y="35480"/>
                    <a:pt x="17335" y="30284"/>
                  </a:cubicBezTo>
                  <a:cubicBezTo>
                    <a:pt x="16482" y="28173"/>
                    <a:pt x="15630" y="25738"/>
                    <a:pt x="14777" y="22977"/>
                  </a:cubicBezTo>
                  <a:cubicBezTo>
                    <a:pt x="15102" y="24276"/>
                    <a:pt x="15305" y="25494"/>
                    <a:pt x="15427" y="26631"/>
                  </a:cubicBezTo>
                  <a:cubicBezTo>
                    <a:pt x="15792" y="30934"/>
                    <a:pt x="14615" y="34060"/>
                    <a:pt x="11854" y="36089"/>
                  </a:cubicBezTo>
                  <a:cubicBezTo>
                    <a:pt x="10596" y="36049"/>
                    <a:pt x="9459" y="36008"/>
                    <a:pt x="8444" y="35968"/>
                  </a:cubicBezTo>
                  <a:cubicBezTo>
                    <a:pt x="8241" y="35927"/>
                    <a:pt x="7998" y="35927"/>
                    <a:pt x="7795" y="35927"/>
                  </a:cubicBezTo>
                  <a:cubicBezTo>
                    <a:pt x="7267" y="35886"/>
                    <a:pt x="6739" y="35886"/>
                    <a:pt x="6293" y="35846"/>
                  </a:cubicBezTo>
                  <a:cubicBezTo>
                    <a:pt x="6130" y="35846"/>
                    <a:pt x="6009" y="35846"/>
                    <a:pt x="5846" y="35846"/>
                  </a:cubicBezTo>
                  <a:cubicBezTo>
                    <a:pt x="5075" y="35805"/>
                    <a:pt x="4385" y="35765"/>
                    <a:pt x="3857" y="35765"/>
                  </a:cubicBezTo>
                  <a:cubicBezTo>
                    <a:pt x="2599" y="35683"/>
                    <a:pt x="1990" y="35643"/>
                    <a:pt x="1990" y="35643"/>
                  </a:cubicBezTo>
                  <a:cubicBezTo>
                    <a:pt x="1" y="34181"/>
                    <a:pt x="812" y="25656"/>
                    <a:pt x="4385" y="10068"/>
                  </a:cubicBezTo>
                  <a:cubicBezTo>
                    <a:pt x="4669" y="8931"/>
                    <a:pt x="4953" y="7835"/>
                    <a:pt x="5359" y="6902"/>
                  </a:cubicBezTo>
                  <a:cubicBezTo>
                    <a:pt x="6496" y="3938"/>
                    <a:pt x="8282" y="1949"/>
                    <a:pt x="10677" y="934"/>
                  </a:cubicBezTo>
                  <a:cubicBezTo>
                    <a:pt x="12382" y="244"/>
                    <a:pt x="14412" y="0"/>
                    <a:pt x="16726" y="285"/>
                  </a:cubicBezTo>
                  <a:cubicBezTo>
                    <a:pt x="19567" y="1624"/>
                    <a:pt x="21922" y="5156"/>
                    <a:pt x="23830" y="10839"/>
                  </a:cubicBezTo>
                  <a:cubicBezTo>
                    <a:pt x="24764" y="13884"/>
                    <a:pt x="25900" y="16279"/>
                    <a:pt x="27118" y="18146"/>
                  </a:cubicBezTo>
                  <a:cubicBezTo>
                    <a:pt x="28864" y="20785"/>
                    <a:pt x="30731" y="22328"/>
                    <a:pt x="32517" y="23058"/>
                  </a:cubicBezTo>
                  <a:cubicBezTo>
                    <a:pt x="47497" y="26996"/>
                    <a:pt x="54276" y="29472"/>
                    <a:pt x="54276" y="29472"/>
                  </a:cubicBezTo>
                  <a:cubicBezTo>
                    <a:pt x="54601" y="31462"/>
                    <a:pt x="54764" y="32964"/>
                    <a:pt x="54764" y="33938"/>
                  </a:cubicBezTo>
                  <a:lnTo>
                    <a:pt x="54764" y="33938"/>
                  </a:lnTo>
                  <a:cubicBezTo>
                    <a:pt x="54764" y="34222"/>
                    <a:pt x="54764" y="34466"/>
                    <a:pt x="54723" y="34669"/>
                  </a:cubicBezTo>
                  <a:cubicBezTo>
                    <a:pt x="67510" y="44614"/>
                    <a:pt x="73925" y="49567"/>
                    <a:pt x="73925" y="49567"/>
                  </a:cubicBezTo>
                  <a:cubicBezTo>
                    <a:pt x="78634" y="54195"/>
                    <a:pt x="80257" y="58092"/>
                    <a:pt x="78755" y="61299"/>
                  </a:cubicBezTo>
                  <a:close/>
                </a:path>
              </a:pathLst>
            </a:custGeom>
            <a:solidFill>
              <a:schemeClr val="accen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83"/>
            <p:cNvSpPr/>
            <p:nvPr/>
          </p:nvSpPr>
          <p:spPr>
            <a:xfrm>
              <a:off x="5595675" y="3352250"/>
              <a:ext cx="226350" cy="515575"/>
            </a:xfrm>
            <a:custGeom>
              <a:avLst/>
              <a:gdLst/>
              <a:ahLst/>
              <a:cxnLst/>
              <a:rect l="l" t="t" r="r" b="b"/>
              <a:pathLst>
                <a:path w="9054" h="20623" extrusionOk="0">
                  <a:moveTo>
                    <a:pt x="8931" y="14817"/>
                  </a:moveTo>
                  <a:cubicBezTo>
                    <a:pt x="8079" y="12706"/>
                    <a:pt x="7186" y="10271"/>
                    <a:pt x="6333" y="7510"/>
                  </a:cubicBezTo>
                  <a:cubicBezTo>
                    <a:pt x="6658" y="8809"/>
                    <a:pt x="6861" y="10027"/>
                    <a:pt x="6983" y="11164"/>
                  </a:cubicBezTo>
                  <a:cubicBezTo>
                    <a:pt x="7348" y="15426"/>
                    <a:pt x="6171" y="18593"/>
                    <a:pt x="3410" y="20622"/>
                  </a:cubicBezTo>
                  <a:cubicBezTo>
                    <a:pt x="2152" y="20582"/>
                    <a:pt x="1015" y="20541"/>
                    <a:pt x="0" y="20501"/>
                  </a:cubicBezTo>
                  <a:cubicBezTo>
                    <a:pt x="2111" y="19364"/>
                    <a:pt x="3613" y="17131"/>
                    <a:pt x="4344" y="14777"/>
                  </a:cubicBezTo>
                  <a:cubicBezTo>
                    <a:pt x="5603" y="10555"/>
                    <a:pt x="5034" y="5765"/>
                    <a:pt x="4872" y="1421"/>
                  </a:cubicBezTo>
                  <a:cubicBezTo>
                    <a:pt x="4872" y="853"/>
                    <a:pt x="4953" y="122"/>
                    <a:pt x="5521" y="0"/>
                  </a:cubicBezTo>
                  <a:lnTo>
                    <a:pt x="5521" y="0"/>
                  </a:lnTo>
                  <a:cubicBezTo>
                    <a:pt x="6414" y="934"/>
                    <a:pt x="6942" y="1867"/>
                    <a:pt x="7470" y="3045"/>
                  </a:cubicBezTo>
                  <a:cubicBezTo>
                    <a:pt x="7876" y="3938"/>
                    <a:pt x="9053" y="5602"/>
                    <a:pt x="9053" y="6617"/>
                  </a:cubicBezTo>
                  <a:cubicBezTo>
                    <a:pt x="9053" y="9337"/>
                    <a:pt x="9013" y="12097"/>
                    <a:pt x="8931" y="14817"/>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83"/>
            <p:cNvSpPr/>
            <p:nvPr/>
          </p:nvSpPr>
          <p:spPr>
            <a:xfrm>
              <a:off x="6280725" y="4170225"/>
              <a:ext cx="42650" cy="6125"/>
            </a:xfrm>
            <a:custGeom>
              <a:avLst/>
              <a:gdLst/>
              <a:ahLst/>
              <a:cxnLst/>
              <a:rect l="l" t="t" r="r" b="b"/>
              <a:pathLst>
                <a:path w="1706" h="245" extrusionOk="0">
                  <a:moveTo>
                    <a:pt x="1705" y="244"/>
                  </a:moveTo>
                  <a:cubicBezTo>
                    <a:pt x="1137" y="204"/>
                    <a:pt x="568" y="204"/>
                    <a:pt x="0" y="163"/>
                  </a:cubicBezTo>
                  <a:cubicBezTo>
                    <a:pt x="609" y="1"/>
                    <a:pt x="1137" y="82"/>
                    <a:pt x="1705" y="244"/>
                  </a:cubicBezTo>
                  <a:close/>
                </a:path>
              </a:pathLst>
            </a:custGeom>
            <a:solidFill>
              <a:schemeClr val="accen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83"/>
            <p:cNvSpPr/>
            <p:nvPr/>
          </p:nvSpPr>
          <p:spPr>
            <a:xfrm>
              <a:off x="6052375" y="3420225"/>
              <a:ext cx="701300" cy="412075"/>
            </a:xfrm>
            <a:custGeom>
              <a:avLst/>
              <a:gdLst/>
              <a:ahLst/>
              <a:cxnLst/>
              <a:rect l="l" t="t" r="r" b="b"/>
              <a:pathLst>
                <a:path w="28052" h="16483" extrusionOk="0">
                  <a:moveTo>
                    <a:pt x="28052" y="15752"/>
                  </a:moveTo>
                  <a:lnTo>
                    <a:pt x="28052" y="15752"/>
                  </a:lnTo>
                  <a:lnTo>
                    <a:pt x="28011" y="16483"/>
                  </a:lnTo>
                  <a:cubicBezTo>
                    <a:pt x="17822" y="16198"/>
                    <a:pt x="7186" y="11571"/>
                    <a:pt x="5805" y="11043"/>
                  </a:cubicBezTo>
                  <a:cubicBezTo>
                    <a:pt x="4466" y="10474"/>
                    <a:pt x="0" y="123"/>
                    <a:pt x="0" y="123"/>
                  </a:cubicBezTo>
                  <a:lnTo>
                    <a:pt x="406" y="1"/>
                  </a:lnTo>
                  <a:cubicBezTo>
                    <a:pt x="2152" y="2599"/>
                    <a:pt x="4019" y="4142"/>
                    <a:pt x="5805" y="4872"/>
                  </a:cubicBezTo>
                  <a:cubicBezTo>
                    <a:pt x="20785" y="8810"/>
                    <a:pt x="27564" y="11286"/>
                    <a:pt x="27564" y="11286"/>
                  </a:cubicBezTo>
                  <a:cubicBezTo>
                    <a:pt x="27889" y="13276"/>
                    <a:pt x="28052" y="14778"/>
                    <a:pt x="28052" y="15752"/>
                  </a:cubicBezTo>
                  <a:close/>
                </a:path>
              </a:pathLst>
            </a:custGeom>
            <a:solidFill>
              <a:schemeClr val="accen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83"/>
            <p:cNvSpPr/>
            <p:nvPr/>
          </p:nvSpPr>
          <p:spPr>
            <a:xfrm>
              <a:off x="6040200" y="2588050"/>
              <a:ext cx="794675" cy="1111300"/>
            </a:xfrm>
            <a:custGeom>
              <a:avLst/>
              <a:gdLst/>
              <a:ahLst/>
              <a:cxnLst/>
              <a:rect l="l" t="t" r="r" b="b"/>
              <a:pathLst>
                <a:path w="31787" h="44452" extrusionOk="0">
                  <a:moveTo>
                    <a:pt x="27930" y="12016"/>
                  </a:moveTo>
                  <a:cubicBezTo>
                    <a:pt x="28133" y="15020"/>
                    <a:pt x="28863" y="17009"/>
                    <a:pt x="30081" y="19323"/>
                  </a:cubicBezTo>
                  <a:cubicBezTo>
                    <a:pt x="30081" y="19323"/>
                    <a:pt x="29959" y="20866"/>
                    <a:pt x="29797" y="22449"/>
                  </a:cubicBezTo>
                  <a:cubicBezTo>
                    <a:pt x="29756" y="22896"/>
                    <a:pt x="29716" y="23302"/>
                    <a:pt x="29675" y="23748"/>
                  </a:cubicBezTo>
                  <a:cubicBezTo>
                    <a:pt x="27727" y="29797"/>
                    <a:pt x="26306" y="32963"/>
                    <a:pt x="27848" y="37469"/>
                  </a:cubicBezTo>
                  <a:cubicBezTo>
                    <a:pt x="28011" y="37916"/>
                    <a:pt x="27848" y="38444"/>
                    <a:pt x="27321" y="39093"/>
                  </a:cubicBezTo>
                  <a:cubicBezTo>
                    <a:pt x="27930" y="41042"/>
                    <a:pt x="27605" y="42868"/>
                    <a:pt x="27848" y="43356"/>
                  </a:cubicBezTo>
                  <a:lnTo>
                    <a:pt x="27930" y="44452"/>
                  </a:lnTo>
                  <a:cubicBezTo>
                    <a:pt x="23018" y="44208"/>
                    <a:pt x="18674" y="43599"/>
                    <a:pt x="14899" y="42584"/>
                  </a:cubicBezTo>
                  <a:cubicBezTo>
                    <a:pt x="11204" y="41610"/>
                    <a:pt x="8038" y="40270"/>
                    <a:pt x="5480" y="38525"/>
                  </a:cubicBezTo>
                  <a:cubicBezTo>
                    <a:pt x="5399" y="38484"/>
                    <a:pt x="5318" y="38444"/>
                    <a:pt x="5237" y="38403"/>
                  </a:cubicBezTo>
                  <a:cubicBezTo>
                    <a:pt x="4709" y="37997"/>
                    <a:pt x="4181" y="37632"/>
                    <a:pt x="3694" y="37226"/>
                  </a:cubicBezTo>
                  <a:lnTo>
                    <a:pt x="3694" y="37226"/>
                  </a:lnTo>
                  <a:cubicBezTo>
                    <a:pt x="3451" y="37023"/>
                    <a:pt x="3207" y="36820"/>
                    <a:pt x="2964" y="36617"/>
                  </a:cubicBezTo>
                  <a:cubicBezTo>
                    <a:pt x="2395" y="36089"/>
                    <a:pt x="1827" y="35521"/>
                    <a:pt x="1340" y="34952"/>
                  </a:cubicBezTo>
                  <a:cubicBezTo>
                    <a:pt x="1177" y="33004"/>
                    <a:pt x="1380" y="28498"/>
                    <a:pt x="1177" y="25007"/>
                  </a:cubicBezTo>
                  <a:lnTo>
                    <a:pt x="1177" y="25007"/>
                  </a:lnTo>
                  <a:cubicBezTo>
                    <a:pt x="1137" y="24438"/>
                    <a:pt x="1096" y="23870"/>
                    <a:pt x="1056" y="23383"/>
                  </a:cubicBezTo>
                  <a:cubicBezTo>
                    <a:pt x="771" y="20988"/>
                    <a:pt x="0" y="19201"/>
                    <a:pt x="812" y="16847"/>
                  </a:cubicBezTo>
                  <a:cubicBezTo>
                    <a:pt x="812" y="16847"/>
                    <a:pt x="812" y="16847"/>
                    <a:pt x="853" y="16806"/>
                  </a:cubicBezTo>
                  <a:cubicBezTo>
                    <a:pt x="934" y="16482"/>
                    <a:pt x="1056" y="16157"/>
                    <a:pt x="1137" y="15832"/>
                  </a:cubicBezTo>
                  <a:cubicBezTo>
                    <a:pt x="2314" y="12057"/>
                    <a:pt x="2923" y="8078"/>
                    <a:pt x="2598" y="4141"/>
                  </a:cubicBezTo>
                  <a:cubicBezTo>
                    <a:pt x="2598" y="3694"/>
                    <a:pt x="2558" y="3248"/>
                    <a:pt x="2476" y="2801"/>
                  </a:cubicBezTo>
                  <a:cubicBezTo>
                    <a:pt x="4344" y="2030"/>
                    <a:pt x="6414" y="1177"/>
                    <a:pt x="8647" y="934"/>
                  </a:cubicBezTo>
                  <a:cubicBezTo>
                    <a:pt x="8647" y="934"/>
                    <a:pt x="9215" y="893"/>
                    <a:pt x="10352" y="853"/>
                  </a:cubicBezTo>
                  <a:cubicBezTo>
                    <a:pt x="11773" y="771"/>
                    <a:pt x="14005" y="609"/>
                    <a:pt x="17091" y="406"/>
                  </a:cubicBezTo>
                  <a:cubicBezTo>
                    <a:pt x="18065" y="365"/>
                    <a:pt x="19120" y="284"/>
                    <a:pt x="20298" y="203"/>
                  </a:cubicBezTo>
                  <a:cubicBezTo>
                    <a:pt x="23586" y="0"/>
                    <a:pt x="27402" y="487"/>
                    <a:pt x="31786" y="1664"/>
                  </a:cubicBezTo>
                  <a:cubicBezTo>
                    <a:pt x="29472" y="2152"/>
                    <a:pt x="28173" y="4384"/>
                    <a:pt x="27930" y="8403"/>
                  </a:cubicBezTo>
                  <a:cubicBezTo>
                    <a:pt x="27889" y="9783"/>
                    <a:pt x="27889" y="10961"/>
                    <a:pt x="27970" y="12016"/>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83"/>
            <p:cNvSpPr/>
            <p:nvPr/>
          </p:nvSpPr>
          <p:spPr>
            <a:xfrm>
              <a:off x="6064550" y="2602250"/>
              <a:ext cx="600825" cy="1054475"/>
            </a:xfrm>
            <a:custGeom>
              <a:avLst/>
              <a:gdLst/>
              <a:ahLst/>
              <a:cxnLst/>
              <a:rect l="l" t="t" r="r" b="b"/>
              <a:pathLst>
                <a:path w="24033" h="42179" extrusionOk="0">
                  <a:moveTo>
                    <a:pt x="23992" y="23911"/>
                  </a:moveTo>
                  <a:cubicBezTo>
                    <a:pt x="23830" y="24885"/>
                    <a:pt x="22815" y="25494"/>
                    <a:pt x="21881" y="25859"/>
                  </a:cubicBezTo>
                  <a:cubicBezTo>
                    <a:pt x="18796" y="27037"/>
                    <a:pt x="15386" y="26834"/>
                    <a:pt x="12098" y="27077"/>
                  </a:cubicBezTo>
                  <a:cubicBezTo>
                    <a:pt x="11895" y="27077"/>
                    <a:pt x="11651" y="27118"/>
                    <a:pt x="11489" y="27240"/>
                  </a:cubicBezTo>
                  <a:cubicBezTo>
                    <a:pt x="11326" y="27402"/>
                    <a:pt x="11286" y="27686"/>
                    <a:pt x="11286" y="27889"/>
                  </a:cubicBezTo>
                  <a:cubicBezTo>
                    <a:pt x="10839" y="32801"/>
                    <a:pt x="11814" y="37794"/>
                    <a:pt x="14046" y="42179"/>
                  </a:cubicBezTo>
                  <a:cubicBezTo>
                    <a:pt x="10352" y="41204"/>
                    <a:pt x="7226" y="39865"/>
                    <a:pt x="4628" y="38119"/>
                  </a:cubicBezTo>
                  <a:cubicBezTo>
                    <a:pt x="3735" y="37510"/>
                    <a:pt x="1543" y="35643"/>
                    <a:pt x="1990" y="34425"/>
                  </a:cubicBezTo>
                  <a:cubicBezTo>
                    <a:pt x="2558" y="34628"/>
                    <a:pt x="3086" y="34831"/>
                    <a:pt x="3654" y="35034"/>
                  </a:cubicBezTo>
                  <a:cubicBezTo>
                    <a:pt x="3573" y="34344"/>
                    <a:pt x="3370" y="33694"/>
                    <a:pt x="3126" y="33045"/>
                  </a:cubicBezTo>
                  <a:cubicBezTo>
                    <a:pt x="2233" y="30162"/>
                    <a:pt x="1705" y="27240"/>
                    <a:pt x="1259" y="24276"/>
                  </a:cubicBezTo>
                  <a:cubicBezTo>
                    <a:pt x="1015" y="22855"/>
                    <a:pt x="853" y="21475"/>
                    <a:pt x="731" y="20095"/>
                  </a:cubicBezTo>
                  <a:cubicBezTo>
                    <a:pt x="650" y="18836"/>
                    <a:pt x="244" y="17619"/>
                    <a:pt x="0" y="16401"/>
                  </a:cubicBezTo>
                  <a:cubicBezTo>
                    <a:pt x="122" y="16076"/>
                    <a:pt x="203" y="15751"/>
                    <a:pt x="325" y="15386"/>
                  </a:cubicBezTo>
                  <a:cubicBezTo>
                    <a:pt x="1502" y="11611"/>
                    <a:pt x="2071" y="7632"/>
                    <a:pt x="1787" y="3694"/>
                  </a:cubicBezTo>
                  <a:cubicBezTo>
                    <a:pt x="4344" y="2558"/>
                    <a:pt x="6902" y="1421"/>
                    <a:pt x="9540" y="406"/>
                  </a:cubicBezTo>
                  <a:cubicBezTo>
                    <a:pt x="10920" y="325"/>
                    <a:pt x="13153" y="203"/>
                    <a:pt x="16238" y="0"/>
                  </a:cubicBezTo>
                  <a:lnTo>
                    <a:pt x="16238" y="0"/>
                  </a:lnTo>
                  <a:cubicBezTo>
                    <a:pt x="15751" y="1624"/>
                    <a:pt x="14818" y="3126"/>
                    <a:pt x="13600" y="4303"/>
                  </a:cubicBezTo>
                  <a:cubicBezTo>
                    <a:pt x="12138" y="5643"/>
                    <a:pt x="10312" y="6577"/>
                    <a:pt x="9134" y="8119"/>
                  </a:cubicBezTo>
                  <a:cubicBezTo>
                    <a:pt x="7510" y="10190"/>
                    <a:pt x="7226" y="13153"/>
                    <a:pt x="5359" y="14980"/>
                  </a:cubicBezTo>
                  <a:cubicBezTo>
                    <a:pt x="4547" y="15832"/>
                    <a:pt x="3410" y="16401"/>
                    <a:pt x="2923" y="17456"/>
                  </a:cubicBezTo>
                  <a:cubicBezTo>
                    <a:pt x="2274" y="18836"/>
                    <a:pt x="2964" y="20541"/>
                    <a:pt x="4182" y="21394"/>
                  </a:cubicBezTo>
                  <a:cubicBezTo>
                    <a:pt x="5400" y="22206"/>
                    <a:pt x="7023" y="22328"/>
                    <a:pt x="8485" y="22043"/>
                  </a:cubicBezTo>
                  <a:cubicBezTo>
                    <a:pt x="9743" y="21759"/>
                    <a:pt x="11002" y="21232"/>
                    <a:pt x="12260" y="21435"/>
                  </a:cubicBezTo>
                  <a:cubicBezTo>
                    <a:pt x="13234" y="21597"/>
                    <a:pt x="14087" y="22165"/>
                    <a:pt x="14939" y="22612"/>
                  </a:cubicBezTo>
                  <a:cubicBezTo>
                    <a:pt x="17456" y="23870"/>
                    <a:pt x="20420" y="24154"/>
                    <a:pt x="23099" y="23424"/>
                  </a:cubicBezTo>
                  <a:cubicBezTo>
                    <a:pt x="23424" y="23302"/>
                    <a:pt x="23870" y="23261"/>
                    <a:pt x="23992" y="23586"/>
                  </a:cubicBezTo>
                  <a:cubicBezTo>
                    <a:pt x="24033" y="23708"/>
                    <a:pt x="24033" y="23789"/>
                    <a:pt x="24033" y="2391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83"/>
            <p:cNvSpPr/>
            <p:nvPr/>
          </p:nvSpPr>
          <p:spPr>
            <a:xfrm>
              <a:off x="6709000" y="2888450"/>
              <a:ext cx="83250" cy="332900"/>
            </a:xfrm>
            <a:custGeom>
              <a:avLst/>
              <a:gdLst/>
              <a:ahLst/>
              <a:cxnLst/>
              <a:rect l="l" t="t" r="r" b="b"/>
              <a:pathLst>
                <a:path w="3330" h="13316" extrusionOk="0">
                  <a:moveTo>
                    <a:pt x="3329" y="7307"/>
                  </a:moveTo>
                  <a:cubicBezTo>
                    <a:pt x="3329" y="7307"/>
                    <a:pt x="3207" y="8850"/>
                    <a:pt x="3086" y="10433"/>
                  </a:cubicBezTo>
                  <a:cubicBezTo>
                    <a:pt x="2395" y="11367"/>
                    <a:pt x="1584" y="12260"/>
                    <a:pt x="731" y="13072"/>
                  </a:cubicBezTo>
                  <a:cubicBezTo>
                    <a:pt x="650" y="13153"/>
                    <a:pt x="569" y="13194"/>
                    <a:pt x="488" y="13234"/>
                  </a:cubicBezTo>
                  <a:cubicBezTo>
                    <a:pt x="122" y="13315"/>
                    <a:pt x="0" y="12788"/>
                    <a:pt x="41" y="12463"/>
                  </a:cubicBezTo>
                  <a:cubicBezTo>
                    <a:pt x="406" y="8282"/>
                    <a:pt x="812" y="4141"/>
                    <a:pt x="1178" y="0"/>
                  </a:cubicBezTo>
                  <a:cubicBezTo>
                    <a:pt x="1381" y="3004"/>
                    <a:pt x="2152" y="4993"/>
                    <a:pt x="3329" y="7307"/>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83"/>
            <p:cNvSpPr/>
            <p:nvPr/>
          </p:nvSpPr>
          <p:spPr>
            <a:xfrm>
              <a:off x="6729300" y="2631675"/>
              <a:ext cx="339000" cy="1366050"/>
            </a:xfrm>
            <a:custGeom>
              <a:avLst/>
              <a:gdLst/>
              <a:ahLst/>
              <a:cxnLst/>
              <a:rect l="l" t="t" r="r" b="b"/>
              <a:pathLst>
                <a:path w="13560" h="54642" extrusionOk="0">
                  <a:moveTo>
                    <a:pt x="13113" y="35927"/>
                  </a:moveTo>
                  <a:cubicBezTo>
                    <a:pt x="12016" y="45386"/>
                    <a:pt x="10717" y="51638"/>
                    <a:pt x="9256" y="54642"/>
                  </a:cubicBezTo>
                  <a:cubicBezTo>
                    <a:pt x="7307" y="53140"/>
                    <a:pt x="5765" y="51962"/>
                    <a:pt x="4709" y="51110"/>
                  </a:cubicBezTo>
                  <a:cubicBezTo>
                    <a:pt x="3329" y="50054"/>
                    <a:pt x="2639" y="49527"/>
                    <a:pt x="2639" y="49527"/>
                  </a:cubicBezTo>
                  <a:cubicBezTo>
                    <a:pt x="3573" y="44452"/>
                    <a:pt x="4628" y="39500"/>
                    <a:pt x="5399" y="34385"/>
                  </a:cubicBezTo>
                  <a:cubicBezTo>
                    <a:pt x="5521" y="33410"/>
                    <a:pt x="5684" y="32436"/>
                    <a:pt x="5602" y="31462"/>
                  </a:cubicBezTo>
                  <a:cubicBezTo>
                    <a:pt x="5562" y="30447"/>
                    <a:pt x="5237" y="29391"/>
                    <a:pt x="4953" y="28417"/>
                  </a:cubicBezTo>
                  <a:cubicBezTo>
                    <a:pt x="3654" y="24358"/>
                    <a:pt x="1868" y="20461"/>
                    <a:pt x="1056" y="16239"/>
                  </a:cubicBezTo>
                  <a:cubicBezTo>
                    <a:pt x="325" y="12423"/>
                    <a:pt x="0" y="9256"/>
                    <a:pt x="122" y="6780"/>
                  </a:cubicBezTo>
                  <a:cubicBezTo>
                    <a:pt x="325" y="2802"/>
                    <a:pt x="1624" y="569"/>
                    <a:pt x="3979" y="1"/>
                  </a:cubicBezTo>
                  <a:cubicBezTo>
                    <a:pt x="7551" y="610"/>
                    <a:pt x="9662" y="3898"/>
                    <a:pt x="10352" y="9906"/>
                  </a:cubicBezTo>
                  <a:cubicBezTo>
                    <a:pt x="12666" y="23668"/>
                    <a:pt x="13559" y="32355"/>
                    <a:pt x="13113" y="35927"/>
                  </a:cubicBezTo>
                  <a:close/>
                </a:path>
              </a:pathLst>
            </a:custGeom>
            <a:solidFill>
              <a:srgbClr val="A67157"/>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83"/>
            <p:cNvSpPr/>
            <p:nvPr/>
          </p:nvSpPr>
          <p:spPr>
            <a:xfrm>
              <a:off x="6257375" y="2457125"/>
              <a:ext cx="293325" cy="231400"/>
            </a:xfrm>
            <a:custGeom>
              <a:avLst/>
              <a:gdLst/>
              <a:ahLst/>
              <a:cxnLst/>
              <a:rect l="l" t="t" r="r" b="b"/>
              <a:pathLst>
                <a:path w="11733" h="9256" extrusionOk="0">
                  <a:moveTo>
                    <a:pt x="8525" y="2436"/>
                  </a:moveTo>
                  <a:cubicBezTo>
                    <a:pt x="5927" y="4831"/>
                    <a:pt x="3167" y="5278"/>
                    <a:pt x="285" y="3857"/>
                  </a:cubicBezTo>
                  <a:cubicBezTo>
                    <a:pt x="41" y="5805"/>
                    <a:pt x="0" y="6861"/>
                    <a:pt x="163" y="7023"/>
                  </a:cubicBezTo>
                  <a:cubicBezTo>
                    <a:pt x="1381" y="8688"/>
                    <a:pt x="3492" y="9256"/>
                    <a:pt x="6617" y="8688"/>
                  </a:cubicBezTo>
                  <a:cubicBezTo>
                    <a:pt x="9053" y="7997"/>
                    <a:pt x="10799" y="6942"/>
                    <a:pt x="11732" y="5562"/>
                  </a:cubicBezTo>
                  <a:cubicBezTo>
                    <a:pt x="11530" y="4344"/>
                    <a:pt x="10961" y="0"/>
                    <a:pt x="8525" y="2436"/>
                  </a:cubicBezTo>
                  <a:close/>
                </a:path>
              </a:pathLst>
            </a:custGeom>
            <a:solidFill>
              <a:schemeClr val="dk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83"/>
            <p:cNvSpPr/>
            <p:nvPr/>
          </p:nvSpPr>
          <p:spPr>
            <a:xfrm>
              <a:off x="5397775" y="2661100"/>
              <a:ext cx="717550" cy="914450"/>
            </a:xfrm>
            <a:custGeom>
              <a:avLst/>
              <a:gdLst/>
              <a:ahLst/>
              <a:cxnLst/>
              <a:rect l="l" t="t" r="r" b="b"/>
              <a:pathLst>
                <a:path w="28702" h="36578" extrusionOk="0">
                  <a:moveTo>
                    <a:pt x="28052" y="31259"/>
                  </a:moveTo>
                  <a:cubicBezTo>
                    <a:pt x="28133" y="34263"/>
                    <a:pt x="28011" y="35603"/>
                    <a:pt x="27443" y="35197"/>
                  </a:cubicBezTo>
                  <a:cubicBezTo>
                    <a:pt x="27077" y="34913"/>
                    <a:pt x="26712" y="34263"/>
                    <a:pt x="26631" y="33005"/>
                  </a:cubicBezTo>
                  <a:cubicBezTo>
                    <a:pt x="26712" y="31218"/>
                    <a:pt x="26712" y="30244"/>
                    <a:pt x="26712" y="30244"/>
                  </a:cubicBezTo>
                  <a:cubicBezTo>
                    <a:pt x="26306" y="28702"/>
                    <a:pt x="26144" y="28011"/>
                    <a:pt x="26144" y="28011"/>
                  </a:cubicBezTo>
                  <a:cubicBezTo>
                    <a:pt x="26144" y="28783"/>
                    <a:pt x="26144" y="29392"/>
                    <a:pt x="26184" y="29798"/>
                  </a:cubicBezTo>
                  <a:cubicBezTo>
                    <a:pt x="26184" y="30244"/>
                    <a:pt x="26184" y="30488"/>
                    <a:pt x="26184" y="30488"/>
                  </a:cubicBezTo>
                  <a:cubicBezTo>
                    <a:pt x="26184" y="31421"/>
                    <a:pt x="26103" y="32233"/>
                    <a:pt x="25900" y="32923"/>
                  </a:cubicBezTo>
                  <a:cubicBezTo>
                    <a:pt x="25251" y="35684"/>
                    <a:pt x="24804" y="36455"/>
                    <a:pt x="24317" y="36090"/>
                  </a:cubicBezTo>
                  <a:cubicBezTo>
                    <a:pt x="23951" y="35846"/>
                    <a:pt x="24154" y="35725"/>
                    <a:pt x="24317" y="34710"/>
                  </a:cubicBezTo>
                  <a:cubicBezTo>
                    <a:pt x="24479" y="33938"/>
                    <a:pt x="24804" y="32720"/>
                    <a:pt x="24723" y="32071"/>
                  </a:cubicBezTo>
                  <a:cubicBezTo>
                    <a:pt x="24763" y="30285"/>
                    <a:pt x="24439" y="29392"/>
                    <a:pt x="24236" y="27646"/>
                  </a:cubicBezTo>
                  <a:cubicBezTo>
                    <a:pt x="24073" y="27849"/>
                    <a:pt x="24033" y="27930"/>
                    <a:pt x="24033" y="27930"/>
                  </a:cubicBezTo>
                  <a:cubicBezTo>
                    <a:pt x="24073" y="29026"/>
                    <a:pt x="23830" y="36577"/>
                    <a:pt x="22531" y="36049"/>
                  </a:cubicBezTo>
                  <a:cubicBezTo>
                    <a:pt x="22003" y="35927"/>
                    <a:pt x="22084" y="35725"/>
                    <a:pt x="22044" y="34913"/>
                  </a:cubicBezTo>
                  <a:cubicBezTo>
                    <a:pt x="22165" y="33776"/>
                    <a:pt x="22287" y="32964"/>
                    <a:pt x="22368" y="32396"/>
                  </a:cubicBezTo>
                  <a:cubicBezTo>
                    <a:pt x="22368" y="32071"/>
                    <a:pt x="22896" y="26956"/>
                    <a:pt x="21638" y="27362"/>
                  </a:cubicBezTo>
                  <a:cubicBezTo>
                    <a:pt x="21719" y="28377"/>
                    <a:pt x="21516" y="29108"/>
                    <a:pt x="21556" y="29838"/>
                  </a:cubicBezTo>
                  <a:cubicBezTo>
                    <a:pt x="21556" y="29838"/>
                    <a:pt x="21435" y="30772"/>
                    <a:pt x="21232" y="32558"/>
                  </a:cubicBezTo>
                  <a:cubicBezTo>
                    <a:pt x="20988" y="33573"/>
                    <a:pt x="20988" y="33817"/>
                    <a:pt x="20623" y="34060"/>
                  </a:cubicBezTo>
                  <a:cubicBezTo>
                    <a:pt x="20582" y="34101"/>
                    <a:pt x="20501" y="34141"/>
                    <a:pt x="20420" y="34182"/>
                  </a:cubicBezTo>
                  <a:cubicBezTo>
                    <a:pt x="19811" y="33817"/>
                    <a:pt x="20136" y="32477"/>
                    <a:pt x="20217" y="31624"/>
                  </a:cubicBezTo>
                  <a:cubicBezTo>
                    <a:pt x="20501" y="28864"/>
                    <a:pt x="20014" y="28011"/>
                    <a:pt x="19892" y="26956"/>
                  </a:cubicBezTo>
                  <a:cubicBezTo>
                    <a:pt x="19892" y="24642"/>
                    <a:pt x="18715" y="22856"/>
                    <a:pt x="17659" y="20907"/>
                  </a:cubicBezTo>
                  <a:cubicBezTo>
                    <a:pt x="17537" y="20704"/>
                    <a:pt x="17456" y="20501"/>
                    <a:pt x="17253" y="20380"/>
                  </a:cubicBezTo>
                  <a:cubicBezTo>
                    <a:pt x="17010" y="20177"/>
                    <a:pt x="16685" y="20095"/>
                    <a:pt x="16360" y="20055"/>
                  </a:cubicBezTo>
                  <a:cubicBezTo>
                    <a:pt x="12098" y="19405"/>
                    <a:pt x="7957" y="18106"/>
                    <a:pt x="4100" y="16198"/>
                  </a:cubicBezTo>
                  <a:cubicBezTo>
                    <a:pt x="2964" y="15671"/>
                    <a:pt x="690" y="14980"/>
                    <a:pt x="244" y="13681"/>
                  </a:cubicBezTo>
                  <a:cubicBezTo>
                    <a:pt x="0" y="13072"/>
                    <a:pt x="122" y="12504"/>
                    <a:pt x="406" y="11936"/>
                  </a:cubicBezTo>
                  <a:cubicBezTo>
                    <a:pt x="934" y="10840"/>
                    <a:pt x="2111" y="9906"/>
                    <a:pt x="2923" y="9338"/>
                  </a:cubicBezTo>
                  <a:cubicBezTo>
                    <a:pt x="2923" y="9338"/>
                    <a:pt x="6536" y="8039"/>
                    <a:pt x="13762" y="5400"/>
                  </a:cubicBezTo>
                  <a:cubicBezTo>
                    <a:pt x="14533" y="5156"/>
                    <a:pt x="15183" y="4953"/>
                    <a:pt x="15670" y="4832"/>
                  </a:cubicBezTo>
                  <a:cubicBezTo>
                    <a:pt x="16198" y="4669"/>
                    <a:pt x="16563" y="4548"/>
                    <a:pt x="16807" y="4466"/>
                  </a:cubicBezTo>
                  <a:cubicBezTo>
                    <a:pt x="19851" y="3127"/>
                    <a:pt x="23911" y="1828"/>
                    <a:pt x="28295" y="1"/>
                  </a:cubicBezTo>
                  <a:cubicBezTo>
                    <a:pt x="28701" y="3086"/>
                    <a:pt x="28539" y="6252"/>
                    <a:pt x="27930" y="9297"/>
                  </a:cubicBezTo>
                  <a:cubicBezTo>
                    <a:pt x="27686" y="10556"/>
                    <a:pt x="27361" y="11814"/>
                    <a:pt x="26996" y="13032"/>
                  </a:cubicBezTo>
                  <a:cubicBezTo>
                    <a:pt x="26712" y="12829"/>
                    <a:pt x="26103" y="12423"/>
                    <a:pt x="25088" y="11733"/>
                  </a:cubicBezTo>
                  <a:cubicBezTo>
                    <a:pt x="24073" y="11205"/>
                    <a:pt x="22734" y="11124"/>
                    <a:pt x="21069" y="11489"/>
                  </a:cubicBezTo>
                  <a:cubicBezTo>
                    <a:pt x="21069" y="11449"/>
                    <a:pt x="21029" y="11408"/>
                    <a:pt x="21029" y="11408"/>
                  </a:cubicBezTo>
                  <a:cubicBezTo>
                    <a:pt x="16157" y="11895"/>
                    <a:pt x="14330" y="12464"/>
                    <a:pt x="14330" y="12464"/>
                  </a:cubicBezTo>
                  <a:cubicBezTo>
                    <a:pt x="16888" y="13844"/>
                    <a:pt x="18593" y="14899"/>
                    <a:pt x="20907" y="16645"/>
                  </a:cubicBezTo>
                  <a:cubicBezTo>
                    <a:pt x="22612" y="17903"/>
                    <a:pt x="23586" y="19243"/>
                    <a:pt x="24804" y="20948"/>
                  </a:cubicBezTo>
                  <a:cubicBezTo>
                    <a:pt x="25900" y="22491"/>
                    <a:pt x="26428" y="23262"/>
                    <a:pt x="26428" y="23262"/>
                  </a:cubicBezTo>
                  <a:cubicBezTo>
                    <a:pt x="27077" y="24398"/>
                    <a:pt x="27402" y="25413"/>
                    <a:pt x="27443" y="26306"/>
                  </a:cubicBezTo>
                  <a:cubicBezTo>
                    <a:pt x="27808" y="28336"/>
                    <a:pt x="28011" y="29311"/>
                    <a:pt x="28011" y="29311"/>
                  </a:cubicBezTo>
                  <a:cubicBezTo>
                    <a:pt x="28011" y="30041"/>
                    <a:pt x="28052" y="30691"/>
                    <a:pt x="28052" y="31259"/>
                  </a:cubicBezTo>
                  <a:close/>
                </a:path>
              </a:pathLst>
            </a:custGeom>
            <a:solidFill>
              <a:srgbClr val="A67157"/>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83"/>
            <p:cNvSpPr/>
            <p:nvPr/>
          </p:nvSpPr>
          <p:spPr>
            <a:xfrm>
              <a:off x="6315225" y="1979100"/>
              <a:ext cx="374525" cy="554150"/>
            </a:xfrm>
            <a:custGeom>
              <a:avLst/>
              <a:gdLst/>
              <a:ahLst/>
              <a:cxnLst/>
              <a:rect l="l" t="t" r="r" b="b"/>
              <a:pathLst>
                <a:path w="14981" h="22166" extrusionOk="0">
                  <a:moveTo>
                    <a:pt x="10027" y="22003"/>
                  </a:moveTo>
                  <a:cubicBezTo>
                    <a:pt x="8810" y="22166"/>
                    <a:pt x="7389" y="22166"/>
                    <a:pt x="5806" y="22003"/>
                  </a:cubicBezTo>
                  <a:cubicBezTo>
                    <a:pt x="7226" y="19446"/>
                    <a:pt x="8241" y="17091"/>
                    <a:pt x="8810" y="14981"/>
                  </a:cubicBezTo>
                  <a:cubicBezTo>
                    <a:pt x="10839" y="7633"/>
                    <a:pt x="7916" y="3005"/>
                    <a:pt x="0" y="610"/>
                  </a:cubicBezTo>
                  <a:cubicBezTo>
                    <a:pt x="8119" y="1"/>
                    <a:pt x="12341" y="3370"/>
                    <a:pt x="12707" y="11327"/>
                  </a:cubicBezTo>
                  <a:cubicBezTo>
                    <a:pt x="13884" y="13722"/>
                    <a:pt x="14534" y="15711"/>
                    <a:pt x="14696" y="17294"/>
                  </a:cubicBezTo>
                  <a:cubicBezTo>
                    <a:pt x="14980" y="20299"/>
                    <a:pt x="13397" y="21841"/>
                    <a:pt x="10027" y="22003"/>
                  </a:cubicBezTo>
                  <a:close/>
                </a:path>
              </a:pathLst>
            </a:custGeom>
            <a:solidFill>
              <a:schemeClr val="lt2"/>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83"/>
            <p:cNvSpPr/>
            <p:nvPr/>
          </p:nvSpPr>
          <p:spPr>
            <a:xfrm>
              <a:off x="5438375" y="3887075"/>
              <a:ext cx="228375" cy="260850"/>
            </a:xfrm>
            <a:custGeom>
              <a:avLst/>
              <a:gdLst/>
              <a:ahLst/>
              <a:cxnLst/>
              <a:rect l="l" t="t" r="r" b="b"/>
              <a:pathLst>
                <a:path w="9135" h="10434" extrusionOk="0">
                  <a:moveTo>
                    <a:pt x="9134" y="1665"/>
                  </a:moveTo>
                  <a:cubicBezTo>
                    <a:pt x="6820" y="204"/>
                    <a:pt x="4141" y="1"/>
                    <a:pt x="1056" y="975"/>
                  </a:cubicBezTo>
                  <a:lnTo>
                    <a:pt x="0" y="6577"/>
                  </a:lnTo>
                  <a:cubicBezTo>
                    <a:pt x="2882" y="6577"/>
                    <a:pt x="4466" y="7348"/>
                    <a:pt x="4790" y="8972"/>
                  </a:cubicBezTo>
                  <a:cubicBezTo>
                    <a:pt x="6292" y="10231"/>
                    <a:pt x="7591" y="10434"/>
                    <a:pt x="8647" y="9622"/>
                  </a:cubicBezTo>
                  <a:cubicBezTo>
                    <a:pt x="8972" y="4304"/>
                    <a:pt x="9134" y="1665"/>
                    <a:pt x="9134" y="1665"/>
                  </a:cubicBezTo>
                  <a:close/>
                </a:path>
              </a:pathLst>
            </a:custGeom>
            <a:solidFill>
              <a:srgbClr val="A67157"/>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83"/>
            <p:cNvSpPr/>
            <p:nvPr/>
          </p:nvSpPr>
          <p:spPr>
            <a:xfrm>
              <a:off x="5414000" y="3824150"/>
              <a:ext cx="272025" cy="106600"/>
            </a:xfrm>
            <a:custGeom>
              <a:avLst/>
              <a:gdLst/>
              <a:ahLst/>
              <a:cxnLst/>
              <a:rect l="l" t="t" r="r" b="b"/>
              <a:pathLst>
                <a:path w="10881" h="4264" extrusionOk="0">
                  <a:moveTo>
                    <a:pt x="10596" y="1381"/>
                  </a:moveTo>
                  <a:cubicBezTo>
                    <a:pt x="10880" y="2558"/>
                    <a:pt x="10677" y="3898"/>
                    <a:pt x="10353" y="4263"/>
                  </a:cubicBezTo>
                  <a:cubicBezTo>
                    <a:pt x="7186" y="3370"/>
                    <a:pt x="3857" y="2680"/>
                    <a:pt x="163" y="4020"/>
                  </a:cubicBezTo>
                  <a:cubicBezTo>
                    <a:pt x="1" y="3045"/>
                    <a:pt x="82" y="2477"/>
                    <a:pt x="326" y="1746"/>
                  </a:cubicBezTo>
                  <a:cubicBezTo>
                    <a:pt x="1503" y="407"/>
                    <a:pt x="4101" y="1"/>
                    <a:pt x="8039" y="488"/>
                  </a:cubicBezTo>
                  <a:cubicBezTo>
                    <a:pt x="9500" y="691"/>
                    <a:pt x="10312" y="975"/>
                    <a:pt x="10596" y="1381"/>
                  </a:cubicBezTo>
                  <a:close/>
                </a:path>
              </a:pathLst>
            </a:custGeom>
            <a:solidFill>
              <a:schemeClr val="accen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83"/>
            <p:cNvSpPr/>
            <p:nvPr/>
          </p:nvSpPr>
          <p:spPr>
            <a:xfrm>
              <a:off x="5209000" y="4108325"/>
              <a:ext cx="522700" cy="313625"/>
            </a:xfrm>
            <a:custGeom>
              <a:avLst/>
              <a:gdLst/>
              <a:ahLst/>
              <a:cxnLst/>
              <a:rect l="l" t="t" r="r" b="b"/>
              <a:pathLst>
                <a:path w="20908" h="12545" extrusionOk="0">
                  <a:moveTo>
                    <a:pt x="2233" y="8688"/>
                  </a:moveTo>
                  <a:cubicBezTo>
                    <a:pt x="1665" y="8322"/>
                    <a:pt x="1300" y="8038"/>
                    <a:pt x="1097" y="7713"/>
                  </a:cubicBezTo>
                  <a:cubicBezTo>
                    <a:pt x="650" y="7105"/>
                    <a:pt x="82" y="8972"/>
                    <a:pt x="82" y="9134"/>
                  </a:cubicBezTo>
                  <a:cubicBezTo>
                    <a:pt x="1" y="10352"/>
                    <a:pt x="731" y="10677"/>
                    <a:pt x="1746" y="11245"/>
                  </a:cubicBezTo>
                  <a:cubicBezTo>
                    <a:pt x="3492" y="12179"/>
                    <a:pt x="5522" y="12544"/>
                    <a:pt x="7511" y="12260"/>
                  </a:cubicBezTo>
                  <a:cubicBezTo>
                    <a:pt x="10149" y="11895"/>
                    <a:pt x="12626" y="10312"/>
                    <a:pt x="14087" y="8079"/>
                  </a:cubicBezTo>
                  <a:cubicBezTo>
                    <a:pt x="14493" y="7470"/>
                    <a:pt x="14818" y="6780"/>
                    <a:pt x="15386" y="6333"/>
                  </a:cubicBezTo>
                  <a:cubicBezTo>
                    <a:pt x="15995" y="5887"/>
                    <a:pt x="16929" y="5806"/>
                    <a:pt x="17375" y="6374"/>
                  </a:cubicBezTo>
                  <a:cubicBezTo>
                    <a:pt x="17862" y="6942"/>
                    <a:pt x="20379" y="4060"/>
                    <a:pt x="20542" y="3654"/>
                  </a:cubicBezTo>
                  <a:cubicBezTo>
                    <a:pt x="20907" y="2680"/>
                    <a:pt x="20826" y="772"/>
                    <a:pt x="20014" y="0"/>
                  </a:cubicBezTo>
                  <a:cubicBezTo>
                    <a:pt x="18187" y="285"/>
                    <a:pt x="16482" y="1178"/>
                    <a:pt x="14899" y="2599"/>
                  </a:cubicBezTo>
                  <a:cubicBezTo>
                    <a:pt x="13438" y="4425"/>
                    <a:pt x="12220" y="5765"/>
                    <a:pt x="11245" y="6617"/>
                  </a:cubicBezTo>
                  <a:cubicBezTo>
                    <a:pt x="7998" y="9134"/>
                    <a:pt x="4994" y="9824"/>
                    <a:pt x="2233" y="8688"/>
                  </a:cubicBezTo>
                  <a:close/>
                </a:path>
              </a:pathLst>
            </a:custGeom>
            <a:solidFill>
              <a:schemeClr val="lt1"/>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83"/>
            <p:cNvSpPr/>
            <p:nvPr/>
          </p:nvSpPr>
          <p:spPr>
            <a:xfrm>
              <a:off x="5220175" y="3911425"/>
              <a:ext cx="485125" cy="454700"/>
            </a:xfrm>
            <a:custGeom>
              <a:avLst/>
              <a:gdLst/>
              <a:ahLst/>
              <a:cxnLst/>
              <a:rect l="l" t="t" r="r" b="b"/>
              <a:pathLst>
                <a:path w="19405" h="18188" extrusionOk="0">
                  <a:moveTo>
                    <a:pt x="11529" y="14250"/>
                  </a:moveTo>
                  <a:cubicBezTo>
                    <a:pt x="6292" y="17903"/>
                    <a:pt x="2598" y="18188"/>
                    <a:pt x="650" y="15589"/>
                  </a:cubicBezTo>
                  <a:cubicBezTo>
                    <a:pt x="0" y="14169"/>
                    <a:pt x="325" y="12788"/>
                    <a:pt x="1583" y="11408"/>
                  </a:cubicBezTo>
                  <a:cubicBezTo>
                    <a:pt x="3085" y="9906"/>
                    <a:pt x="4628" y="8364"/>
                    <a:pt x="6171" y="6862"/>
                  </a:cubicBezTo>
                  <a:cubicBezTo>
                    <a:pt x="7794" y="5238"/>
                    <a:pt x="8769" y="3249"/>
                    <a:pt x="9905" y="1178"/>
                  </a:cubicBezTo>
                  <a:cubicBezTo>
                    <a:pt x="9987" y="1097"/>
                    <a:pt x="10027" y="935"/>
                    <a:pt x="10149" y="894"/>
                  </a:cubicBezTo>
                  <a:cubicBezTo>
                    <a:pt x="10271" y="813"/>
                    <a:pt x="10392" y="813"/>
                    <a:pt x="10474" y="813"/>
                  </a:cubicBezTo>
                  <a:cubicBezTo>
                    <a:pt x="11773" y="732"/>
                    <a:pt x="13275" y="772"/>
                    <a:pt x="14087" y="1868"/>
                  </a:cubicBezTo>
                  <a:cubicBezTo>
                    <a:pt x="14249" y="2112"/>
                    <a:pt x="14371" y="2437"/>
                    <a:pt x="14574" y="2680"/>
                  </a:cubicBezTo>
                  <a:cubicBezTo>
                    <a:pt x="14939" y="3167"/>
                    <a:pt x="15548" y="3452"/>
                    <a:pt x="16157" y="3370"/>
                  </a:cubicBezTo>
                  <a:cubicBezTo>
                    <a:pt x="17821" y="3167"/>
                    <a:pt x="17578" y="1341"/>
                    <a:pt x="17659" y="1"/>
                  </a:cubicBezTo>
                  <a:cubicBezTo>
                    <a:pt x="18065" y="488"/>
                    <a:pt x="18349" y="1219"/>
                    <a:pt x="18430" y="2153"/>
                  </a:cubicBezTo>
                  <a:cubicBezTo>
                    <a:pt x="18999" y="5157"/>
                    <a:pt x="19323" y="7065"/>
                    <a:pt x="19405" y="7876"/>
                  </a:cubicBezTo>
                  <a:lnTo>
                    <a:pt x="11529" y="14250"/>
                  </a:lnTo>
                  <a:close/>
                </a:path>
              </a:pathLst>
            </a:custGeom>
            <a:solidFill>
              <a:schemeClr val="accent3"/>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83"/>
            <p:cNvSpPr/>
            <p:nvPr/>
          </p:nvSpPr>
          <p:spPr>
            <a:xfrm>
              <a:off x="6317250" y="3629300"/>
              <a:ext cx="146175" cy="147175"/>
            </a:xfrm>
            <a:custGeom>
              <a:avLst/>
              <a:gdLst/>
              <a:ahLst/>
              <a:cxnLst/>
              <a:rect l="l" t="t" r="r" b="b"/>
              <a:pathLst>
                <a:path w="5847" h="5887" extrusionOk="0">
                  <a:moveTo>
                    <a:pt x="5481" y="3289"/>
                  </a:moveTo>
                  <a:cubicBezTo>
                    <a:pt x="4994" y="4953"/>
                    <a:pt x="4547" y="5846"/>
                    <a:pt x="4101" y="5887"/>
                  </a:cubicBezTo>
                  <a:cubicBezTo>
                    <a:pt x="4101" y="5887"/>
                    <a:pt x="2680" y="5562"/>
                    <a:pt x="1" y="4507"/>
                  </a:cubicBezTo>
                  <a:cubicBezTo>
                    <a:pt x="1" y="4507"/>
                    <a:pt x="163" y="4182"/>
                    <a:pt x="244" y="3898"/>
                  </a:cubicBezTo>
                  <a:cubicBezTo>
                    <a:pt x="244" y="3898"/>
                    <a:pt x="1137" y="4222"/>
                    <a:pt x="2964" y="4872"/>
                  </a:cubicBezTo>
                  <a:cubicBezTo>
                    <a:pt x="2761" y="5359"/>
                    <a:pt x="3086" y="4385"/>
                    <a:pt x="3938" y="1868"/>
                  </a:cubicBezTo>
                  <a:cubicBezTo>
                    <a:pt x="3938" y="1868"/>
                    <a:pt x="2842" y="1462"/>
                    <a:pt x="691" y="691"/>
                  </a:cubicBezTo>
                  <a:cubicBezTo>
                    <a:pt x="691" y="691"/>
                    <a:pt x="731" y="447"/>
                    <a:pt x="894" y="1"/>
                  </a:cubicBezTo>
                  <a:cubicBezTo>
                    <a:pt x="3857" y="1015"/>
                    <a:pt x="5359" y="1503"/>
                    <a:pt x="5359" y="1503"/>
                  </a:cubicBezTo>
                  <a:cubicBezTo>
                    <a:pt x="5806" y="1706"/>
                    <a:pt x="5846" y="2314"/>
                    <a:pt x="5481" y="3289"/>
                  </a:cubicBez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83"/>
            <p:cNvSpPr/>
            <p:nvPr/>
          </p:nvSpPr>
          <p:spPr>
            <a:xfrm>
              <a:off x="6360900" y="3694875"/>
              <a:ext cx="59900" cy="27825"/>
            </a:xfrm>
            <a:custGeom>
              <a:avLst/>
              <a:gdLst/>
              <a:ahLst/>
              <a:cxnLst/>
              <a:rect l="l" t="t" r="r" b="b"/>
              <a:pathLst>
                <a:path w="2396" h="1113" extrusionOk="0">
                  <a:moveTo>
                    <a:pt x="204" y="0"/>
                  </a:moveTo>
                  <a:cubicBezTo>
                    <a:pt x="163" y="0"/>
                    <a:pt x="111" y="38"/>
                    <a:pt x="81" y="97"/>
                  </a:cubicBezTo>
                  <a:lnTo>
                    <a:pt x="41" y="219"/>
                  </a:lnTo>
                  <a:cubicBezTo>
                    <a:pt x="0" y="300"/>
                    <a:pt x="41" y="382"/>
                    <a:pt x="122" y="382"/>
                  </a:cubicBezTo>
                  <a:lnTo>
                    <a:pt x="2152" y="1112"/>
                  </a:lnTo>
                  <a:cubicBezTo>
                    <a:pt x="2233" y="1112"/>
                    <a:pt x="2314" y="1072"/>
                    <a:pt x="2355" y="1031"/>
                  </a:cubicBezTo>
                  <a:lnTo>
                    <a:pt x="2395" y="869"/>
                  </a:lnTo>
                  <a:cubicBezTo>
                    <a:pt x="2395" y="828"/>
                    <a:pt x="2355" y="747"/>
                    <a:pt x="2314" y="706"/>
                  </a:cubicBezTo>
                  <a:lnTo>
                    <a:pt x="244" y="16"/>
                  </a:lnTo>
                  <a:cubicBezTo>
                    <a:pt x="233" y="5"/>
                    <a:pt x="219" y="0"/>
                    <a:pt x="2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83"/>
            <p:cNvSpPr/>
            <p:nvPr/>
          </p:nvSpPr>
          <p:spPr>
            <a:xfrm>
              <a:off x="6475575" y="4164150"/>
              <a:ext cx="674925" cy="181675"/>
            </a:xfrm>
            <a:custGeom>
              <a:avLst/>
              <a:gdLst/>
              <a:ahLst/>
              <a:cxnLst/>
              <a:rect l="l" t="t" r="r" b="b"/>
              <a:pathLst>
                <a:path w="26997" h="7267" extrusionOk="0">
                  <a:moveTo>
                    <a:pt x="1381" y="2273"/>
                  </a:moveTo>
                  <a:cubicBezTo>
                    <a:pt x="4182" y="2679"/>
                    <a:pt x="6983" y="3045"/>
                    <a:pt x="9825" y="3410"/>
                  </a:cubicBezTo>
                  <a:cubicBezTo>
                    <a:pt x="11814" y="3694"/>
                    <a:pt x="13803" y="3938"/>
                    <a:pt x="15711" y="4506"/>
                  </a:cubicBezTo>
                  <a:cubicBezTo>
                    <a:pt x="18877" y="5399"/>
                    <a:pt x="21922" y="7104"/>
                    <a:pt x="25210" y="7267"/>
                  </a:cubicBezTo>
                  <a:cubicBezTo>
                    <a:pt x="25251" y="6820"/>
                    <a:pt x="24764" y="6536"/>
                    <a:pt x="24358" y="6374"/>
                  </a:cubicBezTo>
                  <a:cubicBezTo>
                    <a:pt x="21881" y="5480"/>
                    <a:pt x="19446" y="4547"/>
                    <a:pt x="17010" y="3613"/>
                  </a:cubicBezTo>
                  <a:cubicBezTo>
                    <a:pt x="20339" y="3532"/>
                    <a:pt x="23667" y="3451"/>
                    <a:pt x="26996" y="3370"/>
                  </a:cubicBezTo>
                  <a:cubicBezTo>
                    <a:pt x="24804" y="1949"/>
                    <a:pt x="22003" y="1908"/>
                    <a:pt x="19405" y="2152"/>
                  </a:cubicBezTo>
                  <a:cubicBezTo>
                    <a:pt x="16766" y="2395"/>
                    <a:pt x="14128" y="2842"/>
                    <a:pt x="11570" y="2314"/>
                  </a:cubicBezTo>
                  <a:cubicBezTo>
                    <a:pt x="13397" y="2598"/>
                    <a:pt x="15386" y="2030"/>
                    <a:pt x="16766" y="771"/>
                  </a:cubicBezTo>
                  <a:cubicBezTo>
                    <a:pt x="11205" y="1827"/>
                    <a:pt x="5440" y="1583"/>
                    <a:pt x="0" y="0"/>
                  </a:cubicBezTo>
                  <a:lnTo>
                    <a:pt x="1381" y="2273"/>
                  </a:ln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83"/>
            <p:cNvSpPr/>
            <p:nvPr/>
          </p:nvSpPr>
          <p:spPr>
            <a:xfrm>
              <a:off x="6110225" y="4306225"/>
              <a:ext cx="1244250" cy="401925"/>
            </a:xfrm>
            <a:custGeom>
              <a:avLst/>
              <a:gdLst/>
              <a:ahLst/>
              <a:cxnLst/>
              <a:rect l="l" t="t" r="r" b="b"/>
              <a:pathLst>
                <a:path w="49770" h="16077" extrusionOk="0">
                  <a:moveTo>
                    <a:pt x="49729" y="7673"/>
                  </a:moveTo>
                  <a:cubicBezTo>
                    <a:pt x="49648" y="7917"/>
                    <a:pt x="49526" y="8119"/>
                    <a:pt x="49364" y="8363"/>
                  </a:cubicBezTo>
                  <a:cubicBezTo>
                    <a:pt x="46198" y="12220"/>
                    <a:pt x="38038" y="14777"/>
                    <a:pt x="25007" y="16076"/>
                  </a:cubicBezTo>
                  <a:cubicBezTo>
                    <a:pt x="12179" y="15751"/>
                    <a:pt x="4263" y="14249"/>
                    <a:pt x="1177" y="11570"/>
                  </a:cubicBezTo>
                  <a:cubicBezTo>
                    <a:pt x="0" y="10677"/>
                    <a:pt x="244" y="7348"/>
                    <a:pt x="1868" y="1543"/>
                  </a:cubicBezTo>
                  <a:cubicBezTo>
                    <a:pt x="1786" y="2152"/>
                    <a:pt x="1665" y="2802"/>
                    <a:pt x="1624" y="3451"/>
                  </a:cubicBezTo>
                  <a:cubicBezTo>
                    <a:pt x="1583" y="5115"/>
                    <a:pt x="2679" y="6699"/>
                    <a:pt x="4425" y="6983"/>
                  </a:cubicBezTo>
                  <a:cubicBezTo>
                    <a:pt x="4547" y="5724"/>
                    <a:pt x="4669" y="4425"/>
                    <a:pt x="4831" y="3167"/>
                  </a:cubicBezTo>
                  <a:cubicBezTo>
                    <a:pt x="4953" y="2030"/>
                    <a:pt x="5156" y="812"/>
                    <a:pt x="5968" y="0"/>
                  </a:cubicBezTo>
                  <a:cubicBezTo>
                    <a:pt x="6739" y="3370"/>
                    <a:pt x="5278" y="7226"/>
                    <a:pt x="7104" y="10149"/>
                  </a:cubicBezTo>
                  <a:cubicBezTo>
                    <a:pt x="7226" y="10352"/>
                    <a:pt x="7348" y="10515"/>
                    <a:pt x="7551" y="10636"/>
                  </a:cubicBezTo>
                  <a:cubicBezTo>
                    <a:pt x="7754" y="10758"/>
                    <a:pt x="7997" y="10758"/>
                    <a:pt x="8200" y="10758"/>
                  </a:cubicBezTo>
                  <a:cubicBezTo>
                    <a:pt x="9784" y="10636"/>
                    <a:pt x="11042" y="9378"/>
                    <a:pt x="12219" y="8322"/>
                  </a:cubicBezTo>
                  <a:cubicBezTo>
                    <a:pt x="13803" y="6861"/>
                    <a:pt x="15629" y="5603"/>
                    <a:pt x="17537" y="4588"/>
                  </a:cubicBezTo>
                  <a:cubicBezTo>
                    <a:pt x="17050" y="6902"/>
                    <a:pt x="15305" y="8647"/>
                    <a:pt x="13600" y="10271"/>
                  </a:cubicBezTo>
                  <a:cubicBezTo>
                    <a:pt x="16035" y="10433"/>
                    <a:pt x="18349" y="10758"/>
                    <a:pt x="20826" y="10474"/>
                  </a:cubicBezTo>
                  <a:cubicBezTo>
                    <a:pt x="23708" y="10149"/>
                    <a:pt x="26509" y="9256"/>
                    <a:pt x="29432" y="8850"/>
                  </a:cubicBezTo>
                  <a:cubicBezTo>
                    <a:pt x="29635" y="8810"/>
                    <a:pt x="29838" y="8769"/>
                    <a:pt x="30000" y="8891"/>
                  </a:cubicBezTo>
                  <a:cubicBezTo>
                    <a:pt x="30447" y="9134"/>
                    <a:pt x="30203" y="9784"/>
                    <a:pt x="29878" y="10190"/>
                  </a:cubicBezTo>
                  <a:cubicBezTo>
                    <a:pt x="29554" y="10555"/>
                    <a:pt x="29148" y="11042"/>
                    <a:pt x="29391" y="11489"/>
                  </a:cubicBezTo>
                  <a:cubicBezTo>
                    <a:pt x="36333" y="12341"/>
                    <a:pt x="43194" y="10312"/>
                    <a:pt x="49770" y="7632"/>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83"/>
            <p:cNvSpPr/>
            <p:nvPr/>
          </p:nvSpPr>
          <p:spPr>
            <a:xfrm>
              <a:off x="5397775" y="2959475"/>
              <a:ext cx="532825" cy="557200"/>
            </a:xfrm>
            <a:custGeom>
              <a:avLst/>
              <a:gdLst/>
              <a:ahLst/>
              <a:cxnLst/>
              <a:rect l="l" t="t" r="r" b="b"/>
              <a:pathLst>
                <a:path w="21313" h="22288" extrusionOk="0">
                  <a:moveTo>
                    <a:pt x="20623" y="22125"/>
                  </a:moveTo>
                  <a:cubicBezTo>
                    <a:pt x="20582" y="22166"/>
                    <a:pt x="20501" y="22206"/>
                    <a:pt x="20420" y="22288"/>
                  </a:cubicBezTo>
                  <a:cubicBezTo>
                    <a:pt x="19811" y="21882"/>
                    <a:pt x="20095" y="20542"/>
                    <a:pt x="20217" y="19689"/>
                  </a:cubicBezTo>
                  <a:cubicBezTo>
                    <a:pt x="20501" y="16929"/>
                    <a:pt x="19973" y="16076"/>
                    <a:pt x="19892" y="15021"/>
                  </a:cubicBezTo>
                  <a:cubicBezTo>
                    <a:pt x="19892" y="12707"/>
                    <a:pt x="18715" y="10921"/>
                    <a:pt x="17659" y="8972"/>
                  </a:cubicBezTo>
                  <a:cubicBezTo>
                    <a:pt x="17537" y="8769"/>
                    <a:pt x="17416" y="8566"/>
                    <a:pt x="17253" y="8445"/>
                  </a:cubicBezTo>
                  <a:cubicBezTo>
                    <a:pt x="17010" y="8242"/>
                    <a:pt x="16644" y="8160"/>
                    <a:pt x="16320" y="8120"/>
                  </a:cubicBezTo>
                  <a:cubicBezTo>
                    <a:pt x="12098" y="7470"/>
                    <a:pt x="7957" y="6171"/>
                    <a:pt x="4060" y="4263"/>
                  </a:cubicBezTo>
                  <a:cubicBezTo>
                    <a:pt x="2964" y="3736"/>
                    <a:pt x="690" y="3045"/>
                    <a:pt x="203" y="1746"/>
                  </a:cubicBezTo>
                  <a:cubicBezTo>
                    <a:pt x="0" y="1137"/>
                    <a:pt x="122" y="569"/>
                    <a:pt x="406" y="1"/>
                  </a:cubicBezTo>
                  <a:cubicBezTo>
                    <a:pt x="487" y="82"/>
                    <a:pt x="650" y="163"/>
                    <a:pt x="772" y="285"/>
                  </a:cubicBezTo>
                  <a:cubicBezTo>
                    <a:pt x="5237" y="3248"/>
                    <a:pt x="10839" y="3857"/>
                    <a:pt x="15914" y="5725"/>
                  </a:cubicBezTo>
                  <a:cubicBezTo>
                    <a:pt x="16563" y="5968"/>
                    <a:pt x="17213" y="6212"/>
                    <a:pt x="17740" y="6658"/>
                  </a:cubicBezTo>
                  <a:cubicBezTo>
                    <a:pt x="18187" y="7024"/>
                    <a:pt x="18552" y="7551"/>
                    <a:pt x="18836" y="8039"/>
                  </a:cubicBezTo>
                  <a:cubicBezTo>
                    <a:pt x="21313" y="12220"/>
                    <a:pt x="21272" y="17294"/>
                    <a:pt x="20623" y="22166"/>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83"/>
            <p:cNvSpPr/>
            <p:nvPr/>
          </p:nvSpPr>
          <p:spPr>
            <a:xfrm>
              <a:off x="5686000" y="2848850"/>
              <a:ext cx="410025" cy="138050"/>
            </a:xfrm>
            <a:custGeom>
              <a:avLst/>
              <a:gdLst/>
              <a:ahLst/>
              <a:cxnLst/>
              <a:rect l="l" t="t" r="r" b="b"/>
              <a:pathLst>
                <a:path w="16401" h="5522" extrusionOk="0">
                  <a:moveTo>
                    <a:pt x="16401" y="1828"/>
                  </a:moveTo>
                  <a:cubicBezTo>
                    <a:pt x="16157" y="3086"/>
                    <a:pt x="15832" y="4304"/>
                    <a:pt x="15467" y="5522"/>
                  </a:cubicBezTo>
                  <a:cubicBezTo>
                    <a:pt x="15183" y="5359"/>
                    <a:pt x="14574" y="4913"/>
                    <a:pt x="13559" y="4223"/>
                  </a:cubicBezTo>
                  <a:cubicBezTo>
                    <a:pt x="12544" y="3695"/>
                    <a:pt x="11205" y="3614"/>
                    <a:pt x="9540" y="3979"/>
                  </a:cubicBezTo>
                  <a:cubicBezTo>
                    <a:pt x="9540" y="3939"/>
                    <a:pt x="9500" y="3939"/>
                    <a:pt x="9500" y="3898"/>
                  </a:cubicBezTo>
                  <a:cubicBezTo>
                    <a:pt x="4628" y="4385"/>
                    <a:pt x="2801" y="4994"/>
                    <a:pt x="2801" y="4994"/>
                  </a:cubicBezTo>
                  <a:cubicBezTo>
                    <a:pt x="2192" y="4710"/>
                    <a:pt x="0" y="3533"/>
                    <a:pt x="0" y="3533"/>
                  </a:cubicBezTo>
                  <a:cubicBezTo>
                    <a:pt x="0" y="3533"/>
                    <a:pt x="6780" y="2152"/>
                    <a:pt x="9256" y="1584"/>
                  </a:cubicBezTo>
                  <a:cubicBezTo>
                    <a:pt x="11732" y="1016"/>
                    <a:pt x="15345" y="1"/>
                    <a:pt x="16279" y="1584"/>
                  </a:cubicBezTo>
                  <a:cubicBezTo>
                    <a:pt x="16320" y="1665"/>
                    <a:pt x="16360" y="1747"/>
                    <a:pt x="16401" y="1828"/>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83"/>
            <p:cNvSpPr/>
            <p:nvPr/>
          </p:nvSpPr>
          <p:spPr>
            <a:xfrm>
              <a:off x="6726250" y="2798125"/>
              <a:ext cx="213150" cy="1111300"/>
            </a:xfrm>
            <a:custGeom>
              <a:avLst/>
              <a:gdLst/>
              <a:ahLst/>
              <a:cxnLst/>
              <a:rect l="l" t="t" r="r" b="b"/>
              <a:pathLst>
                <a:path w="8526" h="44452" extrusionOk="0">
                  <a:moveTo>
                    <a:pt x="8160" y="27118"/>
                  </a:moveTo>
                  <a:cubicBezTo>
                    <a:pt x="7998" y="29716"/>
                    <a:pt x="5806" y="39905"/>
                    <a:pt x="4831" y="44452"/>
                  </a:cubicBezTo>
                  <a:cubicBezTo>
                    <a:pt x="3451" y="43396"/>
                    <a:pt x="2761" y="42869"/>
                    <a:pt x="2761" y="42869"/>
                  </a:cubicBezTo>
                  <a:cubicBezTo>
                    <a:pt x="3695" y="37794"/>
                    <a:pt x="4750" y="32842"/>
                    <a:pt x="5521" y="27727"/>
                  </a:cubicBezTo>
                  <a:cubicBezTo>
                    <a:pt x="5643" y="26752"/>
                    <a:pt x="5806" y="25778"/>
                    <a:pt x="5724" y="24804"/>
                  </a:cubicBezTo>
                  <a:cubicBezTo>
                    <a:pt x="5684" y="23789"/>
                    <a:pt x="5359" y="22733"/>
                    <a:pt x="5075" y="21759"/>
                  </a:cubicBezTo>
                  <a:cubicBezTo>
                    <a:pt x="3776" y="17700"/>
                    <a:pt x="2152" y="13762"/>
                    <a:pt x="1178" y="9581"/>
                  </a:cubicBezTo>
                  <a:cubicBezTo>
                    <a:pt x="203" y="5684"/>
                    <a:pt x="0" y="2558"/>
                    <a:pt x="244" y="122"/>
                  </a:cubicBezTo>
                  <a:lnTo>
                    <a:pt x="447" y="0"/>
                  </a:lnTo>
                  <a:cubicBezTo>
                    <a:pt x="2071" y="7429"/>
                    <a:pt x="5075" y="16522"/>
                    <a:pt x="6780" y="19973"/>
                  </a:cubicBezTo>
                  <a:cubicBezTo>
                    <a:pt x="8525" y="23424"/>
                    <a:pt x="8404" y="23789"/>
                    <a:pt x="8160" y="27118"/>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3" name="Google Shape;7173;p83"/>
          <p:cNvGrpSpPr/>
          <p:nvPr/>
        </p:nvGrpSpPr>
        <p:grpSpPr>
          <a:xfrm flipH="1">
            <a:off x="1242936" y="739335"/>
            <a:ext cx="391559" cy="552913"/>
            <a:chOff x="5144800" y="3545975"/>
            <a:chExt cx="559050" cy="789425"/>
          </a:xfrm>
        </p:grpSpPr>
        <p:sp>
          <p:nvSpPr>
            <p:cNvPr id="7174" name="Google Shape;7174;p83"/>
            <p:cNvSpPr/>
            <p:nvPr/>
          </p:nvSpPr>
          <p:spPr>
            <a:xfrm>
              <a:off x="5238275" y="3558550"/>
              <a:ext cx="450000" cy="538900"/>
            </a:xfrm>
            <a:custGeom>
              <a:avLst/>
              <a:gdLst/>
              <a:ahLst/>
              <a:cxnLst/>
              <a:rect l="l" t="t" r="r" b="b"/>
              <a:pathLst>
                <a:path w="18000" h="21556" extrusionOk="0">
                  <a:moveTo>
                    <a:pt x="9202" y="1"/>
                  </a:moveTo>
                  <a:lnTo>
                    <a:pt x="7442" y="4143"/>
                  </a:lnTo>
                  <a:lnTo>
                    <a:pt x="10118" y="5573"/>
                  </a:lnTo>
                  <a:lnTo>
                    <a:pt x="6819" y="9422"/>
                  </a:lnTo>
                  <a:cubicBezTo>
                    <a:pt x="6819" y="9422"/>
                    <a:pt x="6004" y="8689"/>
                    <a:pt x="5005" y="8689"/>
                  </a:cubicBezTo>
                  <a:cubicBezTo>
                    <a:pt x="4506" y="8689"/>
                    <a:pt x="3960" y="8872"/>
                    <a:pt x="3447" y="9422"/>
                  </a:cubicBezTo>
                  <a:cubicBezTo>
                    <a:pt x="1907" y="11108"/>
                    <a:pt x="1" y="13711"/>
                    <a:pt x="1" y="13711"/>
                  </a:cubicBezTo>
                  <a:cubicBezTo>
                    <a:pt x="1" y="13711"/>
                    <a:pt x="2237" y="17707"/>
                    <a:pt x="5023" y="19100"/>
                  </a:cubicBezTo>
                  <a:cubicBezTo>
                    <a:pt x="7809" y="20493"/>
                    <a:pt x="11621" y="21556"/>
                    <a:pt x="11621" y="21556"/>
                  </a:cubicBezTo>
                  <a:lnTo>
                    <a:pt x="15507" y="16753"/>
                  </a:lnTo>
                  <a:cubicBezTo>
                    <a:pt x="15507" y="16753"/>
                    <a:pt x="14334" y="14151"/>
                    <a:pt x="13088" y="13491"/>
                  </a:cubicBezTo>
                  <a:lnTo>
                    <a:pt x="14591" y="8432"/>
                  </a:lnTo>
                  <a:lnTo>
                    <a:pt x="16130" y="9055"/>
                  </a:lnTo>
                  <a:lnTo>
                    <a:pt x="18000" y="6086"/>
                  </a:lnTo>
                  <a:cubicBezTo>
                    <a:pt x="18000" y="6086"/>
                    <a:pt x="15874" y="404"/>
                    <a:pt x="9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83"/>
            <p:cNvSpPr/>
            <p:nvPr/>
          </p:nvSpPr>
          <p:spPr>
            <a:xfrm>
              <a:off x="5144800" y="3545975"/>
              <a:ext cx="559050" cy="789425"/>
            </a:xfrm>
            <a:custGeom>
              <a:avLst/>
              <a:gdLst/>
              <a:ahLst/>
              <a:cxnLst/>
              <a:rect l="l" t="t" r="r" b="b"/>
              <a:pathLst>
                <a:path w="22362" h="31577" extrusionOk="0">
                  <a:moveTo>
                    <a:pt x="14309" y="915"/>
                  </a:moveTo>
                  <a:cubicBezTo>
                    <a:pt x="14460" y="915"/>
                    <a:pt x="14603" y="931"/>
                    <a:pt x="14737" y="980"/>
                  </a:cubicBezTo>
                  <a:cubicBezTo>
                    <a:pt x="17230" y="1677"/>
                    <a:pt x="19246" y="3107"/>
                    <a:pt x="20822" y="5159"/>
                  </a:cubicBezTo>
                  <a:cubicBezTo>
                    <a:pt x="21006" y="5416"/>
                    <a:pt x="21152" y="5709"/>
                    <a:pt x="21336" y="6003"/>
                  </a:cubicBezTo>
                  <a:cubicBezTo>
                    <a:pt x="21212" y="6053"/>
                    <a:pt x="21065" y="6077"/>
                    <a:pt x="20899" y="6077"/>
                  </a:cubicBezTo>
                  <a:cubicBezTo>
                    <a:pt x="18909" y="6077"/>
                    <a:pt x="14187" y="2638"/>
                    <a:pt x="13307" y="980"/>
                  </a:cubicBezTo>
                  <a:cubicBezTo>
                    <a:pt x="13674" y="980"/>
                    <a:pt x="14008" y="915"/>
                    <a:pt x="14309" y="915"/>
                  </a:cubicBezTo>
                  <a:close/>
                  <a:moveTo>
                    <a:pt x="12941" y="2153"/>
                  </a:moveTo>
                  <a:cubicBezTo>
                    <a:pt x="14224" y="3143"/>
                    <a:pt x="15507" y="4096"/>
                    <a:pt x="16753" y="5086"/>
                  </a:cubicBezTo>
                  <a:cubicBezTo>
                    <a:pt x="18000" y="6149"/>
                    <a:pt x="19466" y="6736"/>
                    <a:pt x="21152" y="6956"/>
                  </a:cubicBezTo>
                  <a:cubicBezTo>
                    <a:pt x="20786" y="7615"/>
                    <a:pt x="20419" y="8239"/>
                    <a:pt x="20016" y="8935"/>
                  </a:cubicBezTo>
                  <a:cubicBezTo>
                    <a:pt x="17267" y="7505"/>
                    <a:pt x="14517" y="6076"/>
                    <a:pt x="11694" y="4573"/>
                  </a:cubicBezTo>
                  <a:cubicBezTo>
                    <a:pt x="12171" y="3693"/>
                    <a:pt x="12574" y="2850"/>
                    <a:pt x="12941" y="2153"/>
                  </a:cubicBezTo>
                  <a:close/>
                  <a:moveTo>
                    <a:pt x="13674" y="6589"/>
                  </a:moveTo>
                  <a:cubicBezTo>
                    <a:pt x="15030" y="7322"/>
                    <a:pt x="16313" y="8019"/>
                    <a:pt x="17596" y="8679"/>
                  </a:cubicBezTo>
                  <a:cubicBezTo>
                    <a:pt x="17816" y="8825"/>
                    <a:pt x="17963" y="8935"/>
                    <a:pt x="17853" y="9228"/>
                  </a:cubicBezTo>
                  <a:cubicBezTo>
                    <a:pt x="17376" y="10805"/>
                    <a:pt x="16937" y="12381"/>
                    <a:pt x="16423" y="13957"/>
                  </a:cubicBezTo>
                  <a:cubicBezTo>
                    <a:pt x="16387" y="14067"/>
                    <a:pt x="16203" y="14214"/>
                    <a:pt x="16093" y="14214"/>
                  </a:cubicBezTo>
                  <a:cubicBezTo>
                    <a:pt x="13857" y="13921"/>
                    <a:pt x="11988" y="13004"/>
                    <a:pt x="10631" y="11171"/>
                  </a:cubicBezTo>
                  <a:cubicBezTo>
                    <a:pt x="10558" y="11061"/>
                    <a:pt x="10558" y="10768"/>
                    <a:pt x="10668" y="10658"/>
                  </a:cubicBezTo>
                  <a:cubicBezTo>
                    <a:pt x="11658" y="9302"/>
                    <a:pt x="12648" y="7982"/>
                    <a:pt x="13674" y="6589"/>
                  </a:cubicBezTo>
                  <a:close/>
                  <a:moveTo>
                    <a:pt x="8478" y="9548"/>
                  </a:moveTo>
                  <a:cubicBezTo>
                    <a:pt x="8532" y="9548"/>
                    <a:pt x="8591" y="9552"/>
                    <a:pt x="8652" y="9558"/>
                  </a:cubicBezTo>
                  <a:cubicBezTo>
                    <a:pt x="8762" y="9595"/>
                    <a:pt x="8872" y="9595"/>
                    <a:pt x="8982" y="9668"/>
                  </a:cubicBezTo>
                  <a:cubicBezTo>
                    <a:pt x="9275" y="9778"/>
                    <a:pt x="9568" y="9888"/>
                    <a:pt x="9972" y="10035"/>
                  </a:cubicBezTo>
                  <a:cubicBezTo>
                    <a:pt x="9532" y="10475"/>
                    <a:pt x="9605" y="10915"/>
                    <a:pt x="9825" y="11281"/>
                  </a:cubicBezTo>
                  <a:cubicBezTo>
                    <a:pt x="10265" y="11904"/>
                    <a:pt x="10705" y="12638"/>
                    <a:pt x="11291" y="13077"/>
                  </a:cubicBezTo>
                  <a:cubicBezTo>
                    <a:pt x="12721" y="14177"/>
                    <a:pt x="14261" y="15020"/>
                    <a:pt x="16130" y="15094"/>
                  </a:cubicBezTo>
                  <a:cubicBezTo>
                    <a:pt x="16170" y="15098"/>
                    <a:pt x="16209" y="15099"/>
                    <a:pt x="16248" y="15099"/>
                  </a:cubicBezTo>
                  <a:cubicBezTo>
                    <a:pt x="16569" y="15099"/>
                    <a:pt x="16866" y="14976"/>
                    <a:pt x="17193" y="14910"/>
                  </a:cubicBezTo>
                  <a:cubicBezTo>
                    <a:pt x="17230" y="14837"/>
                    <a:pt x="17267" y="14764"/>
                    <a:pt x="17303" y="14690"/>
                  </a:cubicBezTo>
                  <a:cubicBezTo>
                    <a:pt x="17743" y="15277"/>
                    <a:pt x="18256" y="15863"/>
                    <a:pt x="18660" y="16487"/>
                  </a:cubicBezTo>
                  <a:cubicBezTo>
                    <a:pt x="18940" y="16985"/>
                    <a:pt x="18823" y="17245"/>
                    <a:pt x="18378" y="17245"/>
                  </a:cubicBezTo>
                  <a:cubicBezTo>
                    <a:pt x="18299" y="17245"/>
                    <a:pt x="18209" y="17236"/>
                    <a:pt x="18110" y="17220"/>
                  </a:cubicBezTo>
                  <a:cubicBezTo>
                    <a:pt x="15360" y="16817"/>
                    <a:pt x="12904" y="15717"/>
                    <a:pt x="10851" y="13847"/>
                  </a:cubicBezTo>
                  <a:cubicBezTo>
                    <a:pt x="10228" y="13297"/>
                    <a:pt x="9568" y="12784"/>
                    <a:pt x="9018" y="12161"/>
                  </a:cubicBezTo>
                  <a:cubicBezTo>
                    <a:pt x="8579" y="11648"/>
                    <a:pt x="8212" y="11025"/>
                    <a:pt x="7955" y="10365"/>
                  </a:cubicBezTo>
                  <a:cubicBezTo>
                    <a:pt x="7723" y="9866"/>
                    <a:pt x="7942" y="9548"/>
                    <a:pt x="8478" y="9548"/>
                  </a:cubicBezTo>
                  <a:close/>
                  <a:moveTo>
                    <a:pt x="7112" y="10548"/>
                  </a:moveTo>
                  <a:cubicBezTo>
                    <a:pt x="7992" y="12894"/>
                    <a:pt x="9935" y="14104"/>
                    <a:pt x="11694" y="15534"/>
                  </a:cubicBezTo>
                  <a:cubicBezTo>
                    <a:pt x="13491" y="16963"/>
                    <a:pt x="15617" y="17623"/>
                    <a:pt x="17963" y="18063"/>
                  </a:cubicBezTo>
                  <a:cubicBezTo>
                    <a:pt x="17596" y="18613"/>
                    <a:pt x="17303" y="19089"/>
                    <a:pt x="16973" y="19529"/>
                  </a:cubicBezTo>
                  <a:cubicBezTo>
                    <a:pt x="16533" y="20152"/>
                    <a:pt x="16057" y="20739"/>
                    <a:pt x="15654" y="21362"/>
                  </a:cubicBezTo>
                  <a:cubicBezTo>
                    <a:pt x="15493" y="21602"/>
                    <a:pt x="15333" y="21687"/>
                    <a:pt x="15131" y="21687"/>
                  </a:cubicBezTo>
                  <a:cubicBezTo>
                    <a:pt x="15055" y="21687"/>
                    <a:pt x="14973" y="21675"/>
                    <a:pt x="14884" y="21655"/>
                  </a:cubicBezTo>
                  <a:cubicBezTo>
                    <a:pt x="13931" y="21326"/>
                    <a:pt x="12904" y="21142"/>
                    <a:pt x="11988" y="20739"/>
                  </a:cubicBezTo>
                  <a:cubicBezTo>
                    <a:pt x="10008" y="19896"/>
                    <a:pt x="8029" y="19053"/>
                    <a:pt x="6452" y="17476"/>
                  </a:cubicBezTo>
                  <a:cubicBezTo>
                    <a:pt x="5389" y="16377"/>
                    <a:pt x="5316" y="16340"/>
                    <a:pt x="6196" y="15057"/>
                  </a:cubicBezTo>
                  <a:cubicBezTo>
                    <a:pt x="6526" y="14617"/>
                    <a:pt x="6819" y="14177"/>
                    <a:pt x="7039" y="13737"/>
                  </a:cubicBezTo>
                  <a:cubicBezTo>
                    <a:pt x="7112" y="13591"/>
                    <a:pt x="7039" y="13371"/>
                    <a:pt x="7039" y="13187"/>
                  </a:cubicBezTo>
                  <a:cubicBezTo>
                    <a:pt x="6856" y="13224"/>
                    <a:pt x="6636" y="13261"/>
                    <a:pt x="6562" y="13407"/>
                  </a:cubicBezTo>
                  <a:cubicBezTo>
                    <a:pt x="6012" y="14067"/>
                    <a:pt x="5499" y="14727"/>
                    <a:pt x="4949" y="15424"/>
                  </a:cubicBezTo>
                  <a:lnTo>
                    <a:pt x="4949" y="15460"/>
                  </a:lnTo>
                  <a:cubicBezTo>
                    <a:pt x="4216" y="14617"/>
                    <a:pt x="4216" y="14361"/>
                    <a:pt x="4876" y="13591"/>
                  </a:cubicBezTo>
                  <a:cubicBezTo>
                    <a:pt x="5536" y="12784"/>
                    <a:pt x="6159" y="11904"/>
                    <a:pt x="6782" y="11061"/>
                  </a:cubicBezTo>
                  <a:cubicBezTo>
                    <a:pt x="6892" y="10915"/>
                    <a:pt x="6966" y="10768"/>
                    <a:pt x="7112" y="10548"/>
                  </a:cubicBezTo>
                  <a:close/>
                  <a:moveTo>
                    <a:pt x="7222" y="19273"/>
                  </a:moveTo>
                  <a:cubicBezTo>
                    <a:pt x="7919" y="19676"/>
                    <a:pt x="8762" y="20152"/>
                    <a:pt x="9642" y="20666"/>
                  </a:cubicBezTo>
                  <a:cubicBezTo>
                    <a:pt x="7076" y="23452"/>
                    <a:pt x="4509" y="26238"/>
                    <a:pt x="1907" y="29024"/>
                  </a:cubicBezTo>
                  <a:cubicBezTo>
                    <a:pt x="1870" y="28987"/>
                    <a:pt x="1797" y="28950"/>
                    <a:pt x="1723" y="28914"/>
                  </a:cubicBezTo>
                  <a:cubicBezTo>
                    <a:pt x="3556" y="25724"/>
                    <a:pt x="5353" y="22535"/>
                    <a:pt x="7222" y="19273"/>
                  </a:cubicBezTo>
                  <a:close/>
                  <a:moveTo>
                    <a:pt x="14165" y="0"/>
                  </a:moveTo>
                  <a:cubicBezTo>
                    <a:pt x="13401" y="0"/>
                    <a:pt x="12850" y="420"/>
                    <a:pt x="12464" y="1274"/>
                  </a:cubicBezTo>
                  <a:cubicBezTo>
                    <a:pt x="12391" y="1457"/>
                    <a:pt x="12281" y="1604"/>
                    <a:pt x="12208" y="1750"/>
                  </a:cubicBezTo>
                  <a:cubicBezTo>
                    <a:pt x="11878" y="2483"/>
                    <a:pt x="11475" y="3143"/>
                    <a:pt x="11181" y="3876"/>
                  </a:cubicBezTo>
                  <a:cubicBezTo>
                    <a:pt x="10888" y="4683"/>
                    <a:pt x="10998" y="4939"/>
                    <a:pt x="11694" y="5416"/>
                  </a:cubicBezTo>
                  <a:cubicBezTo>
                    <a:pt x="12134" y="5709"/>
                    <a:pt x="12574" y="5966"/>
                    <a:pt x="13051" y="6222"/>
                  </a:cubicBezTo>
                  <a:cubicBezTo>
                    <a:pt x="12134" y="7359"/>
                    <a:pt x="11291" y="8422"/>
                    <a:pt x="10448" y="9485"/>
                  </a:cubicBezTo>
                  <a:cubicBezTo>
                    <a:pt x="9972" y="9265"/>
                    <a:pt x="9532" y="9045"/>
                    <a:pt x="9092" y="8898"/>
                  </a:cubicBezTo>
                  <a:cubicBezTo>
                    <a:pt x="8842" y="8819"/>
                    <a:pt x="8586" y="8778"/>
                    <a:pt x="8335" y="8778"/>
                  </a:cubicBezTo>
                  <a:cubicBezTo>
                    <a:pt x="7776" y="8778"/>
                    <a:pt x="7247" y="8981"/>
                    <a:pt x="6892" y="9412"/>
                  </a:cubicBezTo>
                  <a:cubicBezTo>
                    <a:pt x="5793" y="10731"/>
                    <a:pt x="4839" y="12161"/>
                    <a:pt x="3813" y="13554"/>
                  </a:cubicBezTo>
                  <a:cubicBezTo>
                    <a:pt x="3520" y="13957"/>
                    <a:pt x="3373" y="14434"/>
                    <a:pt x="3630" y="14910"/>
                  </a:cubicBezTo>
                  <a:cubicBezTo>
                    <a:pt x="4033" y="15607"/>
                    <a:pt x="4436" y="16340"/>
                    <a:pt x="4949" y="17000"/>
                  </a:cubicBezTo>
                  <a:cubicBezTo>
                    <a:pt x="5426" y="17623"/>
                    <a:pt x="6049" y="18173"/>
                    <a:pt x="6636" y="18833"/>
                  </a:cubicBezTo>
                  <a:lnTo>
                    <a:pt x="6672" y="18833"/>
                  </a:lnTo>
                  <a:cubicBezTo>
                    <a:pt x="5793" y="20262"/>
                    <a:pt x="4949" y="21655"/>
                    <a:pt x="4143" y="23085"/>
                  </a:cubicBezTo>
                  <a:cubicBezTo>
                    <a:pt x="2787" y="25505"/>
                    <a:pt x="1467" y="27961"/>
                    <a:pt x="147" y="30417"/>
                  </a:cubicBezTo>
                  <a:cubicBezTo>
                    <a:pt x="1" y="30710"/>
                    <a:pt x="1" y="31296"/>
                    <a:pt x="147" y="31443"/>
                  </a:cubicBezTo>
                  <a:cubicBezTo>
                    <a:pt x="252" y="31538"/>
                    <a:pt x="349" y="31577"/>
                    <a:pt x="440" y="31577"/>
                  </a:cubicBezTo>
                  <a:cubicBezTo>
                    <a:pt x="698" y="31577"/>
                    <a:pt x="901" y="31266"/>
                    <a:pt x="1064" y="31077"/>
                  </a:cubicBezTo>
                  <a:cubicBezTo>
                    <a:pt x="2420" y="29647"/>
                    <a:pt x="3740" y="28217"/>
                    <a:pt x="5059" y="26824"/>
                  </a:cubicBezTo>
                  <a:cubicBezTo>
                    <a:pt x="6709" y="25028"/>
                    <a:pt x="8395" y="23232"/>
                    <a:pt x="10045" y="21435"/>
                  </a:cubicBezTo>
                  <a:cubicBezTo>
                    <a:pt x="10223" y="21235"/>
                    <a:pt x="10388" y="21142"/>
                    <a:pt x="10589" y="21142"/>
                  </a:cubicBezTo>
                  <a:cubicBezTo>
                    <a:pt x="10719" y="21142"/>
                    <a:pt x="10863" y="21181"/>
                    <a:pt x="11035" y="21252"/>
                  </a:cubicBezTo>
                  <a:cubicBezTo>
                    <a:pt x="12244" y="21692"/>
                    <a:pt x="13454" y="22059"/>
                    <a:pt x="14700" y="22462"/>
                  </a:cubicBezTo>
                  <a:cubicBezTo>
                    <a:pt x="14874" y="22514"/>
                    <a:pt x="15036" y="22539"/>
                    <a:pt x="15187" y="22539"/>
                  </a:cubicBezTo>
                  <a:cubicBezTo>
                    <a:pt x="15673" y="22539"/>
                    <a:pt x="16051" y="22277"/>
                    <a:pt x="16387" y="21802"/>
                  </a:cubicBezTo>
                  <a:cubicBezTo>
                    <a:pt x="17267" y="20556"/>
                    <a:pt x="18146" y="19309"/>
                    <a:pt x="19063" y="18100"/>
                  </a:cubicBezTo>
                  <a:cubicBezTo>
                    <a:pt x="19759" y="17220"/>
                    <a:pt x="19833" y="16560"/>
                    <a:pt x="19173" y="15644"/>
                  </a:cubicBezTo>
                  <a:cubicBezTo>
                    <a:pt x="18770" y="15094"/>
                    <a:pt x="18256" y="14654"/>
                    <a:pt x="17816" y="14141"/>
                  </a:cubicBezTo>
                  <a:cubicBezTo>
                    <a:pt x="17670" y="13957"/>
                    <a:pt x="17413" y="13664"/>
                    <a:pt x="17486" y="13481"/>
                  </a:cubicBezTo>
                  <a:cubicBezTo>
                    <a:pt x="17816" y="12088"/>
                    <a:pt x="18220" y="10695"/>
                    <a:pt x="18623" y="9265"/>
                  </a:cubicBezTo>
                  <a:cubicBezTo>
                    <a:pt x="18806" y="9338"/>
                    <a:pt x="18953" y="9375"/>
                    <a:pt x="19063" y="9448"/>
                  </a:cubicBezTo>
                  <a:cubicBezTo>
                    <a:pt x="19471" y="9653"/>
                    <a:pt x="19758" y="9764"/>
                    <a:pt x="19992" y="9764"/>
                  </a:cubicBezTo>
                  <a:cubicBezTo>
                    <a:pt x="20346" y="9764"/>
                    <a:pt x="20579" y="9509"/>
                    <a:pt x="20932" y="8935"/>
                  </a:cubicBezTo>
                  <a:cubicBezTo>
                    <a:pt x="21262" y="8422"/>
                    <a:pt x="21556" y="7945"/>
                    <a:pt x="21885" y="7469"/>
                  </a:cubicBezTo>
                  <a:cubicBezTo>
                    <a:pt x="22142" y="7102"/>
                    <a:pt x="22362" y="6736"/>
                    <a:pt x="22142" y="6296"/>
                  </a:cubicBezTo>
                  <a:cubicBezTo>
                    <a:pt x="21849" y="5599"/>
                    <a:pt x="21629" y="4829"/>
                    <a:pt x="21152" y="4243"/>
                  </a:cubicBezTo>
                  <a:cubicBezTo>
                    <a:pt x="19539" y="2263"/>
                    <a:pt x="17450" y="907"/>
                    <a:pt x="14994" y="137"/>
                  </a:cubicBezTo>
                  <a:cubicBezTo>
                    <a:pt x="14693" y="46"/>
                    <a:pt x="14417" y="0"/>
                    <a:pt x="14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83"/>
            <p:cNvSpPr/>
            <p:nvPr/>
          </p:nvSpPr>
          <p:spPr>
            <a:xfrm>
              <a:off x="5300600" y="3896725"/>
              <a:ext cx="46750" cy="62350"/>
            </a:xfrm>
            <a:custGeom>
              <a:avLst/>
              <a:gdLst/>
              <a:ahLst/>
              <a:cxnLst/>
              <a:rect l="l" t="t" r="r" b="b"/>
              <a:pathLst>
                <a:path w="1870" h="2494" extrusionOk="0">
                  <a:moveTo>
                    <a:pt x="1467" y="1"/>
                  </a:moveTo>
                  <a:cubicBezTo>
                    <a:pt x="990" y="660"/>
                    <a:pt x="514" y="1320"/>
                    <a:pt x="74" y="2017"/>
                  </a:cubicBezTo>
                  <a:cubicBezTo>
                    <a:pt x="0" y="2090"/>
                    <a:pt x="220" y="2310"/>
                    <a:pt x="294" y="2493"/>
                  </a:cubicBezTo>
                  <a:cubicBezTo>
                    <a:pt x="477" y="2420"/>
                    <a:pt x="550" y="2420"/>
                    <a:pt x="587" y="2383"/>
                  </a:cubicBezTo>
                  <a:cubicBezTo>
                    <a:pt x="1027" y="1650"/>
                    <a:pt x="1430" y="917"/>
                    <a:pt x="1870" y="221"/>
                  </a:cubicBezTo>
                  <a:cubicBezTo>
                    <a:pt x="1723" y="147"/>
                    <a:pt x="1503" y="1"/>
                    <a:pt x="14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83"/>
            <p:cNvSpPr/>
            <p:nvPr/>
          </p:nvSpPr>
          <p:spPr>
            <a:xfrm>
              <a:off x="5500375" y="3833500"/>
              <a:ext cx="29350" cy="37600"/>
            </a:xfrm>
            <a:custGeom>
              <a:avLst/>
              <a:gdLst/>
              <a:ahLst/>
              <a:cxnLst/>
              <a:rect l="l" t="t" r="r" b="b"/>
              <a:pathLst>
                <a:path w="1174" h="1504" extrusionOk="0">
                  <a:moveTo>
                    <a:pt x="661" y="0"/>
                  </a:moveTo>
                  <a:cubicBezTo>
                    <a:pt x="441" y="257"/>
                    <a:pt x="148" y="513"/>
                    <a:pt x="38" y="770"/>
                  </a:cubicBezTo>
                  <a:cubicBezTo>
                    <a:pt x="1" y="917"/>
                    <a:pt x="258" y="1173"/>
                    <a:pt x="514" y="1503"/>
                  </a:cubicBezTo>
                  <a:cubicBezTo>
                    <a:pt x="807" y="1137"/>
                    <a:pt x="1101" y="917"/>
                    <a:pt x="1137" y="623"/>
                  </a:cubicBezTo>
                  <a:cubicBezTo>
                    <a:pt x="1174" y="440"/>
                    <a:pt x="844" y="220"/>
                    <a:pt x="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83"/>
            <p:cNvSpPr/>
            <p:nvPr/>
          </p:nvSpPr>
          <p:spPr>
            <a:xfrm>
              <a:off x="5491225" y="3779425"/>
              <a:ext cx="25675" cy="30275"/>
            </a:xfrm>
            <a:custGeom>
              <a:avLst/>
              <a:gdLst/>
              <a:ahLst/>
              <a:cxnLst/>
              <a:rect l="l" t="t" r="r" b="b"/>
              <a:pathLst>
                <a:path w="1027" h="1211" extrusionOk="0">
                  <a:moveTo>
                    <a:pt x="660" y="0"/>
                  </a:moveTo>
                  <a:cubicBezTo>
                    <a:pt x="477" y="184"/>
                    <a:pt x="257" y="367"/>
                    <a:pt x="0" y="660"/>
                  </a:cubicBezTo>
                  <a:cubicBezTo>
                    <a:pt x="257" y="917"/>
                    <a:pt x="404" y="1063"/>
                    <a:pt x="550" y="1210"/>
                  </a:cubicBezTo>
                  <a:cubicBezTo>
                    <a:pt x="697" y="953"/>
                    <a:pt x="917" y="697"/>
                    <a:pt x="990" y="440"/>
                  </a:cubicBezTo>
                  <a:cubicBezTo>
                    <a:pt x="1027" y="330"/>
                    <a:pt x="770" y="147"/>
                    <a:pt x="6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83"/>
            <p:cNvSpPr/>
            <p:nvPr/>
          </p:nvSpPr>
          <p:spPr>
            <a:xfrm>
              <a:off x="5540700" y="3797750"/>
              <a:ext cx="24775" cy="22025"/>
            </a:xfrm>
            <a:custGeom>
              <a:avLst/>
              <a:gdLst/>
              <a:ahLst/>
              <a:cxnLst/>
              <a:rect l="l" t="t" r="r" b="b"/>
              <a:pathLst>
                <a:path w="991" h="881" extrusionOk="0">
                  <a:moveTo>
                    <a:pt x="331" y="1"/>
                  </a:moveTo>
                  <a:cubicBezTo>
                    <a:pt x="221" y="1"/>
                    <a:pt x="1" y="294"/>
                    <a:pt x="1" y="440"/>
                  </a:cubicBezTo>
                  <a:cubicBezTo>
                    <a:pt x="1" y="624"/>
                    <a:pt x="221" y="880"/>
                    <a:pt x="367" y="880"/>
                  </a:cubicBezTo>
                  <a:cubicBezTo>
                    <a:pt x="514" y="880"/>
                    <a:pt x="697" y="660"/>
                    <a:pt x="991" y="404"/>
                  </a:cubicBezTo>
                  <a:cubicBezTo>
                    <a:pt x="661" y="220"/>
                    <a:pt x="514" y="1"/>
                    <a:pt x="3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34"/>
                                        </p:tgtEl>
                                        <p:attrNameLst>
                                          <p:attrName>style.visibility</p:attrName>
                                        </p:attrNameLst>
                                      </p:cBhvr>
                                      <p:to>
                                        <p:strVal val="visible"/>
                                      </p:to>
                                    </p:set>
                                    <p:animEffect transition="in" filter="fade">
                                      <p:cBhvr>
                                        <p:cTn id="7" dur="1000"/>
                                        <p:tgtEl>
                                          <p:spTgt spid="7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53135" y="206375"/>
            <a:ext cx="4145280" cy="784860"/>
          </a:xfrm>
          <a:prstGeom prst="rect">
            <a:avLst/>
          </a:prstGeom>
          <a:noFill/>
        </p:spPr>
        <p:txBody>
          <a:bodyPr wrap="none" rtlCol="0">
            <a:noAutofit/>
          </a:bodyPr>
          <a:lstStyle/>
          <a:p>
            <a:r>
              <a:rPr lang="en-US" sz="2400" dirty="0"/>
              <a:t>Counterargument - Video + Quizizz</a:t>
            </a:r>
          </a:p>
        </p:txBody>
      </p:sp>
      <p:pic>
        <p:nvPicPr>
          <p:cNvPr id="2" name="图片 1"/>
          <p:cNvPicPr>
            <a:picLocks noChangeAspect="1"/>
          </p:cNvPicPr>
          <p:nvPr/>
        </p:nvPicPr>
        <p:blipFill>
          <a:blip r:embed="rId2"/>
          <a:srcRect l="10136" r="10306"/>
          <a:stretch>
            <a:fillRect/>
          </a:stretch>
        </p:blipFill>
        <p:spPr>
          <a:xfrm>
            <a:off x="1464310" y="767715"/>
            <a:ext cx="6215380" cy="3542030"/>
          </a:xfrm>
          <a:prstGeom prst="rect">
            <a:avLst/>
          </a:prstGeom>
        </p:spPr>
      </p:pic>
      <p:sp>
        <p:nvSpPr>
          <p:cNvPr id="3" name="文本框 2"/>
          <p:cNvSpPr txBox="1"/>
          <p:nvPr/>
        </p:nvSpPr>
        <p:spPr>
          <a:xfrm>
            <a:off x="748030" y="4681855"/>
            <a:ext cx="4572000" cy="306705"/>
          </a:xfrm>
          <a:prstGeom prst="rect">
            <a:avLst/>
          </a:prstGeom>
          <a:noFill/>
        </p:spPr>
        <p:txBody>
          <a:bodyPr wrap="square" rtlCol="0" anchor="t">
            <a:spAutoFit/>
          </a:bodyPr>
          <a:lstStyle/>
          <a:p>
            <a:r>
              <a:rPr lang="en-US" altLang="zh-CN" dirty="0">
                <a:hlinkClick r:id="rId3" action="ppaction://hlinkfile"/>
              </a:rPr>
              <a:t>https://www.youtube.com/watch?v=6Ig32Ensl4I</a:t>
            </a:r>
            <a:endParaRPr lang="zh-CN" altLang="en-US" dirty="0"/>
          </a:p>
        </p:txBody>
      </p:sp>
      <p:sp>
        <p:nvSpPr>
          <p:cNvPr id="4" name="文本框 3"/>
          <p:cNvSpPr txBox="1"/>
          <p:nvPr/>
        </p:nvSpPr>
        <p:spPr>
          <a:xfrm>
            <a:off x="748030" y="4375150"/>
            <a:ext cx="7812405" cy="306705"/>
          </a:xfrm>
          <a:prstGeom prst="rect">
            <a:avLst/>
          </a:prstGeom>
          <a:noFill/>
        </p:spPr>
        <p:txBody>
          <a:bodyPr wrap="square" rtlCol="0" anchor="t">
            <a:spAutoFit/>
          </a:bodyPr>
          <a:lstStyle/>
          <a:p>
            <a:r>
              <a:rPr lang="en-US" altLang="zh-CN" dirty="0">
                <a:hlinkClick r:id="rId4" action="ppaction://hlinkfile"/>
              </a:rPr>
              <a:t>https://quizizz.com/admin/interactive video/682752e3fa665a4210a634df?source=lesson_share</a:t>
            </a:r>
            <a:endParaRPr lang="zh-CN" altLang="en-US" dirty="0"/>
          </a:p>
        </p:txBody>
      </p:sp>
    </p:spTree>
    <p:extLst>
      <p:ext uri="{BB962C8B-B14F-4D97-AF65-F5344CB8AC3E}">
        <p14:creationId xmlns:p14="http://schemas.microsoft.com/office/powerpoint/2010/main" val="630222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13"/>
        <p:cNvGrpSpPr/>
        <p:nvPr/>
      </p:nvGrpSpPr>
      <p:grpSpPr>
        <a:xfrm>
          <a:off x="0" y="0"/>
          <a:ext cx="0" cy="0"/>
          <a:chOff x="0" y="0"/>
          <a:chExt cx="0" cy="0"/>
        </a:xfrm>
      </p:grpSpPr>
      <p:sp>
        <p:nvSpPr>
          <p:cNvPr id="4314" name="Google Shape;4314;p65"/>
          <p:cNvSpPr txBox="1">
            <a:spLocks noGrp="1"/>
          </p:cNvSpPr>
          <p:nvPr>
            <p:ph type="title"/>
          </p:nvPr>
        </p:nvSpPr>
        <p:spPr>
          <a:xfrm>
            <a:off x="1683056" y="152396"/>
            <a:ext cx="4460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600" dirty="0">
                <a:latin typeface="Comic Sans MS" panose="030F0902030302020204" pitchFamily="66" charset="0"/>
              </a:rPr>
              <a:t>Counter Paragraph</a:t>
            </a:r>
            <a:endParaRPr sz="3600" dirty="0">
              <a:latin typeface="Comic Sans MS" panose="030F0902030302020204" pitchFamily="66" charset="0"/>
            </a:endParaRPr>
          </a:p>
        </p:txBody>
      </p:sp>
      <p:grpSp>
        <p:nvGrpSpPr>
          <p:cNvPr id="4507" name="Google Shape;4507;p65"/>
          <p:cNvGrpSpPr/>
          <p:nvPr/>
        </p:nvGrpSpPr>
        <p:grpSpPr>
          <a:xfrm>
            <a:off x="8060145" y="152396"/>
            <a:ext cx="235800" cy="235800"/>
            <a:chOff x="8059920" y="4755421"/>
            <a:chExt cx="235800" cy="235800"/>
          </a:xfrm>
        </p:grpSpPr>
        <p:sp>
          <p:nvSpPr>
            <p:cNvPr id="4508" name="Google Shape;4508;p65">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65">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US"/>
            </a:p>
          </p:txBody>
        </p:sp>
      </p:grpSp>
      <p:grpSp>
        <p:nvGrpSpPr>
          <p:cNvPr id="4510" name="Google Shape;4510;p65"/>
          <p:cNvGrpSpPr/>
          <p:nvPr/>
        </p:nvGrpSpPr>
        <p:grpSpPr>
          <a:xfrm>
            <a:off x="8755804" y="152396"/>
            <a:ext cx="235800" cy="235800"/>
            <a:chOff x="8755579" y="4755421"/>
            <a:chExt cx="235800" cy="235800"/>
          </a:xfrm>
        </p:grpSpPr>
        <p:sp>
          <p:nvSpPr>
            <p:cNvPr id="4511" name="Google Shape;4511;p65">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65">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US"/>
            </a:p>
          </p:txBody>
        </p:sp>
      </p:grpSp>
      <p:grpSp>
        <p:nvGrpSpPr>
          <p:cNvPr id="4513" name="Google Shape;4513;p65"/>
          <p:cNvGrpSpPr/>
          <p:nvPr/>
        </p:nvGrpSpPr>
        <p:grpSpPr>
          <a:xfrm>
            <a:off x="8407984" y="152396"/>
            <a:ext cx="235800" cy="235800"/>
            <a:chOff x="8407759" y="4755421"/>
            <a:chExt cx="235800" cy="235800"/>
          </a:xfrm>
        </p:grpSpPr>
        <p:sp>
          <p:nvSpPr>
            <p:cNvPr id="4514" name="Google Shape;4514;p65">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15" name="Google Shape;4515;p65"/>
            <p:cNvGrpSpPr/>
            <p:nvPr/>
          </p:nvGrpSpPr>
          <p:grpSpPr>
            <a:xfrm>
              <a:off x="8467588" y="4833464"/>
              <a:ext cx="116211" cy="79806"/>
              <a:chOff x="8467588" y="4833464"/>
              <a:chExt cx="116211" cy="79806"/>
            </a:xfrm>
          </p:grpSpPr>
          <p:cxnSp>
            <p:nvCxnSpPr>
              <p:cNvPr id="4516" name="Google Shape;4516;p65">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4517" name="Google Shape;4517;p65">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4518" name="Google Shape;4518;p65">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sp>
        <p:nvSpPr>
          <p:cNvPr id="12" name="Google Shape;4314;p65"/>
          <p:cNvSpPr txBox="1"/>
          <p:nvPr/>
        </p:nvSpPr>
        <p:spPr>
          <a:xfrm>
            <a:off x="774740" y="1502736"/>
            <a:ext cx="5732938" cy="24604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Nanum Pen Script" panose="03040600000000000000" charset="-127"/>
              <a:buNone/>
              <a:defRPr sz="5500" b="1" i="0" u="none" strike="noStrike" cap="none">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algn="l">
              <a:lnSpc>
                <a:spcPct val="150000"/>
              </a:lnSpc>
            </a:pPr>
            <a:r>
              <a:rPr lang="en-US" sz="2400" dirty="0">
                <a:solidFill>
                  <a:schemeClr val="bg2"/>
                </a:solidFill>
                <a:latin typeface="Comic Sans MS" panose="030F0902030302020204" pitchFamily="66" charset="0"/>
              </a:rPr>
              <a:t>Show counter</a:t>
            </a:r>
            <a:r>
              <a:rPr lang="zh-CN" altLang="en-US" sz="2400" dirty="0">
                <a:solidFill>
                  <a:schemeClr val="bg2"/>
                </a:solidFill>
                <a:latin typeface="Comic Sans MS" panose="030F0902030302020204" pitchFamily="66" charset="0"/>
              </a:rPr>
              <a:t> </a:t>
            </a:r>
            <a:r>
              <a:rPr lang="en-US" altLang="zh-CN" sz="2400" dirty="0">
                <a:solidFill>
                  <a:schemeClr val="bg2"/>
                </a:solidFill>
                <a:latin typeface="Comic Sans MS" panose="030F0902030302020204" pitchFamily="66" charset="0"/>
              </a:rPr>
              <a:t>argument</a:t>
            </a:r>
          </a:p>
          <a:p>
            <a:pPr algn="l">
              <a:lnSpc>
                <a:spcPct val="150000"/>
              </a:lnSpc>
            </a:pPr>
            <a:endParaRPr lang="en-US" sz="2400" dirty="0">
              <a:solidFill>
                <a:schemeClr val="bg2"/>
              </a:solidFill>
              <a:latin typeface="Comic Sans MS" panose="030F0902030302020204" pitchFamily="66" charset="0"/>
            </a:endParaRPr>
          </a:p>
          <a:p>
            <a:pPr algn="l">
              <a:lnSpc>
                <a:spcPct val="150000"/>
              </a:lnSpc>
            </a:pPr>
            <a:r>
              <a:rPr lang="en-US" sz="2400" dirty="0">
                <a:solidFill>
                  <a:schemeClr val="bg2"/>
                </a:solidFill>
                <a:latin typeface="Comic Sans MS" panose="030F0902030302020204" pitchFamily="66" charset="0"/>
              </a:rPr>
              <a:t>But……</a:t>
            </a:r>
          </a:p>
          <a:p>
            <a:pPr algn="l">
              <a:lnSpc>
                <a:spcPct val="150000"/>
              </a:lnSpc>
            </a:pPr>
            <a:r>
              <a:rPr lang="en-US" sz="2400" dirty="0">
                <a:solidFill>
                  <a:schemeClr val="bg2"/>
                </a:solidFill>
                <a:latin typeface="Comic Sans MS" panose="030F0902030302020204" pitchFamily="66" charset="0"/>
              </a:rPr>
              <a:t>The fact is……</a:t>
            </a:r>
          </a:p>
        </p:txBody>
      </p:sp>
      <p:sp>
        <p:nvSpPr>
          <p:cNvPr id="2" name="Google Shape;5230;p70"/>
          <p:cNvSpPr txBox="1"/>
          <p:nvPr/>
        </p:nvSpPr>
        <p:spPr>
          <a:xfrm>
            <a:off x="4427894" y="1720772"/>
            <a:ext cx="2220686" cy="4337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2"/>
              </a:buClr>
              <a:buSzPts val="1400"/>
              <a:buFont typeface="Baloo Tammudu 2" panose="03080502040302020200"/>
              <a:buNone/>
              <a:defRPr sz="16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1pPr>
            <a:lvl2pPr marL="914400" marR="0" lvl="1" indent="-317500" algn="ctr" rtl="0">
              <a:lnSpc>
                <a:spcPct val="100000"/>
              </a:lnSpc>
              <a:spcBef>
                <a:spcPts val="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2pPr>
            <a:lvl3pPr marL="1371600" marR="0" lvl="2"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3pPr>
            <a:lvl4pPr marL="1828800" marR="0" lvl="3"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4pPr>
            <a:lvl5pPr marL="2286000" marR="0" lvl="4"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5pPr>
            <a:lvl6pPr marL="2743200" marR="0" lvl="5"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6pPr>
            <a:lvl7pPr marL="3200400" marR="0" lvl="6"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7pPr>
            <a:lvl8pPr marL="3657600" marR="0" lvl="7"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8pPr>
            <a:lvl9pPr marL="4114800" marR="0" lvl="8" indent="-317500" algn="ctr" rtl="0">
              <a:lnSpc>
                <a:spcPct val="100000"/>
              </a:lnSpc>
              <a:spcBef>
                <a:spcPts val="1600"/>
              </a:spcBef>
              <a:spcAft>
                <a:spcPts val="160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9pPr>
          </a:lstStyle>
          <a:p>
            <a:pPr marL="139700" indent="0" algn="l"/>
            <a:r>
              <a:rPr lang="zh-CN" altLang="en-US" sz="2400" b="1" dirty="0"/>
              <a:t>潜在反驳理由</a:t>
            </a:r>
            <a:endParaRPr lang="en-US" altLang="zh-CN" sz="2400" b="1" dirty="0"/>
          </a:p>
          <a:p>
            <a:pPr marL="139700" indent="0" algn="l"/>
            <a:endParaRPr lang="zh-CN" altLang="en-US" sz="2000" dirty="0"/>
          </a:p>
        </p:txBody>
      </p:sp>
      <p:pic>
        <p:nvPicPr>
          <p:cNvPr id="8" name="Picture 7" descr="A red and yellow background with yellow text&#10;&#10;Description automatically generated"/>
          <p:cNvPicPr>
            <a:picLocks noChangeAspect="1"/>
          </p:cNvPicPr>
          <p:nvPr/>
        </p:nvPicPr>
        <p:blipFill>
          <a:blip r:embed="rId4"/>
          <a:stretch>
            <a:fillRect/>
          </a:stretch>
        </p:blipFill>
        <p:spPr>
          <a:xfrm>
            <a:off x="6789481" y="899646"/>
            <a:ext cx="1642253" cy="1642253"/>
          </a:xfrm>
          <a:prstGeom prst="rect">
            <a:avLst/>
          </a:prstGeom>
        </p:spPr>
      </p:pic>
      <p:pic>
        <p:nvPicPr>
          <p:cNvPr id="10" name="Picture 9" descr="A cat with a thumbs up&#10;&#10;Description automatically generated"/>
          <p:cNvPicPr>
            <a:picLocks noChangeAspect="1"/>
          </p:cNvPicPr>
          <p:nvPr/>
        </p:nvPicPr>
        <p:blipFill>
          <a:blip r:embed="rId5"/>
          <a:stretch>
            <a:fillRect/>
          </a:stretch>
        </p:blipFill>
        <p:spPr>
          <a:xfrm>
            <a:off x="6789482" y="2788438"/>
            <a:ext cx="1642252" cy="1572070"/>
          </a:xfrm>
          <a:prstGeom prst="rect">
            <a:avLst/>
          </a:prstGeom>
        </p:spPr>
      </p:pic>
      <p:sp>
        <p:nvSpPr>
          <p:cNvPr id="14" name="Google Shape;5230;p70"/>
          <p:cNvSpPr txBox="1"/>
          <p:nvPr/>
        </p:nvSpPr>
        <p:spPr>
          <a:xfrm>
            <a:off x="3187534" y="3140701"/>
            <a:ext cx="2768931" cy="4337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2"/>
              </a:buClr>
              <a:buSzPts val="1400"/>
              <a:buFont typeface="Baloo Tammudu 2" panose="03080502040302020200"/>
              <a:buNone/>
              <a:defRPr sz="16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1pPr>
            <a:lvl2pPr marL="914400" marR="0" lvl="1" indent="-317500" algn="ctr" rtl="0">
              <a:lnSpc>
                <a:spcPct val="100000"/>
              </a:lnSpc>
              <a:spcBef>
                <a:spcPts val="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2pPr>
            <a:lvl3pPr marL="1371600" marR="0" lvl="2"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3pPr>
            <a:lvl4pPr marL="1828800" marR="0" lvl="3"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4pPr>
            <a:lvl5pPr marL="2286000" marR="0" lvl="4"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5pPr>
            <a:lvl6pPr marL="2743200" marR="0" lvl="5"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6pPr>
            <a:lvl7pPr marL="3200400" marR="0" lvl="6"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7pPr>
            <a:lvl8pPr marL="3657600" marR="0" lvl="7"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8pPr>
            <a:lvl9pPr marL="4114800" marR="0" lvl="8" indent="-317500" algn="ctr" rtl="0">
              <a:lnSpc>
                <a:spcPct val="100000"/>
              </a:lnSpc>
              <a:spcBef>
                <a:spcPts val="1600"/>
              </a:spcBef>
              <a:spcAft>
                <a:spcPts val="160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9pPr>
          </a:lstStyle>
          <a:p>
            <a:pPr marL="139700" indent="0" algn="l"/>
            <a:r>
              <a:rPr lang="zh-CN" altLang="en-US" sz="2800" b="1" dirty="0"/>
              <a:t>反驳 反驳理由</a:t>
            </a:r>
            <a:endParaRPr lang="en-US" altLang="zh-CN" sz="2800" b="1" dirty="0"/>
          </a:p>
          <a:p>
            <a:pPr marL="139700" indent="0" algn="l"/>
            <a:endParaRPr lang="zh-CN" altLang="en-US" sz="2000" dirty="0"/>
          </a:p>
        </p:txBody>
      </p:sp>
    </p:spTree>
    <p:extLst>
      <p:ext uri="{BB962C8B-B14F-4D97-AF65-F5344CB8AC3E}">
        <p14:creationId xmlns:p14="http://schemas.microsoft.com/office/powerpoint/2010/main" val="35633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blinds(horizontal)">
                                      <p:cBhvr>
                                        <p:cTn id="7" dur="500"/>
                                        <p:tgtEl>
                                          <p:spTgt spid="1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
                                            <p:txEl>
                                              <p:pRg st="3" end="3"/>
                                            </p:txEl>
                                          </p:spTgt>
                                        </p:tgtEl>
                                        <p:attrNameLst>
                                          <p:attrName>style.visibility</p:attrName>
                                        </p:attrNameLst>
                                      </p:cBhvr>
                                      <p:to>
                                        <p:strVal val="visible"/>
                                      </p:to>
                                    </p:set>
                                    <p:animEffect transition="in" filter="blinds(horizontal)">
                                      <p:cBhvr>
                                        <p:cTn id="10" dur="500"/>
                                        <p:tgtEl>
                                          <p:spTgt spid="1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blinds(horizontal)">
                                      <p:cBhvr>
                                        <p:cTn id="1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28"/>
        <p:cNvGrpSpPr/>
        <p:nvPr/>
      </p:nvGrpSpPr>
      <p:grpSpPr>
        <a:xfrm>
          <a:off x="0" y="0"/>
          <a:ext cx="0" cy="0"/>
          <a:chOff x="0" y="0"/>
          <a:chExt cx="0" cy="0"/>
        </a:xfrm>
      </p:grpSpPr>
      <p:sp>
        <p:nvSpPr>
          <p:cNvPr id="5229" name="Google Shape;5229;p70"/>
          <p:cNvSpPr txBox="1">
            <a:spLocks noGrp="1"/>
          </p:cNvSpPr>
          <p:nvPr>
            <p:ph type="title"/>
          </p:nvPr>
        </p:nvSpPr>
        <p:spPr>
          <a:xfrm>
            <a:off x="707794" y="1817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omic Sans MS" panose="030F0902030302020204" pitchFamily="66" charset="0"/>
              </a:rPr>
              <a:t>Structure of Counter Paragraph</a:t>
            </a:r>
            <a:endParaRPr sz="3200" dirty="0">
              <a:latin typeface="Comic Sans MS" panose="030F0902030302020204" pitchFamily="66" charset="0"/>
            </a:endParaRPr>
          </a:p>
        </p:txBody>
      </p:sp>
      <p:sp>
        <p:nvSpPr>
          <p:cNvPr id="5230" name="Google Shape;5230;p70"/>
          <p:cNvSpPr txBox="1">
            <a:spLocks noGrp="1"/>
          </p:cNvSpPr>
          <p:nvPr>
            <p:ph type="body" idx="1"/>
          </p:nvPr>
        </p:nvSpPr>
        <p:spPr>
          <a:xfrm>
            <a:off x="4016361" y="998801"/>
            <a:ext cx="4808100" cy="433772"/>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SzPts val="1400"/>
              <a:buNone/>
            </a:pPr>
            <a:r>
              <a:rPr lang="en-US" sz="2000" dirty="0"/>
              <a:t>Topic Sentence </a:t>
            </a:r>
            <a:r>
              <a:rPr lang="en-US" sz="2000" dirty="0" err="1"/>
              <a:t>主题句</a:t>
            </a:r>
            <a:endParaRPr sz="2000" dirty="0"/>
          </a:p>
        </p:txBody>
      </p:sp>
      <p:sp>
        <p:nvSpPr>
          <p:cNvPr id="5309" name="Google Shape;5309;p70"/>
          <p:cNvSpPr/>
          <p:nvPr/>
        </p:nvSpPr>
        <p:spPr>
          <a:xfrm>
            <a:off x="8380013" y="24080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0" name="Google Shape;5310;p70"/>
          <p:cNvGrpSpPr/>
          <p:nvPr/>
        </p:nvGrpSpPr>
        <p:grpSpPr>
          <a:xfrm>
            <a:off x="8060145" y="152396"/>
            <a:ext cx="235800" cy="235800"/>
            <a:chOff x="8059920" y="4755421"/>
            <a:chExt cx="235800" cy="235800"/>
          </a:xfrm>
        </p:grpSpPr>
        <p:sp>
          <p:nvSpPr>
            <p:cNvPr id="5311" name="Google Shape;5311;p70">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70">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US"/>
            </a:p>
          </p:txBody>
        </p:sp>
      </p:grpSp>
      <p:grpSp>
        <p:nvGrpSpPr>
          <p:cNvPr id="5313" name="Google Shape;5313;p70"/>
          <p:cNvGrpSpPr/>
          <p:nvPr/>
        </p:nvGrpSpPr>
        <p:grpSpPr>
          <a:xfrm>
            <a:off x="8755804" y="152396"/>
            <a:ext cx="235800" cy="235800"/>
            <a:chOff x="8755579" y="4755421"/>
            <a:chExt cx="235800" cy="235800"/>
          </a:xfrm>
        </p:grpSpPr>
        <p:sp>
          <p:nvSpPr>
            <p:cNvPr id="5314" name="Google Shape;5314;p70">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70">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US"/>
            </a:p>
          </p:txBody>
        </p:sp>
      </p:grpSp>
      <p:grpSp>
        <p:nvGrpSpPr>
          <p:cNvPr id="5316" name="Google Shape;5316;p70"/>
          <p:cNvGrpSpPr/>
          <p:nvPr/>
        </p:nvGrpSpPr>
        <p:grpSpPr>
          <a:xfrm>
            <a:off x="8407984" y="152396"/>
            <a:ext cx="235800" cy="235800"/>
            <a:chOff x="8407759" y="4755421"/>
            <a:chExt cx="235800" cy="235800"/>
          </a:xfrm>
        </p:grpSpPr>
        <p:sp>
          <p:nvSpPr>
            <p:cNvPr id="5317" name="Google Shape;5317;p70">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8" name="Google Shape;5318;p70"/>
            <p:cNvGrpSpPr/>
            <p:nvPr/>
          </p:nvGrpSpPr>
          <p:grpSpPr>
            <a:xfrm>
              <a:off x="8467588" y="4833464"/>
              <a:ext cx="116211" cy="79806"/>
              <a:chOff x="8467588" y="4833464"/>
              <a:chExt cx="116211" cy="79806"/>
            </a:xfrm>
          </p:grpSpPr>
          <p:cxnSp>
            <p:nvCxnSpPr>
              <p:cNvPr id="5319" name="Google Shape;5319;p70">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5320" name="Google Shape;5320;p70">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5321" name="Google Shape;5321;p70">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sp>
        <p:nvSpPr>
          <p:cNvPr id="2" name="Google Shape;5229;p70"/>
          <p:cNvSpPr txBox="1"/>
          <p:nvPr/>
        </p:nvSpPr>
        <p:spPr>
          <a:xfrm>
            <a:off x="613269" y="897098"/>
            <a:ext cx="212993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anum Pen Script" panose="03040600000000000000" charset="-127"/>
              <a:buNone/>
              <a:defRPr sz="3500" b="1" i="0" u="none" strike="noStrike" cap="none">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800" dirty="0">
                <a:solidFill>
                  <a:schemeClr val="accent1">
                    <a:lumMod val="50000"/>
                  </a:schemeClr>
                </a:solidFill>
                <a:latin typeface="Comic Sans MS" panose="030F0902030302020204" pitchFamily="66" charset="0"/>
              </a:rPr>
              <a:t>O</a:t>
            </a:r>
            <a:r>
              <a:rPr lang="en-US" sz="2000" dirty="0">
                <a:solidFill>
                  <a:srgbClr val="0070C0"/>
                </a:solidFill>
                <a:latin typeface="Comic Sans MS" panose="030F0902030302020204" pitchFamily="66" charset="0"/>
              </a:rPr>
              <a:t>pposing</a:t>
            </a:r>
            <a:r>
              <a:rPr lang="en-US" sz="2800" dirty="0">
                <a:solidFill>
                  <a:srgbClr val="0070C0"/>
                </a:solidFill>
                <a:latin typeface="Comic Sans MS" panose="030F0902030302020204" pitchFamily="66" charset="0"/>
              </a:rPr>
              <a:t> </a:t>
            </a:r>
            <a:r>
              <a:rPr lang="en-US" sz="2000" dirty="0" err="1">
                <a:solidFill>
                  <a:srgbClr val="0070C0"/>
                </a:solidFill>
                <a:latin typeface="Comic Sans MS" panose="030F0902030302020204" pitchFamily="66" charset="0"/>
              </a:rPr>
              <a:t>Argu</a:t>
            </a:r>
            <a:endParaRPr lang="en-US" sz="2000" dirty="0">
              <a:solidFill>
                <a:srgbClr val="0070C0"/>
              </a:solidFill>
              <a:latin typeface="Comic Sans MS" panose="030F0902030302020204" pitchFamily="66" charset="0"/>
            </a:endParaRPr>
          </a:p>
        </p:txBody>
      </p:sp>
      <p:sp>
        <p:nvSpPr>
          <p:cNvPr id="3" name="Google Shape;5229;p70"/>
          <p:cNvSpPr txBox="1"/>
          <p:nvPr/>
        </p:nvSpPr>
        <p:spPr>
          <a:xfrm>
            <a:off x="613269" y="1516953"/>
            <a:ext cx="252011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anum Pen Script" panose="03040600000000000000" charset="-127"/>
              <a:buNone/>
              <a:defRPr sz="3500" b="1" i="0" u="none" strike="noStrike" cap="none">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800" dirty="0">
                <a:solidFill>
                  <a:srgbClr val="C00000"/>
                </a:solidFill>
                <a:latin typeface="Comic Sans MS" panose="030F0902030302020204" pitchFamily="66" charset="0"/>
              </a:rPr>
              <a:t>E</a:t>
            </a:r>
            <a:r>
              <a:rPr lang="en-US" sz="2000" dirty="0">
                <a:latin typeface="Comic Sans MS" panose="030F0902030302020204" pitchFamily="66" charset="0"/>
              </a:rPr>
              <a:t>laboration</a:t>
            </a:r>
            <a:endParaRPr lang="en-US" sz="2800" dirty="0">
              <a:latin typeface="Comic Sans MS" panose="030F0902030302020204" pitchFamily="66" charset="0"/>
            </a:endParaRPr>
          </a:p>
        </p:txBody>
      </p:sp>
      <p:sp>
        <p:nvSpPr>
          <p:cNvPr id="4" name="Google Shape;5229;p70"/>
          <p:cNvSpPr txBox="1"/>
          <p:nvPr/>
        </p:nvSpPr>
        <p:spPr>
          <a:xfrm>
            <a:off x="613270" y="2089653"/>
            <a:ext cx="1310534" cy="6252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anum Pen Script" panose="03040600000000000000" charset="-127"/>
              <a:buNone/>
              <a:defRPr sz="3500" b="1" i="0" u="none" strike="noStrike" cap="none">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800" dirty="0">
                <a:solidFill>
                  <a:srgbClr val="C00000"/>
                </a:solidFill>
                <a:latin typeface="Comic Sans MS" panose="030F0902030302020204" pitchFamily="66" charset="0"/>
              </a:rPr>
              <a:t>E</a:t>
            </a:r>
            <a:r>
              <a:rPr lang="en-US" sz="2000" dirty="0">
                <a:latin typeface="Comic Sans MS" panose="030F0902030302020204" pitchFamily="66" charset="0"/>
              </a:rPr>
              <a:t>xample</a:t>
            </a:r>
            <a:endParaRPr lang="en-US" sz="2800" dirty="0">
              <a:latin typeface="Comic Sans MS" panose="030F0902030302020204" pitchFamily="66" charset="0"/>
            </a:endParaRPr>
          </a:p>
        </p:txBody>
      </p:sp>
      <p:sp>
        <p:nvSpPr>
          <p:cNvPr id="5" name="Google Shape;5229;p70"/>
          <p:cNvSpPr txBox="1"/>
          <p:nvPr/>
        </p:nvSpPr>
        <p:spPr>
          <a:xfrm>
            <a:off x="650713" y="4354066"/>
            <a:ext cx="2407795" cy="6252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anum Pen Script" panose="03040600000000000000" charset="-127"/>
              <a:buNone/>
              <a:defRPr sz="3500" b="1" i="0" u="none" strike="noStrike" cap="none">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800" dirty="0">
                <a:solidFill>
                  <a:srgbClr val="C00000"/>
                </a:solidFill>
                <a:latin typeface="Comic Sans MS" panose="030F0902030302020204" pitchFamily="66" charset="0"/>
              </a:rPr>
              <a:t>L</a:t>
            </a:r>
            <a:r>
              <a:rPr lang="en-US" sz="2000" dirty="0">
                <a:latin typeface="Comic Sans MS" panose="030F0902030302020204" pitchFamily="66" charset="0"/>
              </a:rPr>
              <a:t>ink</a:t>
            </a:r>
          </a:p>
        </p:txBody>
      </p:sp>
      <p:sp>
        <p:nvSpPr>
          <p:cNvPr id="6" name="Google Shape;5230;p70"/>
          <p:cNvSpPr txBox="1"/>
          <p:nvPr/>
        </p:nvSpPr>
        <p:spPr>
          <a:xfrm>
            <a:off x="3959860" y="1604645"/>
            <a:ext cx="4420235" cy="4337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Baloo Tammudu 2" panose="030805020403020202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1pPr>
            <a:lvl2pPr marL="914400" marR="0" lvl="1" indent="-317500" algn="l" rtl="0">
              <a:lnSpc>
                <a:spcPct val="115000"/>
              </a:lnSpc>
              <a:spcBef>
                <a:spcPts val="100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2pPr>
            <a:lvl3pPr marL="1371600" marR="0" lvl="2"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3pPr>
            <a:lvl4pPr marL="1828800" marR="0" lvl="3"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4pPr>
            <a:lvl5pPr marL="2286000" marR="0" lvl="4"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5pPr>
            <a:lvl6pPr marL="2743200" marR="0" lvl="5"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6pPr>
            <a:lvl7pPr marL="3200400" marR="0" lvl="6"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7pPr>
            <a:lvl8pPr marL="3657600" marR="0" lvl="7"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8pPr>
            <a:lvl9pPr marL="4114800" marR="0" lvl="8"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9pPr>
          </a:lstStyle>
          <a:p>
            <a:pPr marL="139700" indent="0">
              <a:buNone/>
            </a:pPr>
            <a:r>
              <a:rPr lang="en-US" sz="2000" dirty="0"/>
              <a:t> Additional Information </a:t>
            </a:r>
            <a:r>
              <a:rPr lang="en-US" sz="2000" dirty="0" err="1"/>
              <a:t>支持主题句</a:t>
            </a:r>
            <a:endParaRPr lang="zh-CN" altLang="en-US" sz="2000" dirty="0"/>
          </a:p>
        </p:txBody>
      </p:sp>
      <p:sp>
        <p:nvSpPr>
          <p:cNvPr id="7" name="Google Shape;5230;p70"/>
          <p:cNvSpPr txBox="1"/>
          <p:nvPr/>
        </p:nvSpPr>
        <p:spPr>
          <a:xfrm>
            <a:off x="4029710" y="1913255"/>
            <a:ext cx="4603750" cy="7886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Baloo Tammudu 2" panose="030805020403020202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1pPr>
            <a:lvl2pPr marL="914400" marR="0" lvl="1" indent="-317500" algn="l" rtl="0">
              <a:lnSpc>
                <a:spcPct val="115000"/>
              </a:lnSpc>
              <a:spcBef>
                <a:spcPts val="100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2pPr>
            <a:lvl3pPr marL="1371600" marR="0" lvl="2"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3pPr>
            <a:lvl4pPr marL="1828800" marR="0" lvl="3"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4pPr>
            <a:lvl5pPr marL="2286000" marR="0" lvl="4"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5pPr>
            <a:lvl6pPr marL="2743200" marR="0" lvl="5"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6pPr>
            <a:lvl7pPr marL="3200400" marR="0" lvl="6"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7pPr>
            <a:lvl8pPr marL="3657600" marR="0" lvl="7"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8pPr>
            <a:lvl9pPr marL="4114800" marR="0" lvl="8"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9pPr>
          </a:lstStyle>
          <a:p>
            <a:pPr marL="139700" indent="0">
              <a:buNone/>
            </a:pPr>
            <a:endParaRPr lang="en-US" sz="2000" dirty="0"/>
          </a:p>
          <a:p>
            <a:pPr marL="139700" indent="0">
              <a:buNone/>
            </a:pPr>
            <a:r>
              <a:rPr lang="en-US" altLang="zh-CN" sz="2000" dirty="0"/>
              <a:t>Fact, personal experience·······</a:t>
            </a:r>
            <a:endParaRPr lang="zh-CN" altLang="en-US" sz="2000" dirty="0"/>
          </a:p>
        </p:txBody>
      </p:sp>
      <p:pic>
        <p:nvPicPr>
          <p:cNvPr id="11" name="Picture 10" descr="A grid of pink squares&#10;&#10;Description automatically generated"/>
          <p:cNvPicPr>
            <a:picLocks noChangeAspect="1"/>
          </p:cNvPicPr>
          <p:nvPr/>
        </p:nvPicPr>
        <p:blipFill>
          <a:blip r:embed="rId4"/>
          <a:stretch>
            <a:fillRect/>
          </a:stretch>
        </p:blipFill>
        <p:spPr>
          <a:xfrm>
            <a:off x="4737644" y="4138820"/>
            <a:ext cx="1371600" cy="788840"/>
          </a:xfrm>
          <a:prstGeom prst="rect">
            <a:avLst/>
          </a:prstGeom>
        </p:spPr>
      </p:pic>
      <p:sp>
        <p:nvSpPr>
          <p:cNvPr id="8" name="Google Shape;5230;p70"/>
          <p:cNvSpPr txBox="1"/>
          <p:nvPr/>
        </p:nvSpPr>
        <p:spPr>
          <a:xfrm>
            <a:off x="4030345" y="4109085"/>
            <a:ext cx="4603115" cy="7886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Baloo Tammudu 2" panose="030805020403020202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1pPr>
            <a:lvl2pPr marL="914400" marR="0" lvl="1" indent="-317500" algn="l" rtl="0">
              <a:lnSpc>
                <a:spcPct val="115000"/>
              </a:lnSpc>
              <a:spcBef>
                <a:spcPts val="100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2pPr>
            <a:lvl3pPr marL="1371600" marR="0" lvl="2"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3pPr>
            <a:lvl4pPr marL="1828800" marR="0" lvl="3"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4pPr>
            <a:lvl5pPr marL="2286000" marR="0" lvl="4"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5pPr>
            <a:lvl6pPr marL="2743200" marR="0" lvl="5"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6pPr>
            <a:lvl7pPr marL="3200400" marR="0" lvl="6"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7pPr>
            <a:lvl8pPr marL="3657600" marR="0" lvl="7"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8pPr>
            <a:lvl9pPr marL="4114800" marR="0" lvl="8"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9pPr>
          </a:lstStyle>
          <a:p>
            <a:pPr marL="139700" indent="0">
              <a:buNone/>
            </a:pPr>
            <a:r>
              <a:rPr lang="en-US" sz="2000" dirty="0" err="1"/>
              <a:t>呼应</a:t>
            </a:r>
            <a:r>
              <a:rPr lang="en-US" sz="2000" dirty="0"/>
              <a:t>  Topic Sentence</a:t>
            </a:r>
          </a:p>
          <a:p>
            <a:pPr marL="139700" indent="0">
              <a:buNone/>
            </a:pPr>
            <a:r>
              <a:rPr lang="en-US" sz="2000" dirty="0" err="1"/>
              <a:t>解释</a:t>
            </a:r>
            <a:r>
              <a:rPr lang="en-US" sz="2000" dirty="0"/>
              <a:t> examp</a:t>
            </a:r>
            <a:r>
              <a:rPr lang="en-US" altLang="zh-CN" sz="2000" dirty="0"/>
              <a:t>le </a:t>
            </a:r>
            <a:r>
              <a:rPr lang="zh-CN" altLang="en-US" sz="2000" dirty="0"/>
              <a:t>如何证实了</a:t>
            </a:r>
            <a:r>
              <a:rPr lang="en-US" altLang="zh-CN" sz="2000" dirty="0"/>
              <a:t>TS</a:t>
            </a:r>
            <a:endParaRPr lang="en-US" sz="2000" dirty="0"/>
          </a:p>
        </p:txBody>
      </p:sp>
      <p:sp>
        <p:nvSpPr>
          <p:cNvPr id="12" name="Google Shape;5230;p70"/>
          <p:cNvSpPr txBox="1"/>
          <p:nvPr/>
        </p:nvSpPr>
        <p:spPr>
          <a:xfrm>
            <a:off x="2559608" y="1046910"/>
            <a:ext cx="1722309" cy="4337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Baloo Tammudu 2" panose="030805020403020202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1pPr>
            <a:lvl2pPr marL="914400" marR="0" lvl="1" indent="-317500" algn="l" rtl="0">
              <a:lnSpc>
                <a:spcPct val="115000"/>
              </a:lnSpc>
              <a:spcBef>
                <a:spcPts val="100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2pPr>
            <a:lvl3pPr marL="1371600" marR="0" lvl="2"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3pPr>
            <a:lvl4pPr marL="1828800" marR="0" lvl="3"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4pPr>
            <a:lvl5pPr marL="2286000" marR="0" lvl="4"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5pPr>
            <a:lvl6pPr marL="2743200" marR="0" lvl="5"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6pPr>
            <a:lvl7pPr marL="3200400" marR="0" lvl="6"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7pPr>
            <a:lvl8pPr marL="3657600" marR="0" lvl="7"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8pPr>
            <a:lvl9pPr marL="4114800" marR="0" lvl="8"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9pPr>
          </a:lstStyle>
          <a:p>
            <a:pPr marL="139700" indent="0">
              <a:buNone/>
            </a:pPr>
            <a:r>
              <a:rPr lang="en-US" altLang="zh-CN" sz="2000" b="1" dirty="0">
                <a:solidFill>
                  <a:srgbClr val="00B050"/>
                </a:solidFill>
              </a:rPr>
              <a:t>1 Sentence</a:t>
            </a:r>
            <a:endParaRPr lang="zh-CN" altLang="en-US" sz="2000" b="1" dirty="0">
              <a:solidFill>
                <a:srgbClr val="00B050"/>
              </a:solidFill>
            </a:endParaRPr>
          </a:p>
        </p:txBody>
      </p:sp>
      <p:cxnSp>
        <p:nvCxnSpPr>
          <p:cNvPr id="10" name="Straight Connector 9"/>
          <p:cNvCxnSpPr/>
          <p:nvPr/>
        </p:nvCxnSpPr>
        <p:spPr>
          <a:xfrm>
            <a:off x="470609" y="2713977"/>
            <a:ext cx="8568495" cy="0"/>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Google Shape;5230;p70"/>
          <p:cNvSpPr txBox="1"/>
          <p:nvPr/>
        </p:nvSpPr>
        <p:spPr>
          <a:xfrm>
            <a:off x="2102972" y="1666022"/>
            <a:ext cx="1722309" cy="4337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Baloo Tammudu 2" panose="030805020403020202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1pPr>
            <a:lvl2pPr marL="914400" marR="0" lvl="1" indent="-317500" algn="l" rtl="0">
              <a:lnSpc>
                <a:spcPct val="115000"/>
              </a:lnSpc>
              <a:spcBef>
                <a:spcPts val="100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2pPr>
            <a:lvl3pPr marL="1371600" marR="0" lvl="2"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3pPr>
            <a:lvl4pPr marL="1828800" marR="0" lvl="3"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4pPr>
            <a:lvl5pPr marL="2286000" marR="0" lvl="4"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5pPr>
            <a:lvl6pPr marL="2743200" marR="0" lvl="5"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6pPr>
            <a:lvl7pPr marL="3200400" marR="0" lvl="6"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7pPr>
            <a:lvl8pPr marL="3657600" marR="0" lvl="7"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8pPr>
            <a:lvl9pPr marL="4114800" marR="0" lvl="8"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9pPr>
          </a:lstStyle>
          <a:p>
            <a:pPr marL="139700" indent="0">
              <a:buNone/>
            </a:pPr>
            <a:r>
              <a:rPr lang="en-US" altLang="zh-CN" sz="2000" b="1" dirty="0">
                <a:solidFill>
                  <a:srgbClr val="00B050"/>
                </a:solidFill>
              </a:rPr>
              <a:t>1 Sentence</a:t>
            </a:r>
            <a:endParaRPr lang="zh-CN" altLang="en-US" sz="2000" b="1" dirty="0">
              <a:solidFill>
                <a:srgbClr val="00B050"/>
              </a:solidFill>
            </a:endParaRPr>
          </a:p>
        </p:txBody>
      </p:sp>
      <p:sp>
        <p:nvSpPr>
          <p:cNvPr id="18" name="Google Shape;5230;p70"/>
          <p:cNvSpPr txBox="1"/>
          <p:nvPr/>
        </p:nvSpPr>
        <p:spPr>
          <a:xfrm>
            <a:off x="1801540" y="2227633"/>
            <a:ext cx="2159606" cy="4337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Baloo Tammudu 2" panose="030805020403020202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1pPr>
            <a:lvl2pPr marL="914400" marR="0" lvl="1" indent="-317500" algn="l" rtl="0">
              <a:lnSpc>
                <a:spcPct val="115000"/>
              </a:lnSpc>
              <a:spcBef>
                <a:spcPts val="100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2pPr>
            <a:lvl3pPr marL="1371600" marR="0" lvl="2"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3pPr>
            <a:lvl4pPr marL="1828800" marR="0" lvl="3"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4pPr>
            <a:lvl5pPr marL="2286000" marR="0" lvl="4"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5pPr>
            <a:lvl6pPr marL="2743200" marR="0" lvl="5"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6pPr>
            <a:lvl7pPr marL="3200400" marR="0" lvl="6"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7pPr>
            <a:lvl8pPr marL="3657600" marR="0" lvl="7"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8pPr>
            <a:lvl9pPr marL="4114800" marR="0" lvl="8"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9pPr>
          </a:lstStyle>
          <a:p>
            <a:pPr marL="139700" indent="0">
              <a:buNone/>
            </a:pPr>
            <a:r>
              <a:rPr lang="en-US" altLang="zh-CN" sz="2000" b="1" dirty="0">
                <a:solidFill>
                  <a:srgbClr val="00B050"/>
                </a:solidFill>
              </a:rPr>
              <a:t>1</a:t>
            </a:r>
            <a:r>
              <a:rPr lang="zh-CN" altLang="en-US" sz="2000" b="1" dirty="0">
                <a:solidFill>
                  <a:srgbClr val="00B050"/>
                </a:solidFill>
              </a:rPr>
              <a:t>～</a:t>
            </a:r>
            <a:r>
              <a:rPr lang="en-US" altLang="zh-CN" sz="2000" b="1" dirty="0">
                <a:solidFill>
                  <a:srgbClr val="00B050"/>
                </a:solidFill>
              </a:rPr>
              <a:t>2 Sentences</a:t>
            </a:r>
            <a:endParaRPr lang="zh-CN" altLang="en-US" sz="2000" b="1" dirty="0">
              <a:solidFill>
                <a:srgbClr val="00B050"/>
              </a:solidFill>
            </a:endParaRPr>
          </a:p>
        </p:txBody>
      </p:sp>
      <p:sp>
        <p:nvSpPr>
          <p:cNvPr id="19" name="Google Shape;5229;p70"/>
          <p:cNvSpPr txBox="1"/>
          <p:nvPr/>
        </p:nvSpPr>
        <p:spPr>
          <a:xfrm>
            <a:off x="615657" y="2787416"/>
            <a:ext cx="212993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anum Pen Script" panose="03040600000000000000" charset="-127"/>
              <a:buNone/>
              <a:defRPr sz="3500" b="1" i="0" u="none" strike="noStrike" cap="none">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800" dirty="0">
                <a:solidFill>
                  <a:schemeClr val="accent1">
                    <a:lumMod val="50000"/>
                  </a:schemeClr>
                </a:solidFill>
                <a:latin typeface="Comic Sans MS" panose="030F0902030302020204" pitchFamily="66" charset="0"/>
              </a:rPr>
              <a:t>R</a:t>
            </a:r>
            <a:r>
              <a:rPr lang="en-US" sz="2000" dirty="0">
                <a:solidFill>
                  <a:srgbClr val="0070C0"/>
                </a:solidFill>
                <a:latin typeface="Comic Sans MS" panose="030F0902030302020204" pitchFamily="66" charset="0"/>
              </a:rPr>
              <a:t>ebuttal</a:t>
            </a:r>
          </a:p>
        </p:txBody>
      </p:sp>
      <p:sp>
        <p:nvSpPr>
          <p:cNvPr id="20" name="Google Shape;5229;p70"/>
          <p:cNvSpPr txBox="1"/>
          <p:nvPr/>
        </p:nvSpPr>
        <p:spPr>
          <a:xfrm>
            <a:off x="613269" y="3298925"/>
            <a:ext cx="2520112"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anum Pen Script" panose="03040600000000000000" charset="-127"/>
              <a:buNone/>
              <a:defRPr sz="3500" b="1" i="0" u="none" strike="noStrike" cap="none">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800" dirty="0">
                <a:solidFill>
                  <a:srgbClr val="C00000"/>
                </a:solidFill>
                <a:latin typeface="Comic Sans MS" panose="030F0902030302020204" pitchFamily="66" charset="0"/>
              </a:rPr>
              <a:t>E</a:t>
            </a:r>
            <a:r>
              <a:rPr lang="en-US" sz="2000" dirty="0">
                <a:latin typeface="Comic Sans MS" panose="030F0902030302020204" pitchFamily="66" charset="0"/>
              </a:rPr>
              <a:t>laboration</a:t>
            </a:r>
            <a:endParaRPr lang="en-US" sz="2800" dirty="0">
              <a:latin typeface="Comic Sans MS" panose="030F0902030302020204" pitchFamily="66" charset="0"/>
            </a:endParaRPr>
          </a:p>
        </p:txBody>
      </p:sp>
      <p:sp>
        <p:nvSpPr>
          <p:cNvPr id="21" name="Google Shape;5229;p70"/>
          <p:cNvSpPr txBox="1"/>
          <p:nvPr/>
        </p:nvSpPr>
        <p:spPr>
          <a:xfrm>
            <a:off x="613269" y="3802434"/>
            <a:ext cx="1310534" cy="6252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anum Pen Script" panose="03040600000000000000" charset="-127"/>
              <a:buNone/>
              <a:defRPr sz="3500" b="1" i="0" u="none" strike="noStrike" cap="none">
                <a:solidFill>
                  <a:schemeClr val="dk1"/>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l"/>
            <a:r>
              <a:rPr lang="en-US" sz="2800" dirty="0">
                <a:solidFill>
                  <a:srgbClr val="C00000"/>
                </a:solidFill>
                <a:latin typeface="Comic Sans MS" panose="030F0902030302020204" pitchFamily="66" charset="0"/>
              </a:rPr>
              <a:t>E</a:t>
            </a:r>
            <a:r>
              <a:rPr lang="en-US" sz="2000" dirty="0">
                <a:latin typeface="Comic Sans MS" panose="030F0902030302020204" pitchFamily="66" charset="0"/>
              </a:rPr>
              <a:t>xample</a:t>
            </a:r>
            <a:endParaRPr lang="en-US" sz="2800" dirty="0">
              <a:latin typeface="Comic Sans MS" panose="030F0902030302020204" pitchFamily="66" charset="0"/>
            </a:endParaRPr>
          </a:p>
        </p:txBody>
      </p:sp>
      <p:sp>
        <p:nvSpPr>
          <p:cNvPr id="22" name="Google Shape;5230;p70"/>
          <p:cNvSpPr txBox="1"/>
          <p:nvPr/>
        </p:nvSpPr>
        <p:spPr>
          <a:xfrm>
            <a:off x="1794529" y="2945315"/>
            <a:ext cx="1722309" cy="4337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Baloo Tammudu 2" panose="030805020403020202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1pPr>
            <a:lvl2pPr marL="914400" marR="0" lvl="1" indent="-317500" algn="l" rtl="0">
              <a:lnSpc>
                <a:spcPct val="115000"/>
              </a:lnSpc>
              <a:spcBef>
                <a:spcPts val="100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2pPr>
            <a:lvl3pPr marL="1371600" marR="0" lvl="2"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3pPr>
            <a:lvl4pPr marL="1828800" marR="0" lvl="3"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4pPr>
            <a:lvl5pPr marL="2286000" marR="0" lvl="4"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5pPr>
            <a:lvl6pPr marL="2743200" marR="0" lvl="5"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6pPr>
            <a:lvl7pPr marL="3200400" marR="0" lvl="6"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7pPr>
            <a:lvl8pPr marL="3657600" marR="0" lvl="7"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8pPr>
            <a:lvl9pPr marL="4114800" marR="0" lvl="8"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9pPr>
          </a:lstStyle>
          <a:p>
            <a:pPr marL="139700" indent="0">
              <a:buNone/>
            </a:pPr>
            <a:r>
              <a:rPr lang="en-US" altLang="zh-CN" sz="2000" b="1" dirty="0">
                <a:solidFill>
                  <a:srgbClr val="00B050"/>
                </a:solidFill>
              </a:rPr>
              <a:t>1 Sentence</a:t>
            </a:r>
            <a:endParaRPr lang="zh-CN" altLang="en-US" sz="2000" b="1" dirty="0">
              <a:solidFill>
                <a:srgbClr val="00B050"/>
              </a:solidFill>
            </a:endParaRPr>
          </a:p>
        </p:txBody>
      </p:sp>
      <p:sp>
        <p:nvSpPr>
          <p:cNvPr id="24" name="Google Shape;5230;p70"/>
          <p:cNvSpPr txBox="1"/>
          <p:nvPr/>
        </p:nvSpPr>
        <p:spPr>
          <a:xfrm>
            <a:off x="2102972" y="3432607"/>
            <a:ext cx="1722309" cy="4337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Baloo Tammudu 2" panose="030805020403020202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1pPr>
            <a:lvl2pPr marL="914400" marR="0" lvl="1" indent="-317500" algn="l" rtl="0">
              <a:lnSpc>
                <a:spcPct val="115000"/>
              </a:lnSpc>
              <a:spcBef>
                <a:spcPts val="100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2pPr>
            <a:lvl3pPr marL="1371600" marR="0" lvl="2"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3pPr>
            <a:lvl4pPr marL="1828800" marR="0" lvl="3"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4pPr>
            <a:lvl5pPr marL="2286000" marR="0" lvl="4"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5pPr>
            <a:lvl6pPr marL="2743200" marR="0" lvl="5"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6pPr>
            <a:lvl7pPr marL="3200400" marR="0" lvl="6"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7pPr>
            <a:lvl8pPr marL="3657600" marR="0" lvl="7"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8pPr>
            <a:lvl9pPr marL="4114800" marR="0" lvl="8"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9pPr>
          </a:lstStyle>
          <a:p>
            <a:pPr marL="139700" indent="0">
              <a:buNone/>
            </a:pPr>
            <a:r>
              <a:rPr lang="en-US" altLang="zh-CN" sz="2000" b="1" dirty="0">
                <a:solidFill>
                  <a:srgbClr val="00B050"/>
                </a:solidFill>
              </a:rPr>
              <a:t>1 Sentence</a:t>
            </a:r>
            <a:endParaRPr lang="zh-CN" altLang="en-US" sz="2000" b="1" dirty="0">
              <a:solidFill>
                <a:srgbClr val="00B050"/>
              </a:solidFill>
            </a:endParaRPr>
          </a:p>
        </p:txBody>
      </p:sp>
      <p:sp>
        <p:nvSpPr>
          <p:cNvPr id="25" name="Google Shape;5230;p70"/>
          <p:cNvSpPr txBox="1"/>
          <p:nvPr/>
        </p:nvSpPr>
        <p:spPr>
          <a:xfrm>
            <a:off x="1692638" y="3935364"/>
            <a:ext cx="2159606" cy="4337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Baloo Tammudu 2" panose="030805020403020202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1pPr>
            <a:lvl2pPr marL="914400" marR="0" lvl="1" indent="-317500" algn="l" rtl="0">
              <a:lnSpc>
                <a:spcPct val="115000"/>
              </a:lnSpc>
              <a:spcBef>
                <a:spcPts val="100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2pPr>
            <a:lvl3pPr marL="1371600" marR="0" lvl="2"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3pPr>
            <a:lvl4pPr marL="1828800" marR="0" lvl="3"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4pPr>
            <a:lvl5pPr marL="2286000" marR="0" lvl="4"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5pPr>
            <a:lvl6pPr marL="2743200" marR="0" lvl="5"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6pPr>
            <a:lvl7pPr marL="3200400" marR="0" lvl="6"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7pPr>
            <a:lvl8pPr marL="3657600" marR="0" lvl="7"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8pPr>
            <a:lvl9pPr marL="4114800" marR="0" lvl="8"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9pPr>
          </a:lstStyle>
          <a:p>
            <a:pPr marL="139700" indent="0">
              <a:buNone/>
            </a:pPr>
            <a:r>
              <a:rPr lang="en-US" altLang="zh-CN" sz="2000" b="1" dirty="0">
                <a:solidFill>
                  <a:srgbClr val="00B050"/>
                </a:solidFill>
              </a:rPr>
              <a:t>1</a:t>
            </a:r>
            <a:r>
              <a:rPr lang="zh-CN" altLang="en-US" sz="2000" b="1" dirty="0">
                <a:solidFill>
                  <a:srgbClr val="00B050"/>
                </a:solidFill>
              </a:rPr>
              <a:t>～</a:t>
            </a:r>
            <a:r>
              <a:rPr lang="en-US" altLang="zh-CN" sz="2000" b="1" dirty="0">
                <a:solidFill>
                  <a:srgbClr val="00B050"/>
                </a:solidFill>
              </a:rPr>
              <a:t>2 Sentences</a:t>
            </a:r>
            <a:endParaRPr lang="zh-CN" altLang="en-US" sz="2000" b="1" dirty="0">
              <a:solidFill>
                <a:srgbClr val="00B050"/>
              </a:solidFill>
            </a:endParaRPr>
          </a:p>
        </p:txBody>
      </p:sp>
      <p:sp>
        <p:nvSpPr>
          <p:cNvPr id="26" name="Google Shape;5230;p70"/>
          <p:cNvSpPr txBox="1"/>
          <p:nvPr/>
        </p:nvSpPr>
        <p:spPr>
          <a:xfrm>
            <a:off x="1268536" y="4497443"/>
            <a:ext cx="1722309" cy="4337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Baloo Tammudu 2" panose="030805020403020202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1pPr>
            <a:lvl2pPr marL="914400" marR="0" lvl="1" indent="-317500" algn="l" rtl="0">
              <a:lnSpc>
                <a:spcPct val="115000"/>
              </a:lnSpc>
              <a:spcBef>
                <a:spcPts val="100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2pPr>
            <a:lvl3pPr marL="1371600" marR="0" lvl="2"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3pPr>
            <a:lvl4pPr marL="1828800" marR="0" lvl="3"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4pPr>
            <a:lvl5pPr marL="2286000" marR="0" lvl="4"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5pPr>
            <a:lvl6pPr marL="2743200" marR="0" lvl="5"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6pPr>
            <a:lvl7pPr marL="3200400" marR="0" lvl="6"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7pPr>
            <a:lvl8pPr marL="3657600" marR="0" lvl="7"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8pPr>
            <a:lvl9pPr marL="4114800" marR="0" lvl="8"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9pPr>
          </a:lstStyle>
          <a:p>
            <a:pPr marL="139700" indent="0">
              <a:buNone/>
            </a:pPr>
            <a:r>
              <a:rPr lang="en-US" altLang="zh-CN" sz="2000" b="1" dirty="0">
                <a:solidFill>
                  <a:srgbClr val="00B050"/>
                </a:solidFill>
              </a:rPr>
              <a:t>1 Sentence</a:t>
            </a:r>
            <a:endParaRPr lang="zh-CN" altLang="en-US" sz="2000" b="1" dirty="0">
              <a:solidFill>
                <a:srgbClr val="00B050"/>
              </a:solidFill>
            </a:endParaRPr>
          </a:p>
        </p:txBody>
      </p:sp>
      <p:sp>
        <p:nvSpPr>
          <p:cNvPr id="27" name="Google Shape;5230;p70"/>
          <p:cNvSpPr txBox="1"/>
          <p:nvPr/>
        </p:nvSpPr>
        <p:spPr>
          <a:xfrm>
            <a:off x="4029710" y="2907030"/>
            <a:ext cx="4295140" cy="4337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Baloo Tammudu 2" panose="030805020403020202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1pPr>
            <a:lvl2pPr marL="914400" marR="0" lvl="1" indent="-317500" algn="l" rtl="0">
              <a:lnSpc>
                <a:spcPct val="115000"/>
              </a:lnSpc>
              <a:spcBef>
                <a:spcPts val="100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2pPr>
            <a:lvl3pPr marL="1371600" marR="0" lvl="2"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3pPr>
            <a:lvl4pPr marL="1828800" marR="0" lvl="3"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4pPr>
            <a:lvl5pPr marL="2286000" marR="0" lvl="4"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5pPr>
            <a:lvl6pPr marL="2743200" marR="0" lvl="5"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6pPr>
            <a:lvl7pPr marL="3200400" marR="0" lvl="6"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7pPr>
            <a:lvl8pPr marL="3657600" marR="0" lvl="7"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8pPr>
            <a:lvl9pPr marL="4114800" marR="0" lvl="8" indent="-317500" algn="l" rtl="0">
              <a:lnSpc>
                <a:spcPct val="115000"/>
              </a:lnSpc>
              <a:spcBef>
                <a:spcPts val="0"/>
              </a:spcBef>
              <a:spcAft>
                <a:spcPts val="0"/>
              </a:spcAft>
              <a:buClr>
                <a:schemeClr val="dk2"/>
              </a:buClr>
              <a:buSzPts val="1400"/>
              <a:buFont typeface="Roboto Condensed Light" panose="02000000000000000000"/>
              <a:buChar char="■"/>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9pPr>
          </a:lstStyle>
          <a:p>
            <a:pPr marL="139700" indent="0">
              <a:buNone/>
            </a:pPr>
            <a:r>
              <a:rPr lang="en-US" sz="2000" dirty="0"/>
              <a:t>Transitional 转折主题句</a:t>
            </a:r>
            <a:endParaRPr lang="zh-CN" altLang="en-US" sz="2000" dirty="0"/>
          </a:p>
        </p:txBody>
      </p:sp>
    </p:spTree>
    <p:extLst>
      <p:ext uri="{BB962C8B-B14F-4D97-AF65-F5344CB8AC3E}">
        <p14:creationId xmlns:p14="http://schemas.microsoft.com/office/powerpoint/2010/main" val="373130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05"/>
        <p:cNvGrpSpPr/>
        <p:nvPr/>
      </p:nvGrpSpPr>
      <p:grpSpPr>
        <a:xfrm>
          <a:off x="0" y="0"/>
          <a:ext cx="0" cy="0"/>
          <a:chOff x="0" y="0"/>
          <a:chExt cx="0" cy="0"/>
        </a:xfrm>
      </p:grpSpPr>
      <p:sp>
        <p:nvSpPr>
          <p:cNvPr id="5506" name="Google Shape;5506;p73"/>
          <p:cNvSpPr txBox="1">
            <a:spLocks noGrp="1"/>
          </p:cNvSpPr>
          <p:nvPr>
            <p:ph type="title"/>
          </p:nvPr>
        </p:nvSpPr>
        <p:spPr>
          <a:xfrm>
            <a:off x="698270" y="160562"/>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200" dirty="0">
                <a:latin typeface="Comic Sans MS" panose="030F0902030302020204" pitchFamily="66" charset="0"/>
              </a:rPr>
              <a:t>Conclusion</a:t>
            </a:r>
            <a:endParaRPr sz="3200" dirty="0">
              <a:latin typeface="Comic Sans MS" panose="030F0902030302020204" pitchFamily="66" charset="0"/>
            </a:endParaRPr>
          </a:p>
        </p:txBody>
      </p:sp>
      <p:sp>
        <p:nvSpPr>
          <p:cNvPr id="5507" name="Google Shape;5507;p73"/>
          <p:cNvSpPr txBox="1">
            <a:spLocks noGrp="1"/>
          </p:cNvSpPr>
          <p:nvPr>
            <p:ph type="title" idx="2"/>
          </p:nvPr>
        </p:nvSpPr>
        <p:spPr>
          <a:xfrm>
            <a:off x="1939837" y="1194986"/>
            <a:ext cx="1961803" cy="467992"/>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sz="2400" dirty="0">
                <a:solidFill>
                  <a:srgbClr val="0070C0"/>
                </a:solidFill>
                <a:latin typeface="Comic Sans MS" panose="030F0902030302020204" pitchFamily="66" charset="0"/>
              </a:rPr>
              <a:t>Link</a:t>
            </a:r>
            <a:endParaRPr sz="2400" dirty="0">
              <a:solidFill>
                <a:srgbClr val="0070C0"/>
              </a:solidFill>
              <a:latin typeface="Comic Sans MS" panose="030F0902030302020204" pitchFamily="66" charset="0"/>
            </a:endParaRPr>
          </a:p>
        </p:txBody>
      </p:sp>
      <p:sp>
        <p:nvSpPr>
          <p:cNvPr id="5513" name="Google Shape;5513;p73"/>
          <p:cNvSpPr/>
          <p:nvPr/>
        </p:nvSpPr>
        <p:spPr>
          <a:xfrm>
            <a:off x="2392639" y="727093"/>
            <a:ext cx="4315262"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txBody>
          <a:bodyPr/>
          <a:lstStyle/>
          <a:p>
            <a:endParaRPr lang="en-US" sz="1200"/>
          </a:p>
        </p:txBody>
      </p:sp>
      <p:grpSp>
        <p:nvGrpSpPr>
          <p:cNvPr id="5558" name="Google Shape;5558;p73"/>
          <p:cNvGrpSpPr/>
          <p:nvPr/>
        </p:nvGrpSpPr>
        <p:grpSpPr>
          <a:xfrm>
            <a:off x="8060145" y="152396"/>
            <a:ext cx="235800" cy="235800"/>
            <a:chOff x="8059920" y="4755421"/>
            <a:chExt cx="235800" cy="235800"/>
          </a:xfrm>
        </p:grpSpPr>
        <p:sp>
          <p:nvSpPr>
            <p:cNvPr id="5559" name="Google Shape;5559;p73">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73">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US"/>
            </a:p>
          </p:txBody>
        </p:sp>
      </p:grpSp>
      <p:grpSp>
        <p:nvGrpSpPr>
          <p:cNvPr id="5561" name="Google Shape;5561;p73"/>
          <p:cNvGrpSpPr/>
          <p:nvPr/>
        </p:nvGrpSpPr>
        <p:grpSpPr>
          <a:xfrm>
            <a:off x="8755804" y="152396"/>
            <a:ext cx="235800" cy="235800"/>
            <a:chOff x="8755579" y="4755421"/>
            <a:chExt cx="235800" cy="235800"/>
          </a:xfrm>
        </p:grpSpPr>
        <p:sp>
          <p:nvSpPr>
            <p:cNvPr id="5562" name="Google Shape;5562;p73">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73">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US"/>
            </a:p>
          </p:txBody>
        </p:sp>
      </p:grpSp>
      <p:grpSp>
        <p:nvGrpSpPr>
          <p:cNvPr id="5564" name="Google Shape;5564;p73"/>
          <p:cNvGrpSpPr/>
          <p:nvPr/>
        </p:nvGrpSpPr>
        <p:grpSpPr>
          <a:xfrm>
            <a:off x="8407984" y="152396"/>
            <a:ext cx="235800" cy="235800"/>
            <a:chOff x="8407759" y="4755421"/>
            <a:chExt cx="235800" cy="235800"/>
          </a:xfrm>
        </p:grpSpPr>
        <p:sp>
          <p:nvSpPr>
            <p:cNvPr id="5565" name="Google Shape;5565;p73">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66" name="Google Shape;5566;p73"/>
            <p:cNvGrpSpPr/>
            <p:nvPr/>
          </p:nvGrpSpPr>
          <p:grpSpPr>
            <a:xfrm>
              <a:off x="8467588" y="4833464"/>
              <a:ext cx="116211" cy="79806"/>
              <a:chOff x="8467588" y="4833464"/>
              <a:chExt cx="116211" cy="79806"/>
            </a:xfrm>
          </p:grpSpPr>
          <p:cxnSp>
            <p:nvCxnSpPr>
              <p:cNvPr id="5567" name="Google Shape;5567;p73">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5568" name="Google Shape;5568;p73">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5569" name="Google Shape;5569;p73">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sp>
        <p:nvSpPr>
          <p:cNvPr id="6" name="Google Shape;5507;p73"/>
          <p:cNvSpPr txBox="1"/>
          <p:nvPr/>
        </p:nvSpPr>
        <p:spPr>
          <a:xfrm>
            <a:off x="1945213" y="1894315"/>
            <a:ext cx="2664432"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Nanum Pen Script" panose="03040600000000000000" charset="-127"/>
              <a:buNone/>
              <a:defRPr sz="2500" b="1" i="0" u="none" strike="noStrike" cap="none">
                <a:solidFill>
                  <a:schemeClr val="lt2"/>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marR="0" lvl="1"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pPr algn="r"/>
            <a:r>
              <a:rPr lang="en-US" sz="2400" dirty="0">
                <a:solidFill>
                  <a:srgbClr val="0070C0"/>
                </a:solidFill>
                <a:latin typeface="Comic Sans MS" panose="030F0902030302020204" pitchFamily="66" charset="0"/>
              </a:rPr>
              <a:t>Partly admit</a:t>
            </a:r>
          </a:p>
        </p:txBody>
      </p:sp>
      <p:sp>
        <p:nvSpPr>
          <p:cNvPr id="7" name="Google Shape;5507;p73"/>
          <p:cNvSpPr txBox="1"/>
          <p:nvPr/>
        </p:nvSpPr>
        <p:spPr>
          <a:xfrm>
            <a:off x="662645" y="2695153"/>
            <a:ext cx="3977316"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Nanum Pen Script" panose="03040600000000000000" charset="-127"/>
              <a:buNone/>
              <a:defRPr sz="2500" b="1" i="0" u="none" strike="noStrike" cap="none">
                <a:solidFill>
                  <a:schemeClr val="lt2"/>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marR="0" lvl="1"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pPr algn="r"/>
            <a:r>
              <a:rPr lang="en-US" sz="2400" dirty="0">
                <a:solidFill>
                  <a:srgbClr val="0070C0"/>
                </a:solidFill>
                <a:latin typeface="Comic Sans MS" panose="030F0902030302020204" pitchFamily="66" charset="0"/>
              </a:rPr>
              <a:t>Restate own opinion</a:t>
            </a:r>
          </a:p>
        </p:txBody>
      </p:sp>
      <p:sp>
        <p:nvSpPr>
          <p:cNvPr id="11" name="Google Shape;5230;p70"/>
          <p:cNvSpPr txBox="1"/>
          <p:nvPr/>
        </p:nvSpPr>
        <p:spPr>
          <a:xfrm>
            <a:off x="4094480" y="1229360"/>
            <a:ext cx="5211445" cy="50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1pPr>
            <a:lvl2pPr marL="914400" marR="0" lvl="1" indent="-317500" algn="ctr" rtl="0">
              <a:lnSpc>
                <a:spcPct val="100000"/>
              </a:lnSpc>
              <a:spcBef>
                <a:spcPts val="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2pPr>
            <a:lvl3pPr marL="1371600" marR="0" lvl="2"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3pPr>
            <a:lvl4pPr marL="1828800" marR="0" lvl="3"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4pPr>
            <a:lvl5pPr marL="2286000" marR="0" lvl="4"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5pPr>
            <a:lvl6pPr marL="2743200" marR="0" lvl="5"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6pPr>
            <a:lvl7pPr marL="3200400" marR="0" lvl="6"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7pPr>
            <a:lvl8pPr marL="3657600" marR="0" lvl="7"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8pPr>
            <a:lvl9pPr marL="4114800" marR="0" lvl="8" indent="-317500" algn="ctr" rtl="0">
              <a:lnSpc>
                <a:spcPct val="100000"/>
              </a:lnSpc>
              <a:spcBef>
                <a:spcPts val="1600"/>
              </a:spcBef>
              <a:spcAft>
                <a:spcPts val="160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9pPr>
          </a:lstStyle>
          <a:p>
            <a:pPr marL="139700" indent="0" algn="l">
              <a:buFont typeface="Baloo Tammudu 2" panose="03080502040302020200"/>
            </a:pPr>
            <a:r>
              <a:rPr lang="en-US" altLang="zh-CN" sz="1800" b="1" dirty="0"/>
              <a:t>            </a:t>
            </a:r>
            <a:r>
              <a:rPr lang="zh-CN" altLang="en-US" sz="1800" b="1" dirty="0"/>
              <a:t>和上一段接轨（</a:t>
            </a:r>
            <a:r>
              <a:rPr lang="en-US" altLang="zh-CN" sz="1800" b="1" dirty="0"/>
              <a:t>In conclusion……)</a:t>
            </a:r>
          </a:p>
        </p:txBody>
      </p:sp>
      <p:sp>
        <p:nvSpPr>
          <p:cNvPr id="14" name="Google Shape;5230;p70"/>
          <p:cNvSpPr txBox="1"/>
          <p:nvPr/>
        </p:nvSpPr>
        <p:spPr>
          <a:xfrm>
            <a:off x="4639961" y="2699463"/>
            <a:ext cx="3183838" cy="4770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1pPr>
            <a:lvl2pPr marL="914400" marR="0" lvl="1" indent="-317500" algn="ctr" rtl="0">
              <a:lnSpc>
                <a:spcPct val="100000"/>
              </a:lnSpc>
              <a:spcBef>
                <a:spcPts val="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2pPr>
            <a:lvl3pPr marL="1371600" marR="0" lvl="2"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3pPr>
            <a:lvl4pPr marL="1828800" marR="0" lvl="3"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4pPr>
            <a:lvl5pPr marL="2286000" marR="0" lvl="4"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5pPr>
            <a:lvl6pPr marL="2743200" marR="0" lvl="5"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6pPr>
            <a:lvl7pPr marL="3200400" marR="0" lvl="6"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7pPr>
            <a:lvl8pPr marL="3657600" marR="0" lvl="7"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8pPr>
            <a:lvl9pPr marL="4114800" marR="0" lvl="8" indent="-317500" algn="ctr" rtl="0">
              <a:lnSpc>
                <a:spcPct val="100000"/>
              </a:lnSpc>
              <a:spcBef>
                <a:spcPts val="1600"/>
              </a:spcBef>
              <a:spcAft>
                <a:spcPts val="160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9pPr>
          </a:lstStyle>
          <a:p>
            <a:pPr marL="139700" indent="0" algn="l">
              <a:buFont typeface="Baloo Tammudu 2" panose="03080502040302020200"/>
            </a:pPr>
            <a:r>
              <a:rPr lang="zh-CN" altLang="en-US" sz="1800" b="1" dirty="0"/>
              <a:t>不要照搬</a:t>
            </a:r>
            <a:r>
              <a:rPr lang="en-US" altLang="zh-CN" sz="1800" b="1" dirty="0"/>
              <a:t> Thesis</a:t>
            </a:r>
          </a:p>
        </p:txBody>
      </p:sp>
      <p:sp>
        <p:nvSpPr>
          <p:cNvPr id="15" name="Google Shape;5230;p70"/>
          <p:cNvSpPr txBox="1"/>
          <p:nvPr/>
        </p:nvSpPr>
        <p:spPr>
          <a:xfrm>
            <a:off x="4639961" y="3550722"/>
            <a:ext cx="3183838" cy="4770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1pPr>
            <a:lvl2pPr marL="914400" marR="0" lvl="1" indent="-317500" algn="ctr" rtl="0">
              <a:lnSpc>
                <a:spcPct val="100000"/>
              </a:lnSpc>
              <a:spcBef>
                <a:spcPts val="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2pPr>
            <a:lvl3pPr marL="1371600" marR="0" lvl="2"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3pPr>
            <a:lvl4pPr marL="1828800" marR="0" lvl="3"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4pPr>
            <a:lvl5pPr marL="2286000" marR="0" lvl="4"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5pPr>
            <a:lvl6pPr marL="2743200" marR="0" lvl="5"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6pPr>
            <a:lvl7pPr marL="3200400" marR="0" lvl="6"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7pPr>
            <a:lvl8pPr marL="3657600" marR="0" lvl="7"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8pPr>
            <a:lvl9pPr marL="4114800" marR="0" lvl="8" indent="-317500" algn="ctr" rtl="0">
              <a:lnSpc>
                <a:spcPct val="100000"/>
              </a:lnSpc>
              <a:spcBef>
                <a:spcPts val="1600"/>
              </a:spcBef>
              <a:spcAft>
                <a:spcPts val="160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9pPr>
          </a:lstStyle>
          <a:p>
            <a:pPr marL="139700" indent="0" algn="l">
              <a:buFont typeface="Baloo Tammudu 2" panose="03080502040302020200"/>
            </a:pPr>
            <a:r>
              <a:rPr lang="zh-CN" altLang="en-US" sz="1800" b="1" dirty="0"/>
              <a:t>未来展望，升华主题</a:t>
            </a:r>
            <a:endParaRPr lang="en-US" altLang="zh-CN" sz="1800" b="1" dirty="0"/>
          </a:p>
        </p:txBody>
      </p:sp>
      <p:sp>
        <p:nvSpPr>
          <p:cNvPr id="4" name="Google Shape;5507;p73"/>
          <p:cNvSpPr txBox="1"/>
          <p:nvPr/>
        </p:nvSpPr>
        <p:spPr>
          <a:xfrm>
            <a:off x="662645" y="3500029"/>
            <a:ext cx="3977316"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Nanum Pen Script" panose="03040600000000000000" charset="-127"/>
              <a:buNone/>
              <a:defRPr sz="2500" b="1" i="0" u="none" strike="noStrike" cap="none">
                <a:solidFill>
                  <a:schemeClr val="lt2"/>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marR="0" lvl="1"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pPr algn="r"/>
            <a:r>
              <a:rPr lang="en-US" sz="2400" dirty="0">
                <a:solidFill>
                  <a:srgbClr val="0070C0"/>
                </a:solidFill>
                <a:latin typeface="Comic Sans MS" panose="030F0902030302020204" pitchFamily="66" charset="0"/>
              </a:rPr>
              <a:t>Recommend future action</a:t>
            </a:r>
          </a:p>
        </p:txBody>
      </p:sp>
      <p:sp>
        <p:nvSpPr>
          <p:cNvPr id="5" name="Google Shape;5230;p70"/>
          <p:cNvSpPr txBox="1"/>
          <p:nvPr/>
        </p:nvSpPr>
        <p:spPr>
          <a:xfrm>
            <a:off x="4639961" y="1908780"/>
            <a:ext cx="3183838" cy="4770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1pPr>
            <a:lvl2pPr marL="914400" marR="0" lvl="1" indent="-317500" algn="ctr" rtl="0">
              <a:lnSpc>
                <a:spcPct val="100000"/>
              </a:lnSpc>
              <a:spcBef>
                <a:spcPts val="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2pPr>
            <a:lvl3pPr marL="1371600" marR="0" lvl="2"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3pPr>
            <a:lvl4pPr marL="1828800" marR="0" lvl="3"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4pPr>
            <a:lvl5pPr marL="2286000" marR="0" lvl="4"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5pPr>
            <a:lvl6pPr marL="2743200" marR="0" lvl="5"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6pPr>
            <a:lvl7pPr marL="3200400" marR="0" lvl="6"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7pPr>
            <a:lvl8pPr marL="3657600" marR="0" lvl="7" indent="-317500" algn="ctr" rtl="0">
              <a:lnSpc>
                <a:spcPct val="100000"/>
              </a:lnSpc>
              <a:spcBef>
                <a:spcPts val="1600"/>
              </a:spcBef>
              <a:spcAft>
                <a:spcPts val="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8pPr>
            <a:lvl9pPr marL="4114800" marR="0" lvl="8" indent="-317500" algn="ctr" rtl="0">
              <a:lnSpc>
                <a:spcPct val="100000"/>
              </a:lnSpc>
              <a:spcBef>
                <a:spcPts val="1600"/>
              </a:spcBef>
              <a:spcAft>
                <a:spcPts val="1600"/>
              </a:spcAft>
              <a:buClr>
                <a:schemeClr val="dk2"/>
              </a:buClr>
              <a:buSzPts val="1400"/>
              <a:buFont typeface="Baloo Tammudu 2" panose="03080502040302020200"/>
              <a:buNone/>
              <a:defRPr sz="1400" b="0" i="0" u="none" strike="noStrike" cap="none">
                <a:solidFill>
                  <a:schemeClr val="dk2"/>
                </a:solidFill>
                <a:latin typeface="Baloo Tammudu 2" panose="03080502040302020200"/>
                <a:ea typeface="Baloo Tammudu 2" panose="03080502040302020200"/>
                <a:cs typeface="Baloo Tammudu 2" panose="03080502040302020200"/>
                <a:sym typeface="Baloo Tammudu 2" panose="03080502040302020200"/>
              </a:defRPr>
            </a:lvl9pPr>
          </a:lstStyle>
          <a:p>
            <a:pPr marL="139700" indent="0" algn="l">
              <a:buFont typeface="Baloo Tammudu 2" panose="03080502040302020200"/>
            </a:pPr>
            <a:r>
              <a:rPr lang="zh-CN" altLang="en-US" sz="1800" b="1" dirty="0"/>
              <a:t>先做一个让步</a:t>
            </a:r>
            <a:endParaRPr lang="en-US" altLang="zh-CN" sz="1800" b="1" dirty="0"/>
          </a:p>
        </p:txBody>
      </p:sp>
      <p:sp>
        <p:nvSpPr>
          <p:cNvPr id="9" name="Google Shape;5507;p73"/>
          <p:cNvSpPr txBox="1"/>
          <p:nvPr/>
        </p:nvSpPr>
        <p:spPr>
          <a:xfrm>
            <a:off x="1939837" y="4120056"/>
            <a:ext cx="3977316"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Nanum Pen Script" panose="03040600000000000000" charset="-127"/>
              <a:buNone/>
              <a:defRPr sz="2500" b="1" i="0" u="none" strike="noStrike" cap="none">
                <a:solidFill>
                  <a:schemeClr val="lt2"/>
                </a:solidFill>
                <a:latin typeface="Nanum Pen Script" panose="03040600000000000000" charset="-127"/>
                <a:ea typeface="Nanum Pen Script" panose="03040600000000000000" charset="-127"/>
                <a:cs typeface="Nanum Pen Script" panose="03040600000000000000" charset="-127"/>
                <a:sym typeface="Nanum Pen Script" panose="03040600000000000000" charset="-127"/>
              </a:defRPr>
            </a:lvl1pPr>
            <a:lvl2pPr marR="0" lvl="1"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pPr algn="r"/>
            <a:r>
              <a:rPr lang="en-US" sz="2400" dirty="0">
                <a:solidFill>
                  <a:schemeClr val="accent1">
                    <a:lumMod val="75000"/>
                  </a:schemeClr>
                </a:solidFill>
                <a:latin typeface="Comic Sans MS" panose="030F0902030302020204" pitchFamily="66" charset="0"/>
              </a:rPr>
              <a:t>! Similar Length</a:t>
            </a:r>
            <a:r>
              <a:rPr lang="zh-CN" altLang="en-US" sz="2400" dirty="0">
                <a:solidFill>
                  <a:schemeClr val="accent1">
                    <a:lumMod val="75000"/>
                  </a:schemeClr>
                </a:solidFill>
                <a:latin typeface="Comic Sans MS" panose="030F0902030302020204" pitchFamily="66" charset="0"/>
              </a:rPr>
              <a:t> </a:t>
            </a:r>
            <a:r>
              <a:rPr lang="en-US" sz="2400" dirty="0">
                <a:solidFill>
                  <a:schemeClr val="accent1">
                    <a:lumMod val="75000"/>
                  </a:schemeClr>
                </a:solidFill>
                <a:latin typeface="Comic Sans MS" panose="030F0902030302020204" pitchFamily="66" charset="0"/>
              </a:rPr>
              <a:t>!</a:t>
            </a:r>
          </a:p>
        </p:txBody>
      </p:sp>
    </p:spTree>
    <p:extLst>
      <p:ext uri="{BB962C8B-B14F-4D97-AF65-F5344CB8AC3E}">
        <p14:creationId xmlns:p14="http://schemas.microsoft.com/office/powerpoint/2010/main" val="4166681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595"/>
        <p:cNvGrpSpPr/>
        <p:nvPr/>
      </p:nvGrpSpPr>
      <p:grpSpPr>
        <a:xfrm>
          <a:off x="0" y="0"/>
          <a:ext cx="0" cy="0"/>
          <a:chOff x="0" y="0"/>
          <a:chExt cx="0" cy="0"/>
        </a:xfrm>
      </p:grpSpPr>
      <p:grpSp>
        <p:nvGrpSpPr>
          <p:cNvPr id="9596" name="Google Shape;9596;p107"/>
          <p:cNvGrpSpPr/>
          <p:nvPr/>
        </p:nvGrpSpPr>
        <p:grpSpPr>
          <a:xfrm rot="38282">
            <a:off x="847277" y="742761"/>
            <a:ext cx="6332117" cy="3657977"/>
            <a:chOff x="1010575" y="509220"/>
            <a:chExt cx="7122300" cy="4114455"/>
          </a:xfrm>
        </p:grpSpPr>
        <p:sp>
          <p:nvSpPr>
            <p:cNvPr id="9597" name="Google Shape;9597;p107"/>
            <p:cNvSpPr/>
            <p:nvPr/>
          </p:nvSpPr>
          <p:spPr>
            <a:xfrm rot="-175284">
              <a:off x="1101766" y="683630"/>
              <a:ext cx="6939919" cy="375697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98" name="Google Shape;9598;p107"/>
            <p:cNvGrpSpPr/>
            <p:nvPr/>
          </p:nvGrpSpPr>
          <p:grpSpPr>
            <a:xfrm rot="-175133">
              <a:off x="1102231" y="692838"/>
              <a:ext cx="6939298" cy="3756591"/>
              <a:chOff x="209375" y="211350"/>
              <a:chExt cx="8725035" cy="4723300"/>
            </a:xfrm>
          </p:grpSpPr>
          <p:sp>
            <p:nvSpPr>
              <p:cNvPr id="9599" name="Google Shape;9599;p107"/>
              <p:cNvSpPr/>
              <p:nvPr/>
            </p:nvSpPr>
            <p:spPr>
              <a:xfrm>
                <a:off x="209375" y="211350"/>
                <a:ext cx="8725035" cy="4720703"/>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600" name="Google Shape;9600;p107"/>
              <p:cNvCxnSpPr/>
              <p:nvPr/>
            </p:nvCxnSpPr>
            <p:spPr>
              <a:xfrm>
                <a:off x="607100" y="213850"/>
                <a:ext cx="0" cy="4720800"/>
              </a:xfrm>
              <a:prstGeom prst="straightConnector1">
                <a:avLst/>
              </a:prstGeom>
              <a:noFill/>
              <a:ln w="19050" cap="flat" cmpd="sng">
                <a:solidFill>
                  <a:schemeClr val="accent1"/>
                </a:solidFill>
                <a:prstDash val="solid"/>
                <a:round/>
                <a:headEnd type="none" w="med" len="med"/>
                <a:tailEnd type="none" w="med" len="med"/>
              </a:ln>
            </p:spPr>
          </p:cxnSp>
          <p:cxnSp>
            <p:nvCxnSpPr>
              <p:cNvPr id="9601" name="Google Shape;9601;p107"/>
              <p:cNvCxnSpPr/>
              <p:nvPr/>
            </p:nvCxnSpPr>
            <p:spPr>
              <a:xfrm>
                <a:off x="552800" y="213850"/>
                <a:ext cx="0" cy="4720800"/>
              </a:xfrm>
              <a:prstGeom prst="straightConnector1">
                <a:avLst/>
              </a:prstGeom>
              <a:noFill/>
              <a:ln w="19050" cap="flat" cmpd="sng">
                <a:solidFill>
                  <a:schemeClr val="accent1"/>
                </a:solidFill>
                <a:prstDash val="solid"/>
                <a:round/>
                <a:headEnd type="none" w="med" len="med"/>
                <a:tailEnd type="none" w="med" len="med"/>
              </a:ln>
            </p:spPr>
          </p:cxnSp>
          <p:sp>
            <p:nvSpPr>
              <p:cNvPr id="9602" name="Google Shape;9602;p107"/>
              <p:cNvSpPr/>
              <p:nvPr/>
            </p:nvSpPr>
            <p:spPr>
              <a:xfrm>
                <a:off x="309638" y="12983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107"/>
              <p:cNvSpPr/>
              <p:nvPr/>
            </p:nvSpPr>
            <p:spPr>
              <a:xfrm>
                <a:off x="309638" y="4856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p107"/>
              <p:cNvSpPr/>
              <p:nvPr/>
            </p:nvSpPr>
            <p:spPr>
              <a:xfrm>
                <a:off x="309638" y="45491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605;p107"/>
              <p:cNvSpPr/>
              <p:nvPr/>
            </p:nvSpPr>
            <p:spPr>
              <a:xfrm>
                <a:off x="309638" y="37364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606;p107"/>
              <p:cNvSpPr/>
              <p:nvPr/>
            </p:nvSpPr>
            <p:spPr>
              <a:xfrm>
                <a:off x="309638" y="29237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607;p107"/>
              <p:cNvSpPr/>
              <p:nvPr/>
            </p:nvSpPr>
            <p:spPr>
              <a:xfrm>
                <a:off x="309638" y="2111088"/>
                <a:ext cx="108600" cy="108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08" name="Google Shape;9608;p107"/>
          <p:cNvSpPr/>
          <p:nvPr/>
        </p:nvSpPr>
        <p:spPr>
          <a:xfrm>
            <a:off x="8380013" y="240800"/>
            <a:ext cx="195075" cy="211500"/>
          </a:xfrm>
          <a:custGeom>
            <a:avLst/>
            <a:gdLst/>
            <a:ahLst/>
            <a:cxnLst/>
            <a:rect l="l" t="t" r="r" b="b"/>
            <a:pathLst>
              <a:path w="7803" h="8460" extrusionOk="0">
                <a:moveTo>
                  <a:pt x="5958" y="1015"/>
                </a:moveTo>
                <a:lnTo>
                  <a:pt x="5270" y="3433"/>
                </a:lnTo>
                <a:lnTo>
                  <a:pt x="3993" y="2794"/>
                </a:lnTo>
                <a:lnTo>
                  <a:pt x="5958" y="1015"/>
                </a:lnTo>
                <a:close/>
                <a:moveTo>
                  <a:pt x="1414" y="2059"/>
                </a:moveTo>
                <a:lnTo>
                  <a:pt x="3117" y="2912"/>
                </a:lnTo>
                <a:lnTo>
                  <a:pt x="2229" y="3716"/>
                </a:lnTo>
                <a:lnTo>
                  <a:pt x="1414" y="2059"/>
                </a:lnTo>
                <a:close/>
                <a:moveTo>
                  <a:pt x="5584" y="4146"/>
                </a:moveTo>
                <a:lnTo>
                  <a:pt x="6706" y="4710"/>
                </a:lnTo>
                <a:lnTo>
                  <a:pt x="5373" y="4888"/>
                </a:lnTo>
                <a:lnTo>
                  <a:pt x="5584" y="4146"/>
                </a:lnTo>
                <a:close/>
                <a:moveTo>
                  <a:pt x="3595" y="3151"/>
                </a:moveTo>
                <a:lnTo>
                  <a:pt x="5130" y="3919"/>
                </a:lnTo>
                <a:lnTo>
                  <a:pt x="4834" y="4958"/>
                </a:lnTo>
                <a:lnTo>
                  <a:pt x="2964" y="5208"/>
                </a:lnTo>
                <a:lnTo>
                  <a:pt x="2457" y="4179"/>
                </a:lnTo>
                <a:lnTo>
                  <a:pt x="3595" y="3151"/>
                </a:lnTo>
                <a:close/>
                <a:moveTo>
                  <a:pt x="2074" y="4528"/>
                </a:moveTo>
                <a:lnTo>
                  <a:pt x="2445" y="5280"/>
                </a:lnTo>
                <a:lnTo>
                  <a:pt x="1034" y="5469"/>
                </a:lnTo>
                <a:lnTo>
                  <a:pt x="2074" y="4528"/>
                </a:lnTo>
                <a:close/>
                <a:moveTo>
                  <a:pt x="4686" y="5480"/>
                </a:moveTo>
                <a:lnTo>
                  <a:pt x="4104" y="7522"/>
                </a:lnTo>
                <a:lnTo>
                  <a:pt x="3197" y="5680"/>
                </a:lnTo>
                <a:lnTo>
                  <a:pt x="4686" y="5480"/>
                </a:lnTo>
                <a:close/>
                <a:moveTo>
                  <a:pt x="6436" y="1"/>
                </a:moveTo>
                <a:cubicBezTo>
                  <a:pt x="6376" y="1"/>
                  <a:pt x="6316" y="23"/>
                  <a:pt x="6269" y="65"/>
                </a:cubicBezTo>
                <a:lnTo>
                  <a:pt x="3515" y="2555"/>
                </a:lnTo>
                <a:lnTo>
                  <a:pt x="975" y="1283"/>
                </a:lnTo>
                <a:cubicBezTo>
                  <a:pt x="940" y="1266"/>
                  <a:pt x="901" y="1257"/>
                  <a:pt x="863" y="1257"/>
                </a:cubicBezTo>
                <a:cubicBezTo>
                  <a:pt x="799" y="1257"/>
                  <a:pt x="736" y="1282"/>
                  <a:pt x="688" y="1329"/>
                </a:cubicBezTo>
                <a:cubicBezTo>
                  <a:pt x="613" y="1405"/>
                  <a:pt x="593" y="1520"/>
                  <a:pt x="640" y="1616"/>
                </a:cubicBezTo>
                <a:lnTo>
                  <a:pt x="1845" y="4063"/>
                </a:lnTo>
                <a:lnTo>
                  <a:pt x="105" y="5636"/>
                </a:lnTo>
                <a:cubicBezTo>
                  <a:pt x="23" y="5709"/>
                  <a:pt x="0" y="5827"/>
                  <a:pt x="46" y="5925"/>
                </a:cubicBezTo>
                <a:cubicBezTo>
                  <a:pt x="86" y="6011"/>
                  <a:pt x="170" y="6070"/>
                  <a:pt x="263" y="6070"/>
                </a:cubicBezTo>
                <a:cubicBezTo>
                  <a:pt x="277" y="6070"/>
                  <a:pt x="291" y="6069"/>
                  <a:pt x="305" y="6066"/>
                </a:cubicBezTo>
                <a:lnTo>
                  <a:pt x="2676" y="5749"/>
                </a:lnTo>
                <a:lnTo>
                  <a:pt x="3943" y="8321"/>
                </a:lnTo>
                <a:cubicBezTo>
                  <a:pt x="3986" y="8406"/>
                  <a:pt x="4073" y="8460"/>
                  <a:pt x="4167" y="8460"/>
                </a:cubicBezTo>
                <a:lnTo>
                  <a:pt x="4189" y="8460"/>
                </a:lnTo>
                <a:cubicBezTo>
                  <a:pt x="4292" y="8450"/>
                  <a:pt x="4377" y="8380"/>
                  <a:pt x="4405" y="8281"/>
                </a:cubicBezTo>
                <a:lnTo>
                  <a:pt x="5224" y="5409"/>
                </a:lnTo>
                <a:lnTo>
                  <a:pt x="7574" y="5095"/>
                </a:lnTo>
                <a:cubicBezTo>
                  <a:pt x="7681" y="5081"/>
                  <a:pt x="7768" y="4998"/>
                  <a:pt x="7786" y="4890"/>
                </a:cubicBezTo>
                <a:cubicBezTo>
                  <a:pt x="7802" y="4783"/>
                  <a:pt x="7749" y="4676"/>
                  <a:pt x="7651" y="4627"/>
                </a:cubicBezTo>
                <a:lnTo>
                  <a:pt x="5722" y="3661"/>
                </a:lnTo>
                <a:lnTo>
                  <a:pt x="6675" y="319"/>
                </a:lnTo>
                <a:cubicBezTo>
                  <a:pt x="6706" y="211"/>
                  <a:pt x="6661" y="98"/>
                  <a:pt x="6567" y="39"/>
                </a:cubicBezTo>
                <a:cubicBezTo>
                  <a:pt x="6527" y="13"/>
                  <a:pt x="6482" y="1"/>
                  <a:pt x="6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609;p107"/>
          <p:cNvSpPr txBox="1">
            <a:spLocks noGrp="1"/>
          </p:cNvSpPr>
          <p:nvPr>
            <p:ph type="title"/>
          </p:nvPr>
        </p:nvSpPr>
        <p:spPr>
          <a:xfrm rot="-140056">
            <a:off x="1538303" y="2570037"/>
            <a:ext cx="5067605" cy="84159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Comic Sans MS" panose="030F0902030302020204" pitchFamily="66" charset="0"/>
              </a:rPr>
              <a:t>Editing</a:t>
            </a:r>
            <a:br>
              <a:rPr lang="en" sz="2800" dirty="0">
                <a:latin typeface="Comic Sans MS" panose="030F0902030302020204" pitchFamily="66" charset="0"/>
              </a:rPr>
            </a:br>
            <a:r>
              <a:rPr lang="en" sz="2800" dirty="0">
                <a:latin typeface="Comic Sans MS" panose="030F0902030302020204" pitchFamily="66" charset="0"/>
              </a:rPr>
              <a:t>Final Check</a:t>
            </a:r>
            <a:endParaRPr sz="2800" dirty="0">
              <a:latin typeface="Comic Sans MS" panose="030F0902030302020204" pitchFamily="66" charset="0"/>
            </a:endParaRPr>
          </a:p>
        </p:txBody>
      </p:sp>
      <p:sp>
        <p:nvSpPr>
          <p:cNvPr id="9610" name="Google Shape;9610;p107"/>
          <p:cNvSpPr txBox="1">
            <a:spLocks noGrp="1"/>
          </p:cNvSpPr>
          <p:nvPr>
            <p:ph type="title" idx="2"/>
          </p:nvPr>
        </p:nvSpPr>
        <p:spPr>
          <a:xfrm rot="-139870">
            <a:off x="3556057" y="1551225"/>
            <a:ext cx="914557" cy="51551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06</a:t>
            </a:r>
            <a:endParaRPr/>
          </a:p>
        </p:txBody>
      </p:sp>
      <p:sp>
        <p:nvSpPr>
          <p:cNvPr id="9612" name="Google Shape;9612;p107"/>
          <p:cNvSpPr/>
          <p:nvPr/>
        </p:nvSpPr>
        <p:spPr>
          <a:xfrm rot="-140117">
            <a:off x="3638141" y="1349691"/>
            <a:ext cx="750388" cy="838343"/>
          </a:xfrm>
          <a:custGeom>
            <a:avLst/>
            <a:gdLst/>
            <a:ahLst/>
            <a:cxnLst/>
            <a:rect l="l" t="t" r="r" b="b"/>
            <a:pathLst>
              <a:path w="4863" h="5433" fill="none" extrusionOk="0">
                <a:moveTo>
                  <a:pt x="251" y="3493"/>
                </a:moveTo>
                <a:cubicBezTo>
                  <a:pt x="388" y="4451"/>
                  <a:pt x="1347" y="5273"/>
                  <a:pt x="2329" y="5319"/>
                </a:cubicBezTo>
                <a:cubicBezTo>
                  <a:pt x="3904" y="5433"/>
                  <a:pt x="4680" y="4314"/>
                  <a:pt x="4794" y="3150"/>
                </a:cubicBezTo>
                <a:cubicBezTo>
                  <a:pt x="4862" y="2420"/>
                  <a:pt x="4520" y="1507"/>
                  <a:pt x="3904" y="1119"/>
                </a:cubicBezTo>
                <a:cubicBezTo>
                  <a:pt x="2169" y="0"/>
                  <a:pt x="0" y="1530"/>
                  <a:pt x="251" y="3493"/>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13" name="Google Shape;9613;p107"/>
          <p:cNvGrpSpPr/>
          <p:nvPr/>
        </p:nvGrpSpPr>
        <p:grpSpPr>
          <a:xfrm>
            <a:off x="8060145" y="152396"/>
            <a:ext cx="235800" cy="235800"/>
            <a:chOff x="8059920" y="4755421"/>
            <a:chExt cx="235800" cy="235800"/>
          </a:xfrm>
        </p:grpSpPr>
        <p:sp>
          <p:nvSpPr>
            <p:cNvPr id="9614" name="Google Shape;9614;p107">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615;p107">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9616" name="Google Shape;9616;p107"/>
          <p:cNvGrpSpPr/>
          <p:nvPr/>
        </p:nvGrpSpPr>
        <p:grpSpPr>
          <a:xfrm>
            <a:off x="8755804" y="152396"/>
            <a:ext cx="235800" cy="235800"/>
            <a:chOff x="8755579" y="4755421"/>
            <a:chExt cx="235800" cy="235800"/>
          </a:xfrm>
        </p:grpSpPr>
        <p:sp>
          <p:nvSpPr>
            <p:cNvPr id="9617" name="Google Shape;9617;p107">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p107">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9619" name="Google Shape;9619;p107"/>
          <p:cNvGrpSpPr/>
          <p:nvPr/>
        </p:nvGrpSpPr>
        <p:grpSpPr>
          <a:xfrm>
            <a:off x="8407984" y="152396"/>
            <a:ext cx="235800" cy="235800"/>
            <a:chOff x="8407759" y="4755421"/>
            <a:chExt cx="235800" cy="235800"/>
          </a:xfrm>
        </p:grpSpPr>
        <p:sp>
          <p:nvSpPr>
            <p:cNvPr id="9620" name="Google Shape;9620;p107">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21" name="Google Shape;9621;p107"/>
            <p:cNvGrpSpPr/>
            <p:nvPr/>
          </p:nvGrpSpPr>
          <p:grpSpPr>
            <a:xfrm>
              <a:off x="8467588" y="4833464"/>
              <a:ext cx="116211" cy="79806"/>
              <a:chOff x="8467588" y="4833464"/>
              <a:chExt cx="116211" cy="79806"/>
            </a:xfrm>
          </p:grpSpPr>
          <p:cxnSp>
            <p:nvCxnSpPr>
              <p:cNvPr id="9622" name="Google Shape;9622;p107">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9623" name="Google Shape;9623;p107">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9624" name="Google Shape;9624;p107">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grpSp>
        <p:nvGrpSpPr>
          <p:cNvPr id="9625" name="Google Shape;9625;p107"/>
          <p:cNvGrpSpPr/>
          <p:nvPr/>
        </p:nvGrpSpPr>
        <p:grpSpPr>
          <a:xfrm rot="-5400000">
            <a:off x="1326954" y="593610"/>
            <a:ext cx="877250" cy="769050"/>
            <a:chOff x="3656813" y="4101238"/>
            <a:chExt cx="877250" cy="769050"/>
          </a:xfrm>
        </p:grpSpPr>
        <p:sp>
          <p:nvSpPr>
            <p:cNvPr id="9626" name="Google Shape;9626;p107"/>
            <p:cNvSpPr/>
            <p:nvPr/>
          </p:nvSpPr>
          <p:spPr>
            <a:xfrm>
              <a:off x="3656813" y="4130988"/>
              <a:ext cx="877250" cy="739300"/>
            </a:xfrm>
            <a:custGeom>
              <a:avLst/>
              <a:gdLst/>
              <a:ahLst/>
              <a:cxnLst/>
              <a:rect l="l" t="t" r="r" b="b"/>
              <a:pathLst>
                <a:path w="35090" h="29572" extrusionOk="0">
                  <a:moveTo>
                    <a:pt x="4335" y="5066"/>
                  </a:moveTo>
                  <a:lnTo>
                    <a:pt x="4333" y="5068"/>
                  </a:lnTo>
                  <a:cubicBezTo>
                    <a:pt x="4333" y="5067"/>
                    <a:pt x="4333" y="5066"/>
                    <a:pt x="4335" y="5066"/>
                  </a:cubicBezTo>
                  <a:close/>
                  <a:moveTo>
                    <a:pt x="213" y="1"/>
                  </a:moveTo>
                  <a:cubicBezTo>
                    <a:pt x="155" y="1"/>
                    <a:pt x="98" y="27"/>
                    <a:pt x="59" y="74"/>
                  </a:cubicBezTo>
                  <a:cubicBezTo>
                    <a:pt x="7" y="138"/>
                    <a:pt x="0" y="228"/>
                    <a:pt x="40" y="300"/>
                  </a:cubicBezTo>
                  <a:lnTo>
                    <a:pt x="3874" y="6863"/>
                  </a:lnTo>
                  <a:cubicBezTo>
                    <a:pt x="3877" y="6871"/>
                    <a:pt x="3886" y="6873"/>
                    <a:pt x="3892" y="6880"/>
                  </a:cubicBezTo>
                  <a:cubicBezTo>
                    <a:pt x="3901" y="6892"/>
                    <a:pt x="3907" y="6906"/>
                    <a:pt x="3919" y="6915"/>
                  </a:cubicBezTo>
                  <a:lnTo>
                    <a:pt x="27422" y="26249"/>
                  </a:lnTo>
                  <a:lnTo>
                    <a:pt x="29127" y="27651"/>
                  </a:lnTo>
                  <a:lnTo>
                    <a:pt x="31407" y="29528"/>
                  </a:lnTo>
                  <a:cubicBezTo>
                    <a:pt x="31444" y="29558"/>
                    <a:pt x="31489" y="29572"/>
                    <a:pt x="31533" y="29572"/>
                  </a:cubicBezTo>
                  <a:cubicBezTo>
                    <a:pt x="31560" y="29572"/>
                    <a:pt x="31589" y="29567"/>
                    <a:pt x="31613" y="29555"/>
                  </a:cubicBezTo>
                  <a:cubicBezTo>
                    <a:pt x="33354" y="28780"/>
                    <a:pt x="34648" y="27208"/>
                    <a:pt x="35073" y="25350"/>
                  </a:cubicBezTo>
                  <a:cubicBezTo>
                    <a:pt x="35090" y="25276"/>
                    <a:pt x="35063" y="25201"/>
                    <a:pt x="35005" y="25153"/>
                  </a:cubicBezTo>
                  <a:lnTo>
                    <a:pt x="32726" y="23277"/>
                  </a:lnTo>
                  <a:lnTo>
                    <a:pt x="31020" y="21873"/>
                  </a:lnTo>
                  <a:lnTo>
                    <a:pt x="7518" y="2542"/>
                  </a:lnTo>
                  <a:cubicBezTo>
                    <a:pt x="7512" y="2539"/>
                    <a:pt x="7506" y="2537"/>
                    <a:pt x="7500" y="2532"/>
                  </a:cubicBezTo>
                  <a:cubicBezTo>
                    <a:pt x="7486" y="2524"/>
                    <a:pt x="7473" y="2514"/>
                    <a:pt x="7456" y="2508"/>
                  </a:cubicBezTo>
                  <a:lnTo>
                    <a:pt x="277" y="12"/>
                  </a:lnTo>
                  <a:cubicBezTo>
                    <a:pt x="256" y="4"/>
                    <a:pt x="235" y="1"/>
                    <a:pt x="213" y="1"/>
                  </a:cubicBez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9627;p107"/>
            <p:cNvSpPr/>
            <p:nvPr/>
          </p:nvSpPr>
          <p:spPr>
            <a:xfrm>
              <a:off x="4424213" y="4783413"/>
              <a:ext cx="24025" cy="18800"/>
            </a:xfrm>
            <a:custGeom>
              <a:avLst/>
              <a:gdLst/>
              <a:ahLst/>
              <a:cxnLst/>
              <a:rect l="l" t="t" r="r" b="b"/>
              <a:pathLst>
                <a:path w="961" h="752" extrusionOk="0">
                  <a:moveTo>
                    <a:pt x="113" y="1"/>
                  </a:moveTo>
                  <a:cubicBezTo>
                    <a:pt x="83" y="1"/>
                    <a:pt x="53" y="14"/>
                    <a:pt x="34" y="40"/>
                  </a:cubicBezTo>
                  <a:cubicBezTo>
                    <a:pt x="0" y="85"/>
                    <a:pt x="10" y="147"/>
                    <a:pt x="53" y="179"/>
                  </a:cubicBezTo>
                  <a:lnTo>
                    <a:pt x="788" y="732"/>
                  </a:lnTo>
                  <a:cubicBezTo>
                    <a:pt x="804" y="746"/>
                    <a:pt x="825" y="752"/>
                    <a:pt x="847" y="752"/>
                  </a:cubicBezTo>
                  <a:cubicBezTo>
                    <a:pt x="877" y="752"/>
                    <a:pt x="905" y="738"/>
                    <a:pt x="926" y="711"/>
                  </a:cubicBezTo>
                  <a:cubicBezTo>
                    <a:pt x="960" y="668"/>
                    <a:pt x="951" y="606"/>
                    <a:pt x="908" y="573"/>
                  </a:cubicBezTo>
                  <a:lnTo>
                    <a:pt x="173" y="20"/>
                  </a:lnTo>
                  <a:cubicBezTo>
                    <a:pt x="155" y="7"/>
                    <a:pt x="134"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107"/>
            <p:cNvSpPr/>
            <p:nvPr/>
          </p:nvSpPr>
          <p:spPr>
            <a:xfrm>
              <a:off x="4395613" y="4693813"/>
              <a:ext cx="129775" cy="137975"/>
            </a:xfrm>
            <a:custGeom>
              <a:avLst/>
              <a:gdLst/>
              <a:ahLst/>
              <a:cxnLst/>
              <a:rect l="l" t="t" r="r" b="b"/>
              <a:pathLst>
                <a:path w="5191" h="5519" extrusionOk="0">
                  <a:moveTo>
                    <a:pt x="3728" y="991"/>
                  </a:moveTo>
                  <a:lnTo>
                    <a:pt x="4038" y="1247"/>
                  </a:lnTo>
                  <a:lnTo>
                    <a:pt x="4043" y="1272"/>
                  </a:lnTo>
                  <a:lnTo>
                    <a:pt x="4101" y="1319"/>
                  </a:lnTo>
                  <a:lnTo>
                    <a:pt x="4041" y="1274"/>
                  </a:lnTo>
                  <a:lnTo>
                    <a:pt x="3728" y="991"/>
                  </a:lnTo>
                  <a:close/>
                  <a:moveTo>
                    <a:pt x="3396" y="1907"/>
                  </a:moveTo>
                  <a:lnTo>
                    <a:pt x="3799" y="2031"/>
                  </a:lnTo>
                  <a:lnTo>
                    <a:pt x="3804" y="2061"/>
                  </a:lnTo>
                  <a:cubicBezTo>
                    <a:pt x="3800" y="2066"/>
                    <a:pt x="3795" y="2068"/>
                    <a:pt x="3790" y="2068"/>
                  </a:cubicBezTo>
                  <a:cubicBezTo>
                    <a:pt x="3788" y="2068"/>
                    <a:pt x="3786" y="2068"/>
                    <a:pt x="3784" y="2067"/>
                  </a:cubicBezTo>
                  <a:lnTo>
                    <a:pt x="3396" y="1907"/>
                  </a:lnTo>
                  <a:close/>
                  <a:moveTo>
                    <a:pt x="2899" y="2632"/>
                  </a:moveTo>
                  <a:lnTo>
                    <a:pt x="3200" y="2828"/>
                  </a:lnTo>
                  <a:lnTo>
                    <a:pt x="3202" y="2856"/>
                  </a:lnTo>
                  <a:cubicBezTo>
                    <a:pt x="3198" y="2861"/>
                    <a:pt x="3193" y="2864"/>
                    <a:pt x="3187" y="2864"/>
                  </a:cubicBezTo>
                  <a:cubicBezTo>
                    <a:pt x="3183" y="2864"/>
                    <a:pt x="3179" y="2862"/>
                    <a:pt x="3175" y="2858"/>
                  </a:cubicBezTo>
                  <a:lnTo>
                    <a:pt x="2899" y="2632"/>
                  </a:lnTo>
                  <a:close/>
                  <a:moveTo>
                    <a:pt x="2380" y="3388"/>
                  </a:moveTo>
                  <a:lnTo>
                    <a:pt x="2380" y="3388"/>
                  </a:lnTo>
                  <a:cubicBezTo>
                    <a:pt x="2564" y="3507"/>
                    <a:pt x="2769" y="3614"/>
                    <a:pt x="2984" y="3652"/>
                  </a:cubicBezTo>
                  <a:lnTo>
                    <a:pt x="2999" y="3684"/>
                  </a:lnTo>
                  <a:cubicBezTo>
                    <a:pt x="2996" y="3688"/>
                    <a:pt x="2987" y="3691"/>
                    <a:pt x="2976" y="3693"/>
                  </a:cubicBezTo>
                  <a:cubicBezTo>
                    <a:pt x="2755" y="3649"/>
                    <a:pt x="2542" y="3540"/>
                    <a:pt x="2380" y="3388"/>
                  </a:cubicBezTo>
                  <a:close/>
                  <a:moveTo>
                    <a:pt x="1269" y="3670"/>
                  </a:moveTo>
                  <a:lnTo>
                    <a:pt x="2002" y="4221"/>
                  </a:lnTo>
                  <a:lnTo>
                    <a:pt x="2007" y="4246"/>
                  </a:lnTo>
                  <a:cubicBezTo>
                    <a:pt x="2001" y="4254"/>
                    <a:pt x="1995" y="4257"/>
                    <a:pt x="1990" y="4257"/>
                  </a:cubicBezTo>
                  <a:cubicBezTo>
                    <a:pt x="1985" y="4257"/>
                    <a:pt x="1981" y="4254"/>
                    <a:pt x="1978" y="4252"/>
                  </a:cubicBezTo>
                  <a:lnTo>
                    <a:pt x="1244" y="3700"/>
                  </a:lnTo>
                  <a:lnTo>
                    <a:pt x="1269" y="3670"/>
                  </a:lnTo>
                  <a:close/>
                  <a:moveTo>
                    <a:pt x="3158" y="0"/>
                  </a:moveTo>
                  <a:cubicBezTo>
                    <a:pt x="3151" y="0"/>
                    <a:pt x="3145" y="1"/>
                    <a:pt x="3138" y="3"/>
                  </a:cubicBezTo>
                  <a:cubicBezTo>
                    <a:pt x="3122" y="10"/>
                    <a:pt x="3111" y="17"/>
                    <a:pt x="3101" y="29"/>
                  </a:cubicBezTo>
                  <a:cubicBezTo>
                    <a:pt x="3094" y="38"/>
                    <a:pt x="3085" y="48"/>
                    <a:pt x="3084" y="63"/>
                  </a:cubicBezTo>
                  <a:cubicBezTo>
                    <a:pt x="3007" y="354"/>
                    <a:pt x="2915" y="637"/>
                    <a:pt x="2797" y="905"/>
                  </a:cubicBezTo>
                  <a:cubicBezTo>
                    <a:pt x="2586" y="1410"/>
                    <a:pt x="2307" y="1874"/>
                    <a:pt x="1968" y="2288"/>
                  </a:cubicBezTo>
                  <a:cubicBezTo>
                    <a:pt x="1623" y="2707"/>
                    <a:pt x="1251" y="3033"/>
                    <a:pt x="915" y="3275"/>
                  </a:cubicBezTo>
                  <a:cubicBezTo>
                    <a:pt x="568" y="3520"/>
                    <a:pt x="260" y="3683"/>
                    <a:pt x="50" y="3782"/>
                  </a:cubicBezTo>
                  <a:cubicBezTo>
                    <a:pt x="37" y="3785"/>
                    <a:pt x="29" y="3795"/>
                    <a:pt x="21" y="3804"/>
                  </a:cubicBezTo>
                  <a:cubicBezTo>
                    <a:pt x="13" y="3814"/>
                    <a:pt x="6" y="3828"/>
                    <a:pt x="5" y="3842"/>
                  </a:cubicBezTo>
                  <a:cubicBezTo>
                    <a:pt x="0" y="3869"/>
                    <a:pt x="11" y="3898"/>
                    <a:pt x="32" y="3916"/>
                  </a:cubicBezTo>
                  <a:lnTo>
                    <a:pt x="1959" y="5501"/>
                  </a:lnTo>
                  <a:cubicBezTo>
                    <a:pt x="1974" y="5513"/>
                    <a:pt x="1992" y="5519"/>
                    <a:pt x="2010" y="5519"/>
                  </a:cubicBezTo>
                  <a:cubicBezTo>
                    <a:pt x="2022" y="5519"/>
                    <a:pt x="2033" y="5516"/>
                    <a:pt x="2044" y="5511"/>
                  </a:cubicBezTo>
                  <a:cubicBezTo>
                    <a:pt x="2365" y="5358"/>
                    <a:pt x="2678" y="5173"/>
                    <a:pt x="2967" y="4964"/>
                  </a:cubicBezTo>
                  <a:cubicBezTo>
                    <a:pt x="3364" y="4675"/>
                    <a:pt x="3726" y="4336"/>
                    <a:pt x="4039" y="3956"/>
                  </a:cubicBezTo>
                  <a:cubicBezTo>
                    <a:pt x="4375" y="3548"/>
                    <a:pt x="4658" y="3093"/>
                    <a:pt x="4869" y="2610"/>
                  </a:cubicBezTo>
                  <a:cubicBezTo>
                    <a:pt x="4999" y="2315"/>
                    <a:pt x="5105" y="2012"/>
                    <a:pt x="5181" y="1700"/>
                  </a:cubicBezTo>
                  <a:cubicBezTo>
                    <a:pt x="5190" y="1670"/>
                    <a:pt x="5181" y="1637"/>
                    <a:pt x="5157" y="1617"/>
                  </a:cubicBezTo>
                  <a:lnTo>
                    <a:pt x="3213" y="18"/>
                  </a:lnTo>
                  <a:cubicBezTo>
                    <a:pt x="3197" y="6"/>
                    <a:pt x="3178" y="0"/>
                    <a:pt x="3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107"/>
            <p:cNvSpPr/>
            <p:nvPr/>
          </p:nvSpPr>
          <p:spPr>
            <a:xfrm>
              <a:off x="3671038" y="4113313"/>
              <a:ext cx="49225" cy="45000"/>
            </a:xfrm>
            <a:custGeom>
              <a:avLst/>
              <a:gdLst/>
              <a:ahLst/>
              <a:cxnLst/>
              <a:rect l="l" t="t" r="r" b="b"/>
              <a:pathLst>
                <a:path w="1969" h="1800" extrusionOk="0">
                  <a:moveTo>
                    <a:pt x="88" y="1"/>
                  </a:moveTo>
                  <a:cubicBezTo>
                    <a:pt x="64" y="1"/>
                    <a:pt x="41" y="11"/>
                    <a:pt x="26" y="29"/>
                  </a:cubicBezTo>
                  <a:cubicBezTo>
                    <a:pt x="5" y="54"/>
                    <a:pt x="1" y="91"/>
                    <a:pt x="19" y="120"/>
                  </a:cubicBezTo>
                  <a:lnTo>
                    <a:pt x="976" y="1760"/>
                  </a:lnTo>
                  <a:cubicBezTo>
                    <a:pt x="991" y="1785"/>
                    <a:pt x="1018" y="1799"/>
                    <a:pt x="1045" y="1799"/>
                  </a:cubicBezTo>
                  <a:cubicBezTo>
                    <a:pt x="1057" y="1799"/>
                    <a:pt x="1069" y="1797"/>
                    <a:pt x="1080" y="1791"/>
                  </a:cubicBezTo>
                  <a:cubicBezTo>
                    <a:pt x="1296" y="1687"/>
                    <a:pt x="1485" y="1541"/>
                    <a:pt x="1637" y="1354"/>
                  </a:cubicBezTo>
                  <a:cubicBezTo>
                    <a:pt x="1790" y="1169"/>
                    <a:pt x="1897" y="957"/>
                    <a:pt x="1958" y="723"/>
                  </a:cubicBezTo>
                  <a:cubicBezTo>
                    <a:pt x="1969" y="684"/>
                    <a:pt x="1947" y="642"/>
                    <a:pt x="1907" y="628"/>
                  </a:cubicBezTo>
                  <a:lnTo>
                    <a:pt x="112" y="5"/>
                  </a:lnTo>
                  <a:cubicBezTo>
                    <a:pt x="104" y="2"/>
                    <a:pt x="96" y="1"/>
                    <a:pt x="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107"/>
            <p:cNvSpPr/>
            <p:nvPr/>
          </p:nvSpPr>
          <p:spPr>
            <a:xfrm>
              <a:off x="3700088" y="4132138"/>
              <a:ext cx="136625" cy="132800"/>
            </a:xfrm>
            <a:custGeom>
              <a:avLst/>
              <a:gdLst/>
              <a:ahLst/>
              <a:cxnLst/>
              <a:rect l="l" t="t" r="r" b="b"/>
              <a:pathLst>
                <a:path w="5465" h="5312" extrusionOk="0">
                  <a:moveTo>
                    <a:pt x="2124" y="1889"/>
                  </a:moveTo>
                  <a:lnTo>
                    <a:pt x="2701" y="2569"/>
                  </a:lnTo>
                  <a:lnTo>
                    <a:pt x="2706" y="2594"/>
                  </a:lnTo>
                  <a:lnTo>
                    <a:pt x="2761" y="2640"/>
                  </a:lnTo>
                  <a:lnTo>
                    <a:pt x="2758" y="2642"/>
                  </a:lnTo>
                  <a:lnTo>
                    <a:pt x="2703" y="2598"/>
                  </a:lnTo>
                  <a:lnTo>
                    <a:pt x="2095" y="1912"/>
                  </a:lnTo>
                  <a:lnTo>
                    <a:pt x="2124" y="1889"/>
                  </a:lnTo>
                  <a:close/>
                  <a:moveTo>
                    <a:pt x="1369" y="1975"/>
                  </a:moveTo>
                  <a:lnTo>
                    <a:pt x="1369" y="1975"/>
                  </a:lnTo>
                  <a:cubicBezTo>
                    <a:pt x="1725" y="2592"/>
                    <a:pt x="2111" y="3197"/>
                    <a:pt x="2545" y="3755"/>
                  </a:cubicBezTo>
                  <a:lnTo>
                    <a:pt x="2545" y="3780"/>
                  </a:lnTo>
                  <a:lnTo>
                    <a:pt x="2603" y="3827"/>
                  </a:lnTo>
                  <a:lnTo>
                    <a:pt x="2601" y="3831"/>
                  </a:lnTo>
                  <a:lnTo>
                    <a:pt x="2540" y="3785"/>
                  </a:lnTo>
                  <a:cubicBezTo>
                    <a:pt x="2080" y="3217"/>
                    <a:pt x="1693" y="2612"/>
                    <a:pt x="1369" y="1975"/>
                  </a:cubicBezTo>
                  <a:close/>
                  <a:moveTo>
                    <a:pt x="1096" y="1"/>
                  </a:moveTo>
                  <a:cubicBezTo>
                    <a:pt x="1083" y="1"/>
                    <a:pt x="1070" y="4"/>
                    <a:pt x="1059" y="11"/>
                  </a:cubicBezTo>
                  <a:cubicBezTo>
                    <a:pt x="1048" y="17"/>
                    <a:pt x="1040" y="21"/>
                    <a:pt x="1032" y="31"/>
                  </a:cubicBezTo>
                  <a:cubicBezTo>
                    <a:pt x="1024" y="40"/>
                    <a:pt x="1020" y="52"/>
                    <a:pt x="1018" y="59"/>
                  </a:cubicBezTo>
                  <a:cubicBezTo>
                    <a:pt x="946" y="315"/>
                    <a:pt x="825" y="549"/>
                    <a:pt x="656" y="754"/>
                  </a:cubicBezTo>
                  <a:cubicBezTo>
                    <a:pt x="488" y="959"/>
                    <a:pt x="283" y="1120"/>
                    <a:pt x="48" y="1240"/>
                  </a:cubicBezTo>
                  <a:cubicBezTo>
                    <a:pt x="38" y="1247"/>
                    <a:pt x="27" y="1253"/>
                    <a:pt x="19" y="1262"/>
                  </a:cubicBezTo>
                  <a:cubicBezTo>
                    <a:pt x="13" y="1269"/>
                    <a:pt x="12" y="1277"/>
                    <a:pt x="9" y="1285"/>
                  </a:cubicBezTo>
                  <a:lnTo>
                    <a:pt x="7" y="1289"/>
                  </a:lnTo>
                  <a:cubicBezTo>
                    <a:pt x="1" y="1309"/>
                    <a:pt x="3" y="1331"/>
                    <a:pt x="13" y="1351"/>
                  </a:cubicBezTo>
                  <a:lnTo>
                    <a:pt x="2304" y="5274"/>
                  </a:lnTo>
                  <a:cubicBezTo>
                    <a:pt x="2314" y="5293"/>
                    <a:pt x="2335" y="5304"/>
                    <a:pt x="2355" y="5311"/>
                  </a:cubicBezTo>
                  <a:cubicBezTo>
                    <a:pt x="2360" y="5311"/>
                    <a:pt x="2365" y="5312"/>
                    <a:pt x="2371" y="5312"/>
                  </a:cubicBezTo>
                  <a:cubicBezTo>
                    <a:pt x="2388" y="5312"/>
                    <a:pt x="2406" y="5306"/>
                    <a:pt x="2418" y="5296"/>
                  </a:cubicBezTo>
                  <a:cubicBezTo>
                    <a:pt x="2558" y="5189"/>
                    <a:pt x="2698" y="5080"/>
                    <a:pt x="2834" y="4966"/>
                  </a:cubicBezTo>
                  <a:cubicBezTo>
                    <a:pt x="3311" y="4562"/>
                    <a:pt x="3755" y="4115"/>
                    <a:pt x="4154" y="3631"/>
                  </a:cubicBezTo>
                  <a:cubicBezTo>
                    <a:pt x="4575" y="3119"/>
                    <a:pt x="4945" y="2570"/>
                    <a:pt x="5258" y="1990"/>
                  </a:cubicBezTo>
                  <a:cubicBezTo>
                    <a:pt x="5328" y="1862"/>
                    <a:pt x="5391" y="1735"/>
                    <a:pt x="5454" y="1607"/>
                  </a:cubicBezTo>
                  <a:cubicBezTo>
                    <a:pt x="5464" y="1589"/>
                    <a:pt x="5465" y="1563"/>
                    <a:pt x="5456" y="1542"/>
                  </a:cubicBezTo>
                  <a:cubicBezTo>
                    <a:pt x="5449" y="1520"/>
                    <a:pt x="5430" y="1504"/>
                    <a:pt x="5409" y="1498"/>
                  </a:cubicBezTo>
                  <a:lnTo>
                    <a:pt x="1599" y="172"/>
                  </a:lnTo>
                  <a:lnTo>
                    <a:pt x="1120" y="4"/>
                  </a:lnTo>
                  <a:cubicBezTo>
                    <a:pt x="1112" y="2"/>
                    <a:pt x="1104" y="1"/>
                    <a:pt x="10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107"/>
            <p:cNvSpPr/>
            <p:nvPr/>
          </p:nvSpPr>
          <p:spPr>
            <a:xfrm>
              <a:off x="3764063" y="4174513"/>
              <a:ext cx="661850" cy="575500"/>
            </a:xfrm>
            <a:custGeom>
              <a:avLst/>
              <a:gdLst/>
              <a:ahLst/>
              <a:cxnLst/>
              <a:rect l="l" t="t" r="r" b="b"/>
              <a:pathLst>
                <a:path w="26474" h="23020" extrusionOk="0">
                  <a:moveTo>
                    <a:pt x="4910" y="5313"/>
                  </a:moveTo>
                  <a:lnTo>
                    <a:pt x="6776" y="6747"/>
                  </a:lnTo>
                  <a:lnTo>
                    <a:pt x="6779" y="6774"/>
                  </a:lnTo>
                  <a:cubicBezTo>
                    <a:pt x="6774" y="6780"/>
                    <a:pt x="6769" y="6782"/>
                    <a:pt x="6764" y="6782"/>
                  </a:cubicBezTo>
                  <a:cubicBezTo>
                    <a:pt x="6759" y="6782"/>
                    <a:pt x="6755" y="6781"/>
                    <a:pt x="6752" y="6777"/>
                  </a:cubicBezTo>
                  <a:lnTo>
                    <a:pt x="4884" y="5343"/>
                  </a:lnTo>
                  <a:lnTo>
                    <a:pt x="4910" y="5313"/>
                  </a:lnTo>
                  <a:close/>
                  <a:moveTo>
                    <a:pt x="1930" y="4351"/>
                  </a:moveTo>
                  <a:lnTo>
                    <a:pt x="10181" y="10709"/>
                  </a:lnTo>
                  <a:lnTo>
                    <a:pt x="10248" y="10784"/>
                  </a:lnTo>
                  <a:lnTo>
                    <a:pt x="10248" y="10784"/>
                  </a:lnTo>
                  <a:lnTo>
                    <a:pt x="10196" y="10730"/>
                  </a:lnTo>
                  <a:cubicBezTo>
                    <a:pt x="10196" y="10730"/>
                    <a:pt x="10179" y="10742"/>
                    <a:pt x="10167" y="10742"/>
                  </a:cubicBezTo>
                  <a:cubicBezTo>
                    <a:pt x="10163" y="10742"/>
                    <a:pt x="10160" y="10742"/>
                    <a:pt x="10158" y="10739"/>
                  </a:cubicBezTo>
                  <a:lnTo>
                    <a:pt x="1906" y="4382"/>
                  </a:lnTo>
                  <a:lnTo>
                    <a:pt x="1930" y="4351"/>
                  </a:lnTo>
                  <a:close/>
                  <a:moveTo>
                    <a:pt x="20393" y="17014"/>
                  </a:moveTo>
                  <a:lnTo>
                    <a:pt x="21653" y="17999"/>
                  </a:lnTo>
                  <a:lnTo>
                    <a:pt x="21656" y="18026"/>
                  </a:lnTo>
                  <a:cubicBezTo>
                    <a:pt x="21651" y="18031"/>
                    <a:pt x="21645" y="18033"/>
                    <a:pt x="21639" y="18033"/>
                  </a:cubicBezTo>
                  <a:cubicBezTo>
                    <a:pt x="21635" y="18033"/>
                    <a:pt x="21630" y="18032"/>
                    <a:pt x="21628" y="18029"/>
                  </a:cubicBezTo>
                  <a:lnTo>
                    <a:pt x="20393" y="17014"/>
                  </a:lnTo>
                  <a:close/>
                  <a:moveTo>
                    <a:pt x="17895" y="13587"/>
                  </a:moveTo>
                  <a:lnTo>
                    <a:pt x="24335" y="18694"/>
                  </a:lnTo>
                  <a:lnTo>
                    <a:pt x="24337" y="18721"/>
                  </a:lnTo>
                  <a:cubicBezTo>
                    <a:pt x="24332" y="18726"/>
                    <a:pt x="24327" y="18729"/>
                    <a:pt x="24321" y="18729"/>
                  </a:cubicBezTo>
                  <a:cubicBezTo>
                    <a:pt x="24317" y="18729"/>
                    <a:pt x="24313" y="18727"/>
                    <a:pt x="24310" y="18724"/>
                  </a:cubicBezTo>
                  <a:lnTo>
                    <a:pt x="17870" y="13616"/>
                  </a:lnTo>
                  <a:lnTo>
                    <a:pt x="17895" y="13587"/>
                  </a:lnTo>
                  <a:close/>
                  <a:moveTo>
                    <a:pt x="3176" y="0"/>
                  </a:moveTo>
                  <a:cubicBezTo>
                    <a:pt x="3169" y="0"/>
                    <a:pt x="3162" y="1"/>
                    <a:pt x="3155" y="2"/>
                  </a:cubicBezTo>
                  <a:cubicBezTo>
                    <a:pt x="3138" y="4"/>
                    <a:pt x="3119" y="15"/>
                    <a:pt x="3110" y="26"/>
                  </a:cubicBezTo>
                  <a:cubicBezTo>
                    <a:pt x="3105" y="33"/>
                    <a:pt x="3106" y="38"/>
                    <a:pt x="3100" y="44"/>
                  </a:cubicBezTo>
                  <a:cubicBezTo>
                    <a:pt x="3038" y="169"/>
                    <a:pt x="2975" y="296"/>
                    <a:pt x="2906" y="418"/>
                  </a:cubicBezTo>
                  <a:cubicBezTo>
                    <a:pt x="2588" y="1010"/>
                    <a:pt x="2208" y="1570"/>
                    <a:pt x="1784" y="2089"/>
                  </a:cubicBezTo>
                  <a:cubicBezTo>
                    <a:pt x="1379" y="2580"/>
                    <a:pt x="931" y="3032"/>
                    <a:pt x="444" y="3443"/>
                  </a:cubicBezTo>
                  <a:cubicBezTo>
                    <a:pt x="308" y="3558"/>
                    <a:pt x="170" y="3669"/>
                    <a:pt x="31" y="3775"/>
                  </a:cubicBezTo>
                  <a:cubicBezTo>
                    <a:pt x="26" y="3783"/>
                    <a:pt x="21" y="3783"/>
                    <a:pt x="15" y="3789"/>
                  </a:cubicBezTo>
                  <a:cubicBezTo>
                    <a:pt x="5" y="3801"/>
                    <a:pt x="1" y="3818"/>
                    <a:pt x="1" y="3839"/>
                  </a:cubicBezTo>
                  <a:cubicBezTo>
                    <a:pt x="1" y="3864"/>
                    <a:pt x="8" y="3886"/>
                    <a:pt x="27" y="3901"/>
                  </a:cubicBezTo>
                  <a:lnTo>
                    <a:pt x="23247" y="23003"/>
                  </a:lnTo>
                  <a:cubicBezTo>
                    <a:pt x="23261" y="23014"/>
                    <a:pt x="23279" y="23020"/>
                    <a:pt x="23297" y="23020"/>
                  </a:cubicBezTo>
                  <a:cubicBezTo>
                    <a:pt x="23307" y="23020"/>
                    <a:pt x="23317" y="23018"/>
                    <a:pt x="23325" y="23014"/>
                  </a:cubicBezTo>
                  <a:cubicBezTo>
                    <a:pt x="23530" y="22941"/>
                    <a:pt x="23726" y="22851"/>
                    <a:pt x="23917" y="22751"/>
                  </a:cubicBezTo>
                  <a:cubicBezTo>
                    <a:pt x="24491" y="22447"/>
                    <a:pt x="25003" y="22031"/>
                    <a:pt x="25416" y="21529"/>
                  </a:cubicBezTo>
                  <a:cubicBezTo>
                    <a:pt x="25854" y="20996"/>
                    <a:pt x="26175" y="20375"/>
                    <a:pt x="26356" y="19706"/>
                  </a:cubicBezTo>
                  <a:cubicBezTo>
                    <a:pt x="26406" y="19538"/>
                    <a:pt x="26443" y="19368"/>
                    <a:pt x="26471" y="19190"/>
                  </a:cubicBezTo>
                  <a:cubicBezTo>
                    <a:pt x="26474" y="19165"/>
                    <a:pt x="26463" y="19135"/>
                    <a:pt x="26441" y="19118"/>
                  </a:cubicBezTo>
                  <a:lnTo>
                    <a:pt x="3221" y="16"/>
                  </a:lnTo>
                  <a:cubicBezTo>
                    <a:pt x="3208" y="4"/>
                    <a:pt x="3193" y="0"/>
                    <a:pt x="31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107"/>
            <p:cNvSpPr/>
            <p:nvPr/>
          </p:nvSpPr>
          <p:spPr>
            <a:xfrm>
              <a:off x="4353163" y="4659188"/>
              <a:ext cx="115275" cy="125925"/>
            </a:xfrm>
            <a:custGeom>
              <a:avLst/>
              <a:gdLst/>
              <a:ahLst/>
              <a:cxnLst/>
              <a:rect l="l" t="t" r="r" b="b"/>
              <a:pathLst>
                <a:path w="4611" h="5037" extrusionOk="0">
                  <a:moveTo>
                    <a:pt x="3178" y="1"/>
                  </a:moveTo>
                  <a:cubicBezTo>
                    <a:pt x="3169" y="1"/>
                    <a:pt x="3159" y="2"/>
                    <a:pt x="3150" y="5"/>
                  </a:cubicBezTo>
                  <a:cubicBezTo>
                    <a:pt x="3136" y="9"/>
                    <a:pt x="3125" y="16"/>
                    <a:pt x="3115" y="29"/>
                  </a:cubicBezTo>
                  <a:cubicBezTo>
                    <a:pt x="3107" y="38"/>
                    <a:pt x="3103" y="50"/>
                    <a:pt x="3098" y="61"/>
                  </a:cubicBezTo>
                  <a:cubicBezTo>
                    <a:pt x="3034" y="358"/>
                    <a:pt x="2949" y="649"/>
                    <a:pt x="2839" y="928"/>
                  </a:cubicBezTo>
                  <a:cubicBezTo>
                    <a:pt x="2641" y="1423"/>
                    <a:pt x="2368" y="1886"/>
                    <a:pt x="2034" y="2295"/>
                  </a:cubicBezTo>
                  <a:cubicBezTo>
                    <a:pt x="1720" y="2675"/>
                    <a:pt x="1351" y="3012"/>
                    <a:pt x="940" y="3286"/>
                  </a:cubicBezTo>
                  <a:cubicBezTo>
                    <a:pt x="660" y="3477"/>
                    <a:pt x="362" y="3639"/>
                    <a:pt x="51" y="3768"/>
                  </a:cubicBezTo>
                  <a:cubicBezTo>
                    <a:pt x="40" y="3775"/>
                    <a:pt x="30" y="3781"/>
                    <a:pt x="19" y="3793"/>
                  </a:cubicBezTo>
                  <a:cubicBezTo>
                    <a:pt x="11" y="3802"/>
                    <a:pt x="5" y="3817"/>
                    <a:pt x="3" y="3832"/>
                  </a:cubicBezTo>
                  <a:cubicBezTo>
                    <a:pt x="0" y="3860"/>
                    <a:pt x="9" y="3886"/>
                    <a:pt x="30" y="3905"/>
                  </a:cubicBezTo>
                  <a:lnTo>
                    <a:pt x="1383" y="5019"/>
                  </a:lnTo>
                  <a:cubicBezTo>
                    <a:pt x="1397" y="5031"/>
                    <a:pt x="1415" y="5037"/>
                    <a:pt x="1435" y="5037"/>
                  </a:cubicBezTo>
                  <a:cubicBezTo>
                    <a:pt x="1445" y="5037"/>
                    <a:pt x="1456" y="5035"/>
                    <a:pt x="1467" y="5032"/>
                  </a:cubicBezTo>
                  <a:cubicBezTo>
                    <a:pt x="1619" y="4970"/>
                    <a:pt x="1979" y="4806"/>
                    <a:pt x="2413" y="4500"/>
                  </a:cubicBezTo>
                  <a:cubicBezTo>
                    <a:pt x="2753" y="4260"/>
                    <a:pt x="3139" y="3936"/>
                    <a:pt x="3494" y="3503"/>
                  </a:cubicBezTo>
                  <a:cubicBezTo>
                    <a:pt x="3832" y="3093"/>
                    <a:pt x="4105" y="2635"/>
                    <a:pt x="4308" y="2139"/>
                  </a:cubicBezTo>
                  <a:cubicBezTo>
                    <a:pt x="4430" y="1843"/>
                    <a:pt x="4528" y="1534"/>
                    <a:pt x="4602" y="1209"/>
                  </a:cubicBezTo>
                  <a:cubicBezTo>
                    <a:pt x="4611" y="1176"/>
                    <a:pt x="4599" y="1148"/>
                    <a:pt x="4578" y="1129"/>
                  </a:cubicBezTo>
                  <a:lnTo>
                    <a:pt x="3226" y="17"/>
                  </a:lnTo>
                  <a:cubicBezTo>
                    <a:pt x="3213" y="6"/>
                    <a:pt x="3196" y="1"/>
                    <a:pt x="3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107"/>
            <p:cNvSpPr/>
            <p:nvPr/>
          </p:nvSpPr>
          <p:spPr>
            <a:xfrm>
              <a:off x="3764038" y="4260563"/>
              <a:ext cx="597925" cy="489450"/>
            </a:xfrm>
            <a:custGeom>
              <a:avLst/>
              <a:gdLst/>
              <a:ahLst/>
              <a:cxnLst/>
              <a:rect l="l" t="t" r="r" b="b"/>
              <a:pathLst>
                <a:path w="23917" h="19578" extrusionOk="0">
                  <a:moveTo>
                    <a:pt x="445" y="1"/>
                  </a:moveTo>
                  <a:cubicBezTo>
                    <a:pt x="309" y="116"/>
                    <a:pt x="171" y="227"/>
                    <a:pt x="32" y="333"/>
                  </a:cubicBezTo>
                  <a:cubicBezTo>
                    <a:pt x="25" y="341"/>
                    <a:pt x="19" y="341"/>
                    <a:pt x="14" y="347"/>
                  </a:cubicBezTo>
                  <a:cubicBezTo>
                    <a:pt x="4" y="359"/>
                    <a:pt x="0" y="377"/>
                    <a:pt x="0" y="398"/>
                  </a:cubicBezTo>
                  <a:cubicBezTo>
                    <a:pt x="0" y="422"/>
                    <a:pt x="8" y="445"/>
                    <a:pt x="27" y="459"/>
                  </a:cubicBezTo>
                  <a:lnTo>
                    <a:pt x="23247" y="19561"/>
                  </a:lnTo>
                  <a:cubicBezTo>
                    <a:pt x="23261" y="19572"/>
                    <a:pt x="23279" y="19578"/>
                    <a:pt x="23297" y="19578"/>
                  </a:cubicBezTo>
                  <a:cubicBezTo>
                    <a:pt x="23307" y="19578"/>
                    <a:pt x="23316" y="19576"/>
                    <a:pt x="23325" y="19572"/>
                  </a:cubicBezTo>
                  <a:cubicBezTo>
                    <a:pt x="23528" y="19499"/>
                    <a:pt x="23726" y="19409"/>
                    <a:pt x="23917" y="19309"/>
                  </a:cubicBezTo>
                  <a:lnTo>
                    <a:pt x="445" y="1"/>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107"/>
            <p:cNvSpPr/>
            <p:nvPr/>
          </p:nvSpPr>
          <p:spPr>
            <a:xfrm>
              <a:off x="4395613" y="4775738"/>
              <a:ext cx="74225" cy="56100"/>
            </a:xfrm>
            <a:custGeom>
              <a:avLst/>
              <a:gdLst/>
              <a:ahLst/>
              <a:cxnLst/>
              <a:rect l="l" t="t" r="r" b="b"/>
              <a:pathLst>
                <a:path w="2969" h="2244" extrusionOk="0">
                  <a:moveTo>
                    <a:pt x="916" y="0"/>
                  </a:moveTo>
                  <a:cubicBezTo>
                    <a:pt x="570" y="244"/>
                    <a:pt x="262" y="407"/>
                    <a:pt x="52" y="506"/>
                  </a:cubicBezTo>
                  <a:cubicBezTo>
                    <a:pt x="38" y="511"/>
                    <a:pt x="31" y="519"/>
                    <a:pt x="22" y="528"/>
                  </a:cubicBezTo>
                  <a:cubicBezTo>
                    <a:pt x="15" y="538"/>
                    <a:pt x="7" y="553"/>
                    <a:pt x="6" y="566"/>
                  </a:cubicBezTo>
                  <a:cubicBezTo>
                    <a:pt x="0" y="592"/>
                    <a:pt x="12" y="622"/>
                    <a:pt x="33" y="640"/>
                  </a:cubicBezTo>
                  <a:lnTo>
                    <a:pt x="1960" y="2226"/>
                  </a:lnTo>
                  <a:cubicBezTo>
                    <a:pt x="1975" y="2237"/>
                    <a:pt x="1993" y="2243"/>
                    <a:pt x="2011" y="2243"/>
                  </a:cubicBezTo>
                  <a:cubicBezTo>
                    <a:pt x="2023" y="2243"/>
                    <a:pt x="2035" y="2240"/>
                    <a:pt x="2046" y="2235"/>
                  </a:cubicBezTo>
                  <a:cubicBezTo>
                    <a:pt x="2367" y="2082"/>
                    <a:pt x="2679" y="1897"/>
                    <a:pt x="2968" y="1689"/>
                  </a:cubicBezTo>
                  <a:lnTo>
                    <a:pt x="916"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107"/>
            <p:cNvSpPr/>
            <p:nvPr/>
          </p:nvSpPr>
          <p:spPr>
            <a:xfrm>
              <a:off x="4353163" y="4741288"/>
              <a:ext cx="60325" cy="43750"/>
            </a:xfrm>
            <a:custGeom>
              <a:avLst/>
              <a:gdLst/>
              <a:ahLst/>
              <a:cxnLst/>
              <a:rect l="l" t="t" r="r" b="b"/>
              <a:pathLst>
                <a:path w="2413" h="1750" extrusionOk="0">
                  <a:moveTo>
                    <a:pt x="939" y="0"/>
                  </a:moveTo>
                  <a:cubicBezTo>
                    <a:pt x="658" y="191"/>
                    <a:pt x="361" y="353"/>
                    <a:pt x="50" y="481"/>
                  </a:cubicBezTo>
                  <a:cubicBezTo>
                    <a:pt x="39" y="489"/>
                    <a:pt x="29" y="495"/>
                    <a:pt x="18" y="507"/>
                  </a:cubicBezTo>
                  <a:cubicBezTo>
                    <a:pt x="13" y="516"/>
                    <a:pt x="5" y="532"/>
                    <a:pt x="3" y="544"/>
                  </a:cubicBezTo>
                  <a:cubicBezTo>
                    <a:pt x="0" y="574"/>
                    <a:pt x="9" y="600"/>
                    <a:pt x="30" y="618"/>
                  </a:cubicBezTo>
                  <a:lnTo>
                    <a:pt x="1383" y="1733"/>
                  </a:lnTo>
                  <a:cubicBezTo>
                    <a:pt x="1397" y="1744"/>
                    <a:pt x="1415" y="1750"/>
                    <a:pt x="1435" y="1750"/>
                  </a:cubicBezTo>
                  <a:cubicBezTo>
                    <a:pt x="1445" y="1750"/>
                    <a:pt x="1456" y="1748"/>
                    <a:pt x="1467" y="1744"/>
                  </a:cubicBezTo>
                  <a:cubicBezTo>
                    <a:pt x="1619" y="1684"/>
                    <a:pt x="1979" y="1520"/>
                    <a:pt x="2413" y="1213"/>
                  </a:cubicBezTo>
                  <a:lnTo>
                    <a:pt x="939" y="0"/>
                  </a:lnTo>
                  <a:close/>
                </a:path>
              </a:pathLst>
            </a:custGeom>
            <a:solidFill>
              <a:srgbClr val="000000">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107"/>
            <p:cNvSpPr/>
            <p:nvPr/>
          </p:nvSpPr>
          <p:spPr>
            <a:xfrm>
              <a:off x="3700113" y="4164238"/>
              <a:ext cx="70875" cy="100675"/>
            </a:xfrm>
            <a:custGeom>
              <a:avLst/>
              <a:gdLst/>
              <a:ahLst/>
              <a:cxnLst/>
              <a:rect l="l" t="t" r="r" b="b"/>
              <a:pathLst>
                <a:path w="2835" h="4027" extrusionOk="0">
                  <a:moveTo>
                    <a:pt x="10" y="0"/>
                  </a:moveTo>
                  <a:lnTo>
                    <a:pt x="7" y="4"/>
                  </a:lnTo>
                  <a:cubicBezTo>
                    <a:pt x="1" y="23"/>
                    <a:pt x="3" y="46"/>
                    <a:pt x="13" y="65"/>
                  </a:cubicBezTo>
                  <a:lnTo>
                    <a:pt x="2305" y="3989"/>
                  </a:lnTo>
                  <a:cubicBezTo>
                    <a:pt x="2315" y="4007"/>
                    <a:pt x="2336" y="4019"/>
                    <a:pt x="2355" y="4025"/>
                  </a:cubicBezTo>
                  <a:cubicBezTo>
                    <a:pt x="2361" y="4026"/>
                    <a:pt x="2366" y="4027"/>
                    <a:pt x="2371" y="4027"/>
                  </a:cubicBezTo>
                  <a:cubicBezTo>
                    <a:pt x="2389" y="4027"/>
                    <a:pt x="2406" y="4021"/>
                    <a:pt x="2419" y="4011"/>
                  </a:cubicBezTo>
                  <a:cubicBezTo>
                    <a:pt x="2557" y="3905"/>
                    <a:pt x="2700" y="3795"/>
                    <a:pt x="2834" y="3680"/>
                  </a:cubicBezTo>
                  <a:lnTo>
                    <a:pt x="10" y="0"/>
                  </a:lnTo>
                  <a:close/>
                </a:path>
              </a:pathLst>
            </a:custGeom>
            <a:solidFill>
              <a:schemeClr val="dk2">
                <a:alpha val="178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107"/>
            <p:cNvSpPr/>
            <p:nvPr/>
          </p:nvSpPr>
          <p:spPr>
            <a:xfrm>
              <a:off x="3740063" y="4136413"/>
              <a:ext cx="96650" cy="45450"/>
            </a:xfrm>
            <a:custGeom>
              <a:avLst/>
              <a:gdLst/>
              <a:ahLst/>
              <a:cxnLst/>
              <a:rect l="l" t="t" r="r" b="b"/>
              <a:pathLst>
                <a:path w="3866" h="1818" extrusionOk="0">
                  <a:moveTo>
                    <a:pt x="1" y="1"/>
                  </a:moveTo>
                  <a:lnTo>
                    <a:pt x="3658" y="1818"/>
                  </a:lnTo>
                  <a:cubicBezTo>
                    <a:pt x="3729" y="1690"/>
                    <a:pt x="3792" y="1562"/>
                    <a:pt x="3855" y="1434"/>
                  </a:cubicBezTo>
                  <a:cubicBezTo>
                    <a:pt x="3863" y="1418"/>
                    <a:pt x="3866" y="1392"/>
                    <a:pt x="3857" y="1370"/>
                  </a:cubicBezTo>
                  <a:cubicBezTo>
                    <a:pt x="3850" y="1347"/>
                    <a:pt x="3831" y="1333"/>
                    <a:pt x="3811" y="1327"/>
                  </a:cubicBezTo>
                  <a:lnTo>
                    <a:pt x="1" y="1"/>
                  </a:lnTo>
                  <a:close/>
                </a:path>
              </a:pathLst>
            </a:custGeom>
            <a:solidFill>
              <a:srgbClr val="FFFFFF">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107"/>
            <p:cNvSpPr/>
            <p:nvPr/>
          </p:nvSpPr>
          <p:spPr>
            <a:xfrm>
              <a:off x="4465513" y="4693813"/>
              <a:ext cx="59875" cy="65200"/>
            </a:xfrm>
            <a:custGeom>
              <a:avLst/>
              <a:gdLst/>
              <a:ahLst/>
              <a:cxnLst/>
              <a:rect l="l" t="t" r="r" b="b"/>
              <a:pathLst>
                <a:path w="2395" h="2608" extrusionOk="0">
                  <a:moveTo>
                    <a:pt x="362" y="0"/>
                  </a:moveTo>
                  <a:cubicBezTo>
                    <a:pt x="355" y="0"/>
                    <a:pt x="349" y="1"/>
                    <a:pt x="342" y="3"/>
                  </a:cubicBezTo>
                  <a:cubicBezTo>
                    <a:pt x="326" y="10"/>
                    <a:pt x="315" y="17"/>
                    <a:pt x="305" y="29"/>
                  </a:cubicBezTo>
                  <a:cubicBezTo>
                    <a:pt x="298" y="38"/>
                    <a:pt x="289" y="48"/>
                    <a:pt x="288" y="63"/>
                  </a:cubicBezTo>
                  <a:cubicBezTo>
                    <a:pt x="211" y="354"/>
                    <a:pt x="119" y="637"/>
                    <a:pt x="1" y="905"/>
                  </a:cubicBezTo>
                  <a:lnTo>
                    <a:pt x="2072" y="2608"/>
                  </a:lnTo>
                  <a:cubicBezTo>
                    <a:pt x="2201" y="2314"/>
                    <a:pt x="2308" y="2011"/>
                    <a:pt x="2384" y="1699"/>
                  </a:cubicBezTo>
                  <a:cubicBezTo>
                    <a:pt x="2394" y="1670"/>
                    <a:pt x="2385" y="1637"/>
                    <a:pt x="2361" y="1617"/>
                  </a:cubicBezTo>
                  <a:lnTo>
                    <a:pt x="417" y="18"/>
                  </a:lnTo>
                  <a:cubicBezTo>
                    <a:pt x="401" y="6"/>
                    <a:pt x="382" y="0"/>
                    <a:pt x="362" y="0"/>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107"/>
            <p:cNvSpPr/>
            <p:nvPr/>
          </p:nvSpPr>
          <p:spPr>
            <a:xfrm>
              <a:off x="4424138" y="4659188"/>
              <a:ext cx="44300" cy="53450"/>
            </a:xfrm>
            <a:custGeom>
              <a:avLst/>
              <a:gdLst/>
              <a:ahLst/>
              <a:cxnLst/>
              <a:rect l="l" t="t" r="r" b="b"/>
              <a:pathLst>
                <a:path w="1772" h="2138" extrusionOk="0">
                  <a:moveTo>
                    <a:pt x="339" y="1"/>
                  </a:moveTo>
                  <a:cubicBezTo>
                    <a:pt x="330" y="1"/>
                    <a:pt x="320" y="2"/>
                    <a:pt x="311" y="5"/>
                  </a:cubicBezTo>
                  <a:cubicBezTo>
                    <a:pt x="297" y="9"/>
                    <a:pt x="286" y="16"/>
                    <a:pt x="276" y="29"/>
                  </a:cubicBezTo>
                  <a:cubicBezTo>
                    <a:pt x="268" y="38"/>
                    <a:pt x="264" y="50"/>
                    <a:pt x="259" y="61"/>
                  </a:cubicBezTo>
                  <a:cubicBezTo>
                    <a:pt x="195" y="358"/>
                    <a:pt x="110" y="649"/>
                    <a:pt x="0" y="928"/>
                  </a:cubicBezTo>
                  <a:lnTo>
                    <a:pt x="1471" y="2138"/>
                  </a:lnTo>
                  <a:cubicBezTo>
                    <a:pt x="1592" y="1842"/>
                    <a:pt x="1691" y="1533"/>
                    <a:pt x="1764" y="1208"/>
                  </a:cubicBezTo>
                  <a:cubicBezTo>
                    <a:pt x="1772" y="1176"/>
                    <a:pt x="1760" y="1148"/>
                    <a:pt x="1739" y="1129"/>
                  </a:cubicBezTo>
                  <a:lnTo>
                    <a:pt x="387" y="17"/>
                  </a:lnTo>
                  <a:cubicBezTo>
                    <a:pt x="374" y="6"/>
                    <a:pt x="357" y="1"/>
                    <a:pt x="339" y="1"/>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p107"/>
            <p:cNvSpPr/>
            <p:nvPr/>
          </p:nvSpPr>
          <p:spPr>
            <a:xfrm>
              <a:off x="3836688" y="4174513"/>
              <a:ext cx="589225" cy="492675"/>
            </a:xfrm>
            <a:custGeom>
              <a:avLst/>
              <a:gdLst/>
              <a:ahLst/>
              <a:cxnLst/>
              <a:rect l="l" t="t" r="r" b="b"/>
              <a:pathLst>
                <a:path w="23569" h="19707" extrusionOk="0">
                  <a:moveTo>
                    <a:pt x="271" y="0"/>
                  </a:moveTo>
                  <a:cubicBezTo>
                    <a:pt x="264" y="0"/>
                    <a:pt x="257" y="1"/>
                    <a:pt x="250" y="2"/>
                  </a:cubicBezTo>
                  <a:cubicBezTo>
                    <a:pt x="233" y="4"/>
                    <a:pt x="214" y="15"/>
                    <a:pt x="205" y="26"/>
                  </a:cubicBezTo>
                  <a:cubicBezTo>
                    <a:pt x="200" y="33"/>
                    <a:pt x="201" y="38"/>
                    <a:pt x="195" y="44"/>
                  </a:cubicBezTo>
                  <a:cubicBezTo>
                    <a:pt x="133" y="169"/>
                    <a:pt x="70" y="296"/>
                    <a:pt x="1" y="418"/>
                  </a:cubicBezTo>
                  <a:lnTo>
                    <a:pt x="23448" y="19706"/>
                  </a:lnTo>
                  <a:cubicBezTo>
                    <a:pt x="23499" y="19538"/>
                    <a:pt x="23536" y="19368"/>
                    <a:pt x="23563" y="19190"/>
                  </a:cubicBezTo>
                  <a:cubicBezTo>
                    <a:pt x="23569" y="19165"/>
                    <a:pt x="23558" y="19135"/>
                    <a:pt x="23536" y="19118"/>
                  </a:cubicBezTo>
                  <a:lnTo>
                    <a:pt x="316" y="16"/>
                  </a:lnTo>
                  <a:cubicBezTo>
                    <a:pt x="303" y="4"/>
                    <a:pt x="288" y="0"/>
                    <a:pt x="271" y="0"/>
                  </a:cubicBezTo>
                  <a:close/>
                </a:path>
              </a:pathLst>
            </a:custGeom>
            <a:solidFill>
              <a:schemeClr val="lt1">
                <a:alpha val="232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9641;p107"/>
            <p:cNvSpPr/>
            <p:nvPr/>
          </p:nvSpPr>
          <p:spPr>
            <a:xfrm>
              <a:off x="3752938" y="4163613"/>
              <a:ext cx="681400" cy="594975"/>
            </a:xfrm>
            <a:custGeom>
              <a:avLst/>
              <a:gdLst/>
              <a:ahLst/>
              <a:cxnLst/>
              <a:rect l="l" t="t" r="r" b="b"/>
              <a:pathLst>
                <a:path w="27256" h="23799" extrusionOk="0">
                  <a:moveTo>
                    <a:pt x="3618" y="514"/>
                  </a:moveTo>
                  <a:lnTo>
                    <a:pt x="26835" y="19614"/>
                  </a:lnTo>
                  <a:cubicBezTo>
                    <a:pt x="26552" y="21340"/>
                    <a:pt x="25381" y="22766"/>
                    <a:pt x="23741" y="23376"/>
                  </a:cubicBezTo>
                  <a:lnTo>
                    <a:pt x="523" y="4276"/>
                  </a:lnTo>
                  <a:cubicBezTo>
                    <a:pt x="1831" y="3280"/>
                    <a:pt x="2894" y="1988"/>
                    <a:pt x="3618" y="514"/>
                  </a:cubicBezTo>
                  <a:close/>
                  <a:moveTo>
                    <a:pt x="3545" y="0"/>
                  </a:moveTo>
                  <a:cubicBezTo>
                    <a:pt x="3531" y="0"/>
                    <a:pt x="3516" y="2"/>
                    <a:pt x="3501" y="5"/>
                  </a:cubicBezTo>
                  <a:cubicBezTo>
                    <a:pt x="3442" y="19"/>
                    <a:pt x="3393" y="61"/>
                    <a:pt x="3366" y="116"/>
                  </a:cubicBezTo>
                  <a:cubicBezTo>
                    <a:pt x="2635" y="1703"/>
                    <a:pt x="1500" y="3082"/>
                    <a:pt x="83" y="4105"/>
                  </a:cubicBezTo>
                  <a:cubicBezTo>
                    <a:pt x="33" y="4142"/>
                    <a:pt x="3" y="4199"/>
                    <a:pt x="2" y="4261"/>
                  </a:cubicBezTo>
                  <a:cubicBezTo>
                    <a:pt x="0" y="4323"/>
                    <a:pt x="27" y="4382"/>
                    <a:pt x="74" y="4420"/>
                  </a:cubicBezTo>
                  <a:lnTo>
                    <a:pt x="23577" y="23755"/>
                  </a:lnTo>
                  <a:cubicBezTo>
                    <a:pt x="23614" y="23783"/>
                    <a:pt x="23659" y="23799"/>
                    <a:pt x="23703" y="23799"/>
                  </a:cubicBezTo>
                  <a:cubicBezTo>
                    <a:pt x="23724" y="23799"/>
                    <a:pt x="23746" y="23796"/>
                    <a:pt x="23767" y="23787"/>
                  </a:cubicBezTo>
                  <a:cubicBezTo>
                    <a:pt x="25638" y="23140"/>
                    <a:pt x="26969" y="21519"/>
                    <a:pt x="27245" y="19560"/>
                  </a:cubicBezTo>
                  <a:cubicBezTo>
                    <a:pt x="27255" y="19492"/>
                    <a:pt x="27228" y="19423"/>
                    <a:pt x="27175" y="19380"/>
                  </a:cubicBezTo>
                  <a:lnTo>
                    <a:pt x="3673" y="46"/>
                  </a:lnTo>
                  <a:cubicBezTo>
                    <a:pt x="3636" y="17"/>
                    <a:pt x="3591"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107"/>
            <p:cNvSpPr/>
            <p:nvPr/>
          </p:nvSpPr>
          <p:spPr>
            <a:xfrm>
              <a:off x="3656813" y="4101238"/>
              <a:ext cx="190400" cy="174050"/>
            </a:xfrm>
            <a:custGeom>
              <a:avLst/>
              <a:gdLst/>
              <a:ahLst/>
              <a:cxnLst/>
              <a:rect l="l" t="t" r="r" b="b"/>
              <a:pathLst>
                <a:path w="7616" h="6962" extrusionOk="0">
                  <a:moveTo>
                    <a:pt x="215" y="1"/>
                  </a:moveTo>
                  <a:cubicBezTo>
                    <a:pt x="156" y="1"/>
                    <a:pt x="99" y="26"/>
                    <a:pt x="60" y="73"/>
                  </a:cubicBezTo>
                  <a:cubicBezTo>
                    <a:pt x="8" y="137"/>
                    <a:pt x="0" y="229"/>
                    <a:pt x="42" y="299"/>
                  </a:cubicBezTo>
                  <a:lnTo>
                    <a:pt x="3875" y="6862"/>
                  </a:lnTo>
                  <a:cubicBezTo>
                    <a:pt x="3912" y="6925"/>
                    <a:pt x="3977" y="6961"/>
                    <a:pt x="4045" y="6961"/>
                  </a:cubicBezTo>
                  <a:cubicBezTo>
                    <a:pt x="4080" y="6961"/>
                    <a:pt x="4114" y="6952"/>
                    <a:pt x="4145" y="6934"/>
                  </a:cubicBezTo>
                  <a:cubicBezTo>
                    <a:pt x="4240" y="6878"/>
                    <a:pt x="4272" y="6757"/>
                    <a:pt x="4217" y="6662"/>
                  </a:cubicBezTo>
                  <a:lnTo>
                    <a:pt x="655" y="563"/>
                  </a:lnTo>
                  <a:lnTo>
                    <a:pt x="7327" y="2883"/>
                  </a:lnTo>
                  <a:cubicBezTo>
                    <a:pt x="7349" y="2890"/>
                    <a:pt x="7371" y="2893"/>
                    <a:pt x="7392" y="2893"/>
                  </a:cubicBezTo>
                  <a:cubicBezTo>
                    <a:pt x="7475" y="2893"/>
                    <a:pt x="7551" y="2842"/>
                    <a:pt x="7580" y="2760"/>
                  </a:cubicBezTo>
                  <a:cubicBezTo>
                    <a:pt x="7616" y="2656"/>
                    <a:pt x="7561" y="2543"/>
                    <a:pt x="7458" y="2508"/>
                  </a:cubicBezTo>
                  <a:lnTo>
                    <a:pt x="279" y="11"/>
                  </a:lnTo>
                  <a:cubicBezTo>
                    <a:pt x="258" y="4"/>
                    <a:pt x="237"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107"/>
            <p:cNvSpPr/>
            <p:nvPr/>
          </p:nvSpPr>
          <p:spPr>
            <a:xfrm>
              <a:off x="3689463" y="4122688"/>
              <a:ext cx="39675" cy="44900"/>
            </a:xfrm>
            <a:custGeom>
              <a:avLst/>
              <a:gdLst/>
              <a:ahLst/>
              <a:cxnLst/>
              <a:rect l="l" t="t" r="r" b="b"/>
              <a:pathLst>
                <a:path w="1587" h="1796" extrusionOk="0">
                  <a:moveTo>
                    <a:pt x="1377" y="1"/>
                  </a:moveTo>
                  <a:cubicBezTo>
                    <a:pt x="1279" y="1"/>
                    <a:pt x="1194" y="71"/>
                    <a:pt x="1178" y="169"/>
                  </a:cubicBezTo>
                  <a:cubicBezTo>
                    <a:pt x="1091" y="740"/>
                    <a:pt x="700" y="1215"/>
                    <a:pt x="157" y="1410"/>
                  </a:cubicBezTo>
                  <a:cubicBezTo>
                    <a:pt x="54" y="1447"/>
                    <a:pt x="0" y="1561"/>
                    <a:pt x="37" y="1663"/>
                  </a:cubicBezTo>
                  <a:cubicBezTo>
                    <a:pt x="66" y="1745"/>
                    <a:pt x="143" y="1795"/>
                    <a:pt x="224" y="1795"/>
                  </a:cubicBezTo>
                  <a:cubicBezTo>
                    <a:pt x="247" y="1795"/>
                    <a:pt x="269" y="1792"/>
                    <a:pt x="291" y="1782"/>
                  </a:cubicBezTo>
                  <a:cubicBezTo>
                    <a:pt x="973" y="1539"/>
                    <a:pt x="1464" y="945"/>
                    <a:pt x="1571" y="227"/>
                  </a:cubicBezTo>
                  <a:cubicBezTo>
                    <a:pt x="1587" y="119"/>
                    <a:pt x="1512" y="18"/>
                    <a:pt x="1405" y="3"/>
                  </a:cubicBezTo>
                  <a:cubicBezTo>
                    <a:pt x="1395" y="1"/>
                    <a:pt x="1386" y="1"/>
                    <a:pt x="1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107"/>
            <p:cNvSpPr/>
            <p:nvPr/>
          </p:nvSpPr>
          <p:spPr>
            <a:xfrm>
              <a:off x="4339913" y="4646963"/>
              <a:ext cx="137075" cy="146700"/>
            </a:xfrm>
            <a:custGeom>
              <a:avLst/>
              <a:gdLst/>
              <a:ahLst/>
              <a:cxnLst/>
              <a:rect l="l" t="t" r="r" b="b"/>
              <a:pathLst>
                <a:path w="5483" h="5868" extrusionOk="0">
                  <a:moveTo>
                    <a:pt x="3571" y="1"/>
                  </a:moveTo>
                  <a:cubicBezTo>
                    <a:pt x="3513" y="1"/>
                    <a:pt x="3456" y="26"/>
                    <a:pt x="3416" y="73"/>
                  </a:cubicBezTo>
                  <a:cubicBezTo>
                    <a:pt x="3348" y="158"/>
                    <a:pt x="3360" y="283"/>
                    <a:pt x="3444" y="352"/>
                  </a:cubicBezTo>
                  <a:lnTo>
                    <a:pt x="5055" y="1679"/>
                  </a:lnTo>
                  <a:cubicBezTo>
                    <a:pt x="4469" y="4275"/>
                    <a:pt x="2440" y="5248"/>
                    <a:pt x="1966" y="5443"/>
                  </a:cubicBezTo>
                  <a:lnTo>
                    <a:pt x="349" y="4113"/>
                  </a:lnTo>
                  <a:cubicBezTo>
                    <a:pt x="313" y="4083"/>
                    <a:pt x="269" y="4069"/>
                    <a:pt x="225" y="4069"/>
                  </a:cubicBezTo>
                  <a:cubicBezTo>
                    <a:pt x="167" y="4069"/>
                    <a:pt x="110" y="4094"/>
                    <a:pt x="70" y="4142"/>
                  </a:cubicBezTo>
                  <a:cubicBezTo>
                    <a:pt x="1" y="4226"/>
                    <a:pt x="14" y="4351"/>
                    <a:pt x="98" y="4421"/>
                  </a:cubicBezTo>
                  <a:lnTo>
                    <a:pt x="1803" y="5823"/>
                  </a:lnTo>
                  <a:cubicBezTo>
                    <a:pt x="1840" y="5852"/>
                    <a:pt x="1885" y="5868"/>
                    <a:pt x="1929" y="5868"/>
                  </a:cubicBezTo>
                  <a:cubicBezTo>
                    <a:pt x="1950" y="5868"/>
                    <a:pt x="1970" y="5865"/>
                    <a:pt x="1990" y="5857"/>
                  </a:cubicBezTo>
                  <a:cubicBezTo>
                    <a:pt x="2104" y="5821"/>
                    <a:pt x="4798" y="4900"/>
                    <a:pt x="5469" y="1642"/>
                  </a:cubicBezTo>
                  <a:cubicBezTo>
                    <a:pt x="5483" y="1569"/>
                    <a:pt x="5456" y="1494"/>
                    <a:pt x="5401" y="1448"/>
                  </a:cubicBezTo>
                  <a:lnTo>
                    <a:pt x="3695" y="45"/>
                  </a:lnTo>
                  <a:cubicBezTo>
                    <a:pt x="3659" y="15"/>
                    <a:pt x="3615" y="1"/>
                    <a:pt x="3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107"/>
            <p:cNvSpPr/>
            <p:nvPr/>
          </p:nvSpPr>
          <p:spPr>
            <a:xfrm>
              <a:off x="4382588" y="4682038"/>
              <a:ext cx="151425" cy="158525"/>
            </a:xfrm>
            <a:custGeom>
              <a:avLst/>
              <a:gdLst/>
              <a:ahLst/>
              <a:cxnLst/>
              <a:rect l="l" t="t" r="r" b="b"/>
              <a:pathLst>
                <a:path w="6057" h="6341" extrusionOk="0">
                  <a:moveTo>
                    <a:pt x="3566" y="0"/>
                  </a:moveTo>
                  <a:cubicBezTo>
                    <a:pt x="3509" y="0"/>
                    <a:pt x="3452" y="25"/>
                    <a:pt x="3412" y="72"/>
                  </a:cubicBezTo>
                  <a:cubicBezTo>
                    <a:pt x="3344" y="157"/>
                    <a:pt x="3356" y="282"/>
                    <a:pt x="3440" y="351"/>
                  </a:cubicBezTo>
                  <a:lnTo>
                    <a:pt x="5626" y="2149"/>
                  </a:lnTo>
                  <a:cubicBezTo>
                    <a:pt x="5211" y="3795"/>
                    <a:pt x="4066" y="5187"/>
                    <a:pt x="2532" y="5911"/>
                  </a:cubicBezTo>
                  <a:lnTo>
                    <a:pt x="347" y="4113"/>
                  </a:lnTo>
                  <a:cubicBezTo>
                    <a:pt x="311" y="4083"/>
                    <a:pt x="266" y="4068"/>
                    <a:pt x="222" y="4068"/>
                  </a:cubicBezTo>
                  <a:cubicBezTo>
                    <a:pt x="165" y="4068"/>
                    <a:pt x="108" y="4093"/>
                    <a:pt x="68" y="4141"/>
                  </a:cubicBezTo>
                  <a:cubicBezTo>
                    <a:pt x="0" y="4225"/>
                    <a:pt x="12" y="4350"/>
                    <a:pt x="96" y="4420"/>
                  </a:cubicBezTo>
                  <a:lnTo>
                    <a:pt x="2376" y="6296"/>
                  </a:lnTo>
                  <a:cubicBezTo>
                    <a:pt x="2413" y="6325"/>
                    <a:pt x="2458" y="6341"/>
                    <a:pt x="2502" y="6341"/>
                  </a:cubicBezTo>
                  <a:cubicBezTo>
                    <a:pt x="2530" y="6341"/>
                    <a:pt x="2558" y="6335"/>
                    <a:pt x="2580" y="6324"/>
                  </a:cubicBezTo>
                  <a:cubicBezTo>
                    <a:pt x="4321" y="5549"/>
                    <a:pt x="5613" y="3976"/>
                    <a:pt x="6039" y="2119"/>
                  </a:cubicBezTo>
                  <a:cubicBezTo>
                    <a:pt x="6057" y="2045"/>
                    <a:pt x="6030" y="1969"/>
                    <a:pt x="5971" y="1921"/>
                  </a:cubicBezTo>
                  <a:lnTo>
                    <a:pt x="3691" y="45"/>
                  </a:lnTo>
                  <a:cubicBezTo>
                    <a:pt x="3655" y="15"/>
                    <a:pt x="3610" y="0"/>
                    <a:pt x="3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p107"/>
            <p:cNvSpPr/>
            <p:nvPr/>
          </p:nvSpPr>
          <p:spPr>
            <a:xfrm>
              <a:off x="4486438" y="4715738"/>
              <a:ext cx="12525" cy="12075"/>
            </a:xfrm>
            <a:custGeom>
              <a:avLst/>
              <a:gdLst/>
              <a:ahLst/>
              <a:cxnLst/>
              <a:rect l="l" t="t" r="r" b="b"/>
              <a:pathLst>
                <a:path w="501" h="483" extrusionOk="0">
                  <a:moveTo>
                    <a:pt x="109" y="0"/>
                  </a:moveTo>
                  <a:cubicBezTo>
                    <a:pt x="83" y="0"/>
                    <a:pt x="58" y="10"/>
                    <a:pt x="38" y="29"/>
                  </a:cubicBezTo>
                  <a:cubicBezTo>
                    <a:pt x="1" y="69"/>
                    <a:pt x="1" y="130"/>
                    <a:pt x="38" y="170"/>
                  </a:cubicBezTo>
                  <a:lnTo>
                    <a:pt x="322" y="454"/>
                  </a:lnTo>
                  <a:cubicBezTo>
                    <a:pt x="342" y="474"/>
                    <a:pt x="368" y="482"/>
                    <a:pt x="393" y="482"/>
                  </a:cubicBezTo>
                  <a:cubicBezTo>
                    <a:pt x="418" y="482"/>
                    <a:pt x="443" y="474"/>
                    <a:pt x="463" y="454"/>
                  </a:cubicBezTo>
                  <a:cubicBezTo>
                    <a:pt x="501" y="414"/>
                    <a:pt x="501" y="351"/>
                    <a:pt x="463" y="313"/>
                  </a:cubicBezTo>
                  <a:lnTo>
                    <a:pt x="179" y="29"/>
                  </a:lnTo>
                  <a:cubicBezTo>
                    <a:pt x="160" y="10"/>
                    <a:pt x="134" y="0"/>
                    <a:pt x="1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p107"/>
            <p:cNvSpPr/>
            <p:nvPr/>
          </p:nvSpPr>
          <p:spPr>
            <a:xfrm>
              <a:off x="3731888" y="4178888"/>
              <a:ext cx="34300" cy="49975"/>
            </a:xfrm>
            <a:custGeom>
              <a:avLst/>
              <a:gdLst/>
              <a:ahLst/>
              <a:cxnLst/>
              <a:rect l="l" t="t" r="r" b="b"/>
              <a:pathLst>
                <a:path w="1372" h="1999" extrusionOk="0">
                  <a:moveTo>
                    <a:pt x="114" y="0"/>
                  </a:moveTo>
                  <a:cubicBezTo>
                    <a:pt x="99" y="0"/>
                    <a:pt x="83" y="3"/>
                    <a:pt x="69" y="10"/>
                  </a:cubicBezTo>
                  <a:cubicBezTo>
                    <a:pt x="20" y="35"/>
                    <a:pt x="0" y="94"/>
                    <a:pt x="25" y="143"/>
                  </a:cubicBezTo>
                  <a:cubicBezTo>
                    <a:pt x="352" y="782"/>
                    <a:pt x="740" y="1393"/>
                    <a:pt x="1181" y="1961"/>
                  </a:cubicBezTo>
                  <a:cubicBezTo>
                    <a:pt x="1199" y="1985"/>
                    <a:pt x="1230" y="1998"/>
                    <a:pt x="1258" y="1998"/>
                  </a:cubicBezTo>
                  <a:cubicBezTo>
                    <a:pt x="1281" y="1998"/>
                    <a:pt x="1302" y="1992"/>
                    <a:pt x="1320" y="1978"/>
                  </a:cubicBezTo>
                  <a:cubicBezTo>
                    <a:pt x="1363" y="1945"/>
                    <a:pt x="1372" y="1883"/>
                    <a:pt x="1337" y="1840"/>
                  </a:cubicBezTo>
                  <a:cubicBezTo>
                    <a:pt x="903" y="1282"/>
                    <a:pt x="521" y="682"/>
                    <a:pt x="202" y="53"/>
                  </a:cubicBezTo>
                  <a:cubicBezTo>
                    <a:pt x="185" y="19"/>
                    <a:pt x="15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107"/>
            <p:cNvSpPr/>
            <p:nvPr/>
          </p:nvSpPr>
          <p:spPr>
            <a:xfrm>
              <a:off x="3750038" y="4177163"/>
              <a:ext cx="20000" cy="22000"/>
            </a:xfrm>
            <a:custGeom>
              <a:avLst/>
              <a:gdLst/>
              <a:ahLst/>
              <a:cxnLst/>
              <a:rect l="l" t="t" r="r" b="b"/>
              <a:pathLst>
                <a:path w="800" h="880" extrusionOk="0">
                  <a:moveTo>
                    <a:pt x="112" y="1"/>
                  </a:moveTo>
                  <a:cubicBezTo>
                    <a:pt x="90" y="1"/>
                    <a:pt x="67" y="8"/>
                    <a:pt x="48" y="24"/>
                  </a:cubicBezTo>
                  <a:cubicBezTo>
                    <a:pt x="6" y="59"/>
                    <a:pt x="0" y="121"/>
                    <a:pt x="36" y="163"/>
                  </a:cubicBezTo>
                  <a:lnTo>
                    <a:pt x="613" y="843"/>
                  </a:lnTo>
                  <a:cubicBezTo>
                    <a:pt x="632" y="868"/>
                    <a:pt x="662" y="879"/>
                    <a:pt x="689" y="879"/>
                  </a:cubicBezTo>
                  <a:cubicBezTo>
                    <a:pt x="713" y="879"/>
                    <a:pt x="735" y="872"/>
                    <a:pt x="752" y="856"/>
                  </a:cubicBezTo>
                  <a:cubicBezTo>
                    <a:pt x="794" y="820"/>
                    <a:pt x="799" y="758"/>
                    <a:pt x="764" y="716"/>
                  </a:cubicBezTo>
                  <a:lnTo>
                    <a:pt x="188" y="36"/>
                  </a:lnTo>
                  <a:cubicBezTo>
                    <a:pt x="169" y="13"/>
                    <a:pt x="141" y="1"/>
                    <a:pt x="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107"/>
            <p:cNvSpPr/>
            <p:nvPr/>
          </p:nvSpPr>
          <p:spPr>
            <a:xfrm>
              <a:off x="4477963" y="4738463"/>
              <a:ext cx="15300" cy="9050"/>
            </a:xfrm>
            <a:custGeom>
              <a:avLst/>
              <a:gdLst/>
              <a:ahLst/>
              <a:cxnLst/>
              <a:rect l="l" t="t" r="r" b="b"/>
              <a:pathLst>
                <a:path w="612" h="362" extrusionOk="0">
                  <a:moveTo>
                    <a:pt x="113" y="1"/>
                  </a:moveTo>
                  <a:cubicBezTo>
                    <a:pt x="74" y="1"/>
                    <a:pt x="38" y="24"/>
                    <a:pt x="22" y="62"/>
                  </a:cubicBezTo>
                  <a:cubicBezTo>
                    <a:pt x="1" y="113"/>
                    <a:pt x="24" y="171"/>
                    <a:pt x="74" y="192"/>
                  </a:cubicBezTo>
                  <a:lnTo>
                    <a:pt x="458" y="354"/>
                  </a:lnTo>
                  <a:cubicBezTo>
                    <a:pt x="470" y="360"/>
                    <a:pt x="483" y="362"/>
                    <a:pt x="496" y="362"/>
                  </a:cubicBezTo>
                  <a:cubicBezTo>
                    <a:pt x="535" y="362"/>
                    <a:pt x="571" y="340"/>
                    <a:pt x="589" y="302"/>
                  </a:cubicBezTo>
                  <a:cubicBezTo>
                    <a:pt x="611" y="250"/>
                    <a:pt x="586" y="192"/>
                    <a:pt x="535" y="171"/>
                  </a:cubicBezTo>
                  <a:lnTo>
                    <a:pt x="152" y="9"/>
                  </a:lnTo>
                  <a:cubicBezTo>
                    <a:pt x="139" y="4"/>
                    <a:pt x="126" y="1"/>
                    <a:pt x="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0" name="Google Shape;9650;p107"/>
          <p:cNvGrpSpPr/>
          <p:nvPr/>
        </p:nvGrpSpPr>
        <p:grpSpPr>
          <a:xfrm flipH="1">
            <a:off x="1228603" y="3668798"/>
            <a:ext cx="351307" cy="496075"/>
            <a:chOff x="5144800" y="3545975"/>
            <a:chExt cx="559050" cy="789425"/>
          </a:xfrm>
        </p:grpSpPr>
        <p:sp>
          <p:nvSpPr>
            <p:cNvPr id="9651" name="Google Shape;9651;p107"/>
            <p:cNvSpPr/>
            <p:nvPr/>
          </p:nvSpPr>
          <p:spPr>
            <a:xfrm>
              <a:off x="5238275" y="3558550"/>
              <a:ext cx="450000" cy="538900"/>
            </a:xfrm>
            <a:custGeom>
              <a:avLst/>
              <a:gdLst/>
              <a:ahLst/>
              <a:cxnLst/>
              <a:rect l="l" t="t" r="r" b="b"/>
              <a:pathLst>
                <a:path w="18000" h="21556" extrusionOk="0">
                  <a:moveTo>
                    <a:pt x="9202" y="1"/>
                  </a:moveTo>
                  <a:lnTo>
                    <a:pt x="7442" y="4143"/>
                  </a:lnTo>
                  <a:lnTo>
                    <a:pt x="10118" y="5573"/>
                  </a:lnTo>
                  <a:lnTo>
                    <a:pt x="6819" y="9422"/>
                  </a:lnTo>
                  <a:cubicBezTo>
                    <a:pt x="6819" y="9422"/>
                    <a:pt x="6004" y="8689"/>
                    <a:pt x="5005" y="8689"/>
                  </a:cubicBezTo>
                  <a:cubicBezTo>
                    <a:pt x="4506" y="8689"/>
                    <a:pt x="3960" y="8872"/>
                    <a:pt x="3447" y="9422"/>
                  </a:cubicBezTo>
                  <a:cubicBezTo>
                    <a:pt x="1907" y="11108"/>
                    <a:pt x="1" y="13711"/>
                    <a:pt x="1" y="13711"/>
                  </a:cubicBezTo>
                  <a:cubicBezTo>
                    <a:pt x="1" y="13711"/>
                    <a:pt x="2237" y="17707"/>
                    <a:pt x="5023" y="19100"/>
                  </a:cubicBezTo>
                  <a:cubicBezTo>
                    <a:pt x="7809" y="20493"/>
                    <a:pt x="11621" y="21556"/>
                    <a:pt x="11621" y="21556"/>
                  </a:cubicBezTo>
                  <a:lnTo>
                    <a:pt x="15507" y="16753"/>
                  </a:lnTo>
                  <a:cubicBezTo>
                    <a:pt x="15507" y="16753"/>
                    <a:pt x="14334" y="14151"/>
                    <a:pt x="13088" y="13491"/>
                  </a:cubicBezTo>
                  <a:lnTo>
                    <a:pt x="14591" y="8432"/>
                  </a:lnTo>
                  <a:lnTo>
                    <a:pt x="16130" y="9055"/>
                  </a:lnTo>
                  <a:lnTo>
                    <a:pt x="18000" y="6086"/>
                  </a:lnTo>
                  <a:cubicBezTo>
                    <a:pt x="18000" y="6086"/>
                    <a:pt x="15874" y="404"/>
                    <a:pt x="92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9652;p107"/>
            <p:cNvSpPr/>
            <p:nvPr/>
          </p:nvSpPr>
          <p:spPr>
            <a:xfrm>
              <a:off x="5144800" y="3545975"/>
              <a:ext cx="559050" cy="789425"/>
            </a:xfrm>
            <a:custGeom>
              <a:avLst/>
              <a:gdLst/>
              <a:ahLst/>
              <a:cxnLst/>
              <a:rect l="l" t="t" r="r" b="b"/>
              <a:pathLst>
                <a:path w="22362" h="31577" extrusionOk="0">
                  <a:moveTo>
                    <a:pt x="14309" y="915"/>
                  </a:moveTo>
                  <a:cubicBezTo>
                    <a:pt x="14460" y="915"/>
                    <a:pt x="14603" y="931"/>
                    <a:pt x="14737" y="980"/>
                  </a:cubicBezTo>
                  <a:cubicBezTo>
                    <a:pt x="17230" y="1677"/>
                    <a:pt x="19246" y="3107"/>
                    <a:pt x="20822" y="5159"/>
                  </a:cubicBezTo>
                  <a:cubicBezTo>
                    <a:pt x="21006" y="5416"/>
                    <a:pt x="21152" y="5709"/>
                    <a:pt x="21336" y="6003"/>
                  </a:cubicBezTo>
                  <a:cubicBezTo>
                    <a:pt x="21212" y="6053"/>
                    <a:pt x="21065" y="6077"/>
                    <a:pt x="20899" y="6077"/>
                  </a:cubicBezTo>
                  <a:cubicBezTo>
                    <a:pt x="18909" y="6077"/>
                    <a:pt x="14187" y="2638"/>
                    <a:pt x="13307" y="980"/>
                  </a:cubicBezTo>
                  <a:cubicBezTo>
                    <a:pt x="13674" y="980"/>
                    <a:pt x="14008" y="915"/>
                    <a:pt x="14309" y="915"/>
                  </a:cubicBezTo>
                  <a:close/>
                  <a:moveTo>
                    <a:pt x="12941" y="2153"/>
                  </a:moveTo>
                  <a:cubicBezTo>
                    <a:pt x="14224" y="3143"/>
                    <a:pt x="15507" y="4096"/>
                    <a:pt x="16753" y="5086"/>
                  </a:cubicBezTo>
                  <a:cubicBezTo>
                    <a:pt x="18000" y="6149"/>
                    <a:pt x="19466" y="6736"/>
                    <a:pt x="21152" y="6956"/>
                  </a:cubicBezTo>
                  <a:cubicBezTo>
                    <a:pt x="20786" y="7615"/>
                    <a:pt x="20419" y="8239"/>
                    <a:pt x="20016" y="8935"/>
                  </a:cubicBezTo>
                  <a:cubicBezTo>
                    <a:pt x="17267" y="7505"/>
                    <a:pt x="14517" y="6076"/>
                    <a:pt x="11694" y="4573"/>
                  </a:cubicBezTo>
                  <a:cubicBezTo>
                    <a:pt x="12171" y="3693"/>
                    <a:pt x="12574" y="2850"/>
                    <a:pt x="12941" y="2153"/>
                  </a:cubicBezTo>
                  <a:close/>
                  <a:moveTo>
                    <a:pt x="13674" y="6589"/>
                  </a:moveTo>
                  <a:cubicBezTo>
                    <a:pt x="15030" y="7322"/>
                    <a:pt x="16313" y="8019"/>
                    <a:pt x="17596" y="8679"/>
                  </a:cubicBezTo>
                  <a:cubicBezTo>
                    <a:pt x="17816" y="8825"/>
                    <a:pt x="17963" y="8935"/>
                    <a:pt x="17853" y="9228"/>
                  </a:cubicBezTo>
                  <a:cubicBezTo>
                    <a:pt x="17376" y="10805"/>
                    <a:pt x="16937" y="12381"/>
                    <a:pt x="16423" y="13957"/>
                  </a:cubicBezTo>
                  <a:cubicBezTo>
                    <a:pt x="16387" y="14067"/>
                    <a:pt x="16203" y="14214"/>
                    <a:pt x="16093" y="14214"/>
                  </a:cubicBezTo>
                  <a:cubicBezTo>
                    <a:pt x="13857" y="13921"/>
                    <a:pt x="11988" y="13004"/>
                    <a:pt x="10631" y="11171"/>
                  </a:cubicBezTo>
                  <a:cubicBezTo>
                    <a:pt x="10558" y="11061"/>
                    <a:pt x="10558" y="10768"/>
                    <a:pt x="10668" y="10658"/>
                  </a:cubicBezTo>
                  <a:cubicBezTo>
                    <a:pt x="11658" y="9302"/>
                    <a:pt x="12648" y="7982"/>
                    <a:pt x="13674" y="6589"/>
                  </a:cubicBezTo>
                  <a:close/>
                  <a:moveTo>
                    <a:pt x="8478" y="9548"/>
                  </a:moveTo>
                  <a:cubicBezTo>
                    <a:pt x="8532" y="9548"/>
                    <a:pt x="8591" y="9552"/>
                    <a:pt x="8652" y="9558"/>
                  </a:cubicBezTo>
                  <a:cubicBezTo>
                    <a:pt x="8762" y="9595"/>
                    <a:pt x="8872" y="9595"/>
                    <a:pt x="8982" y="9668"/>
                  </a:cubicBezTo>
                  <a:cubicBezTo>
                    <a:pt x="9275" y="9778"/>
                    <a:pt x="9568" y="9888"/>
                    <a:pt x="9972" y="10035"/>
                  </a:cubicBezTo>
                  <a:cubicBezTo>
                    <a:pt x="9532" y="10475"/>
                    <a:pt x="9605" y="10915"/>
                    <a:pt x="9825" y="11281"/>
                  </a:cubicBezTo>
                  <a:cubicBezTo>
                    <a:pt x="10265" y="11904"/>
                    <a:pt x="10705" y="12638"/>
                    <a:pt x="11291" y="13077"/>
                  </a:cubicBezTo>
                  <a:cubicBezTo>
                    <a:pt x="12721" y="14177"/>
                    <a:pt x="14261" y="15020"/>
                    <a:pt x="16130" y="15094"/>
                  </a:cubicBezTo>
                  <a:cubicBezTo>
                    <a:pt x="16170" y="15098"/>
                    <a:pt x="16209" y="15099"/>
                    <a:pt x="16248" y="15099"/>
                  </a:cubicBezTo>
                  <a:cubicBezTo>
                    <a:pt x="16569" y="15099"/>
                    <a:pt x="16866" y="14976"/>
                    <a:pt x="17193" y="14910"/>
                  </a:cubicBezTo>
                  <a:cubicBezTo>
                    <a:pt x="17230" y="14837"/>
                    <a:pt x="17267" y="14764"/>
                    <a:pt x="17303" y="14690"/>
                  </a:cubicBezTo>
                  <a:cubicBezTo>
                    <a:pt x="17743" y="15277"/>
                    <a:pt x="18256" y="15863"/>
                    <a:pt x="18660" y="16487"/>
                  </a:cubicBezTo>
                  <a:cubicBezTo>
                    <a:pt x="18940" y="16985"/>
                    <a:pt x="18823" y="17245"/>
                    <a:pt x="18378" y="17245"/>
                  </a:cubicBezTo>
                  <a:cubicBezTo>
                    <a:pt x="18299" y="17245"/>
                    <a:pt x="18209" y="17236"/>
                    <a:pt x="18110" y="17220"/>
                  </a:cubicBezTo>
                  <a:cubicBezTo>
                    <a:pt x="15360" y="16817"/>
                    <a:pt x="12904" y="15717"/>
                    <a:pt x="10851" y="13847"/>
                  </a:cubicBezTo>
                  <a:cubicBezTo>
                    <a:pt x="10228" y="13297"/>
                    <a:pt x="9568" y="12784"/>
                    <a:pt x="9018" y="12161"/>
                  </a:cubicBezTo>
                  <a:cubicBezTo>
                    <a:pt x="8579" y="11648"/>
                    <a:pt x="8212" y="11025"/>
                    <a:pt x="7955" y="10365"/>
                  </a:cubicBezTo>
                  <a:cubicBezTo>
                    <a:pt x="7723" y="9866"/>
                    <a:pt x="7942" y="9548"/>
                    <a:pt x="8478" y="9548"/>
                  </a:cubicBezTo>
                  <a:close/>
                  <a:moveTo>
                    <a:pt x="7112" y="10548"/>
                  </a:moveTo>
                  <a:cubicBezTo>
                    <a:pt x="7992" y="12894"/>
                    <a:pt x="9935" y="14104"/>
                    <a:pt x="11694" y="15534"/>
                  </a:cubicBezTo>
                  <a:cubicBezTo>
                    <a:pt x="13491" y="16963"/>
                    <a:pt x="15617" y="17623"/>
                    <a:pt x="17963" y="18063"/>
                  </a:cubicBezTo>
                  <a:cubicBezTo>
                    <a:pt x="17596" y="18613"/>
                    <a:pt x="17303" y="19089"/>
                    <a:pt x="16973" y="19529"/>
                  </a:cubicBezTo>
                  <a:cubicBezTo>
                    <a:pt x="16533" y="20152"/>
                    <a:pt x="16057" y="20739"/>
                    <a:pt x="15654" y="21362"/>
                  </a:cubicBezTo>
                  <a:cubicBezTo>
                    <a:pt x="15493" y="21602"/>
                    <a:pt x="15333" y="21687"/>
                    <a:pt x="15131" y="21687"/>
                  </a:cubicBezTo>
                  <a:cubicBezTo>
                    <a:pt x="15055" y="21687"/>
                    <a:pt x="14973" y="21675"/>
                    <a:pt x="14884" y="21655"/>
                  </a:cubicBezTo>
                  <a:cubicBezTo>
                    <a:pt x="13931" y="21326"/>
                    <a:pt x="12904" y="21142"/>
                    <a:pt x="11988" y="20739"/>
                  </a:cubicBezTo>
                  <a:cubicBezTo>
                    <a:pt x="10008" y="19896"/>
                    <a:pt x="8029" y="19053"/>
                    <a:pt x="6452" y="17476"/>
                  </a:cubicBezTo>
                  <a:cubicBezTo>
                    <a:pt x="5389" y="16377"/>
                    <a:pt x="5316" y="16340"/>
                    <a:pt x="6196" y="15057"/>
                  </a:cubicBezTo>
                  <a:cubicBezTo>
                    <a:pt x="6526" y="14617"/>
                    <a:pt x="6819" y="14177"/>
                    <a:pt x="7039" y="13737"/>
                  </a:cubicBezTo>
                  <a:cubicBezTo>
                    <a:pt x="7112" y="13591"/>
                    <a:pt x="7039" y="13371"/>
                    <a:pt x="7039" y="13187"/>
                  </a:cubicBezTo>
                  <a:cubicBezTo>
                    <a:pt x="6856" y="13224"/>
                    <a:pt x="6636" y="13261"/>
                    <a:pt x="6562" y="13407"/>
                  </a:cubicBezTo>
                  <a:cubicBezTo>
                    <a:pt x="6012" y="14067"/>
                    <a:pt x="5499" y="14727"/>
                    <a:pt x="4949" y="15424"/>
                  </a:cubicBezTo>
                  <a:lnTo>
                    <a:pt x="4949" y="15460"/>
                  </a:lnTo>
                  <a:cubicBezTo>
                    <a:pt x="4216" y="14617"/>
                    <a:pt x="4216" y="14361"/>
                    <a:pt x="4876" y="13591"/>
                  </a:cubicBezTo>
                  <a:cubicBezTo>
                    <a:pt x="5536" y="12784"/>
                    <a:pt x="6159" y="11904"/>
                    <a:pt x="6782" y="11061"/>
                  </a:cubicBezTo>
                  <a:cubicBezTo>
                    <a:pt x="6892" y="10915"/>
                    <a:pt x="6966" y="10768"/>
                    <a:pt x="7112" y="10548"/>
                  </a:cubicBezTo>
                  <a:close/>
                  <a:moveTo>
                    <a:pt x="7222" y="19273"/>
                  </a:moveTo>
                  <a:cubicBezTo>
                    <a:pt x="7919" y="19676"/>
                    <a:pt x="8762" y="20152"/>
                    <a:pt x="9642" y="20666"/>
                  </a:cubicBezTo>
                  <a:cubicBezTo>
                    <a:pt x="7076" y="23452"/>
                    <a:pt x="4509" y="26238"/>
                    <a:pt x="1907" y="29024"/>
                  </a:cubicBezTo>
                  <a:cubicBezTo>
                    <a:pt x="1870" y="28987"/>
                    <a:pt x="1797" y="28950"/>
                    <a:pt x="1723" y="28914"/>
                  </a:cubicBezTo>
                  <a:cubicBezTo>
                    <a:pt x="3556" y="25724"/>
                    <a:pt x="5353" y="22535"/>
                    <a:pt x="7222" y="19273"/>
                  </a:cubicBezTo>
                  <a:close/>
                  <a:moveTo>
                    <a:pt x="14165" y="0"/>
                  </a:moveTo>
                  <a:cubicBezTo>
                    <a:pt x="13401" y="0"/>
                    <a:pt x="12850" y="420"/>
                    <a:pt x="12464" y="1274"/>
                  </a:cubicBezTo>
                  <a:cubicBezTo>
                    <a:pt x="12391" y="1457"/>
                    <a:pt x="12281" y="1604"/>
                    <a:pt x="12208" y="1750"/>
                  </a:cubicBezTo>
                  <a:cubicBezTo>
                    <a:pt x="11878" y="2483"/>
                    <a:pt x="11475" y="3143"/>
                    <a:pt x="11181" y="3876"/>
                  </a:cubicBezTo>
                  <a:cubicBezTo>
                    <a:pt x="10888" y="4683"/>
                    <a:pt x="10998" y="4939"/>
                    <a:pt x="11694" y="5416"/>
                  </a:cubicBezTo>
                  <a:cubicBezTo>
                    <a:pt x="12134" y="5709"/>
                    <a:pt x="12574" y="5966"/>
                    <a:pt x="13051" y="6222"/>
                  </a:cubicBezTo>
                  <a:cubicBezTo>
                    <a:pt x="12134" y="7359"/>
                    <a:pt x="11291" y="8422"/>
                    <a:pt x="10448" y="9485"/>
                  </a:cubicBezTo>
                  <a:cubicBezTo>
                    <a:pt x="9972" y="9265"/>
                    <a:pt x="9532" y="9045"/>
                    <a:pt x="9092" y="8898"/>
                  </a:cubicBezTo>
                  <a:cubicBezTo>
                    <a:pt x="8842" y="8819"/>
                    <a:pt x="8586" y="8778"/>
                    <a:pt x="8335" y="8778"/>
                  </a:cubicBezTo>
                  <a:cubicBezTo>
                    <a:pt x="7776" y="8778"/>
                    <a:pt x="7247" y="8981"/>
                    <a:pt x="6892" y="9412"/>
                  </a:cubicBezTo>
                  <a:cubicBezTo>
                    <a:pt x="5793" y="10731"/>
                    <a:pt x="4839" y="12161"/>
                    <a:pt x="3813" y="13554"/>
                  </a:cubicBezTo>
                  <a:cubicBezTo>
                    <a:pt x="3520" y="13957"/>
                    <a:pt x="3373" y="14434"/>
                    <a:pt x="3630" y="14910"/>
                  </a:cubicBezTo>
                  <a:cubicBezTo>
                    <a:pt x="4033" y="15607"/>
                    <a:pt x="4436" y="16340"/>
                    <a:pt x="4949" y="17000"/>
                  </a:cubicBezTo>
                  <a:cubicBezTo>
                    <a:pt x="5426" y="17623"/>
                    <a:pt x="6049" y="18173"/>
                    <a:pt x="6636" y="18833"/>
                  </a:cubicBezTo>
                  <a:lnTo>
                    <a:pt x="6672" y="18833"/>
                  </a:lnTo>
                  <a:cubicBezTo>
                    <a:pt x="5793" y="20262"/>
                    <a:pt x="4949" y="21655"/>
                    <a:pt x="4143" y="23085"/>
                  </a:cubicBezTo>
                  <a:cubicBezTo>
                    <a:pt x="2787" y="25505"/>
                    <a:pt x="1467" y="27961"/>
                    <a:pt x="147" y="30417"/>
                  </a:cubicBezTo>
                  <a:cubicBezTo>
                    <a:pt x="1" y="30710"/>
                    <a:pt x="1" y="31296"/>
                    <a:pt x="147" y="31443"/>
                  </a:cubicBezTo>
                  <a:cubicBezTo>
                    <a:pt x="252" y="31538"/>
                    <a:pt x="349" y="31577"/>
                    <a:pt x="440" y="31577"/>
                  </a:cubicBezTo>
                  <a:cubicBezTo>
                    <a:pt x="698" y="31577"/>
                    <a:pt x="901" y="31266"/>
                    <a:pt x="1064" y="31077"/>
                  </a:cubicBezTo>
                  <a:cubicBezTo>
                    <a:pt x="2420" y="29647"/>
                    <a:pt x="3740" y="28217"/>
                    <a:pt x="5059" y="26824"/>
                  </a:cubicBezTo>
                  <a:cubicBezTo>
                    <a:pt x="6709" y="25028"/>
                    <a:pt x="8395" y="23232"/>
                    <a:pt x="10045" y="21435"/>
                  </a:cubicBezTo>
                  <a:cubicBezTo>
                    <a:pt x="10223" y="21235"/>
                    <a:pt x="10388" y="21142"/>
                    <a:pt x="10589" y="21142"/>
                  </a:cubicBezTo>
                  <a:cubicBezTo>
                    <a:pt x="10719" y="21142"/>
                    <a:pt x="10863" y="21181"/>
                    <a:pt x="11035" y="21252"/>
                  </a:cubicBezTo>
                  <a:cubicBezTo>
                    <a:pt x="12244" y="21692"/>
                    <a:pt x="13454" y="22059"/>
                    <a:pt x="14700" y="22462"/>
                  </a:cubicBezTo>
                  <a:cubicBezTo>
                    <a:pt x="14874" y="22514"/>
                    <a:pt x="15036" y="22539"/>
                    <a:pt x="15187" y="22539"/>
                  </a:cubicBezTo>
                  <a:cubicBezTo>
                    <a:pt x="15673" y="22539"/>
                    <a:pt x="16051" y="22277"/>
                    <a:pt x="16387" y="21802"/>
                  </a:cubicBezTo>
                  <a:cubicBezTo>
                    <a:pt x="17267" y="20556"/>
                    <a:pt x="18146" y="19309"/>
                    <a:pt x="19063" y="18100"/>
                  </a:cubicBezTo>
                  <a:cubicBezTo>
                    <a:pt x="19759" y="17220"/>
                    <a:pt x="19833" y="16560"/>
                    <a:pt x="19173" y="15644"/>
                  </a:cubicBezTo>
                  <a:cubicBezTo>
                    <a:pt x="18770" y="15094"/>
                    <a:pt x="18256" y="14654"/>
                    <a:pt x="17816" y="14141"/>
                  </a:cubicBezTo>
                  <a:cubicBezTo>
                    <a:pt x="17670" y="13957"/>
                    <a:pt x="17413" y="13664"/>
                    <a:pt x="17486" y="13481"/>
                  </a:cubicBezTo>
                  <a:cubicBezTo>
                    <a:pt x="17816" y="12088"/>
                    <a:pt x="18220" y="10695"/>
                    <a:pt x="18623" y="9265"/>
                  </a:cubicBezTo>
                  <a:cubicBezTo>
                    <a:pt x="18806" y="9338"/>
                    <a:pt x="18953" y="9375"/>
                    <a:pt x="19063" y="9448"/>
                  </a:cubicBezTo>
                  <a:cubicBezTo>
                    <a:pt x="19471" y="9653"/>
                    <a:pt x="19758" y="9764"/>
                    <a:pt x="19992" y="9764"/>
                  </a:cubicBezTo>
                  <a:cubicBezTo>
                    <a:pt x="20346" y="9764"/>
                    <a:pt x="20579" y="9509"/>
                    <a:pt x="20932" y="8935"/>
                  </a:cubicBezTo>
                  <a:cubicBezTo>
                    <a:pt x="21262" y="8422"/>
                    <a:pt x="21556" y="7945"/>
                    <a:pt x="21885" y="7469"/>
                  </a:cubicBezTo>
                  <a:cubicBezTo>
                    <a:pt x="22142" y="7102"/>
                    <a:pt x="22362" y="6736"/>
                    <a:pt x="22142" y="6296"/>
                  </a:cubicBezTo>
                  <a:cubicBezTo>
                    <a:pt x="21849" y="5599"/>
                    <a:pt x="21629" y="4829"/>
                    <a:pt x="21152" y="4243"/>
                  </a:cubicBezTo>
                  <a:cubicBezTo>
                    <a:pt x="19539" y="2263"/>
                    <a:pt x="17450" y="907"/>
                    <a:pt x="14994" y="137"/>
                  </a:cubicBezTo>
                  <a:cubicBezTo>
                    <a:pt x="14693" y="46"/>
                    <a:pt x="14417" y="0"/>
                    <a:pt x="14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9653;p107"/>
            <p:cNvSpPr/>
            <p:nvPr/>
          </p:nvSpPr>
          <p:spPr>
            <a:xfrm>
              <a:off x="5300600" y="3896725"/>
              <a:ext cx="46750" cy="62350"/>
            </a:xfrm>
            <a:custGeom>
              <a:avLst/>
              <a:gdLst/>
              <a:ahLst/>
              <a:cxnLst/>
              <a:rect l="l" t="t" r="r" b="b"/>
              <a:pathLst>
                <a:path w="1870" h="2494" extrusionOk="0">
                  <a:moveTo>
                    <a:pt x="1467" y="1"/>
                  </a:moveTo>
                  <a:cubicBezTo>
                    <a:pt x="990" y="660"/>
                    <a:pt x="514" y="1320"/>
                    <a:pt x="74" y="2017"/>
                  </a:cubicBezTo>
                  <a:cubicBezTo>
                    <a:pt x="0" y="2090"/>
                    <a:pt x="220" y="2310"/>
                    <a:pt x="294" y="2493"/>
                  </a:cubicBezTo>
                  <a:cubicBezTo>
                    <a:pt x="477" y="2420"/>
                    <a:pt x="550" y="2420"/>
                    <a:pt x="587" y="2383"/>
                  </a:cubicBezTo>
                  <a:cubicBezTo>
                    <a:pt x="1027" y="1650"/>
                    <a:pt x="1430" y="917"/>
                    <a:pt x="1870" y="221"/>
                  </a:cubicBezTo>
                  <a:cubicBezTo>
                    <a:pt x="1723" y="147"/>
                    <a:pt x="1503" y="1"/>
                    <a:pt x="14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107"/>
            <p:cNvSpPr/>
            <p:nvPr/>
          </p:nvSpPr>
          <p:spPr>
            <a:xfrm>
              <a:off x="5500375" y="3833500"/>
              <a:ext cx="29350" cy="37600"/>
            </a:xfrm>
            <a:custGeom>
              <a:avLst/>
              <a:gdLst/>
              <a:ahLst/>
              <a:cxnLst/>
              <a:rect l="l" t="t" r="r" b="b"/>
              <a:pathLst>
                <a:path w="1174" h="1504" extrusionOk="0">
                  <a:moveTo>
                    <a:pt x="661" y="0"/>
                  </a:moveTo>
                  <a:cubicBezTo>
                    <a:pt x="441" y="257"/>
                    <a:pt x="148" y="513"/>
                    <a:pt x="38" y="770"/>
                  </a:cubicBezTo>
                  <a:cubicBezTo>
                    <a:pt x="1" y="917"/>
                    <a:pt x="258" y="1173"/>
                    <a:pt x="514" y="1503"/>
                  </a:cubicBezTo>
                  <a:cubicBezTo>
                    <a:pt x="807" y="1137"/>
                    <a:pt x="1101" y="917"/>
                    <a:pt x="1137" y="623"/>
                  </a:cubicBezTo>
                  <a:cubicBezTo>
                    <a:pt x="1174" y="440"/>
                    <a:pt x="844" y="220"/>
                    <a:pt x="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107"/>
            <p:cNvSpPr/>
            <p:nvPr/>
          </p:nvSpPr>
          <p:spPr>
            <a:xfrm>
              <a:off x="5491225" y="3779425"/>
              <a:ext cx="25675" cy="30275"/>
            </a:xfrm>
            <a:custGeom>
              <a:avLst/>
              <a:gdLst/>
              <a:ahLst/>
              <a:cxnLst/>
              <a:rect l="l" t="t" r="r" b="b"/>
              <a:pathLst>
                <a:path w="1027" h="1211" extrusionOk="0">
                  <a:moveTo>
                    <a:pt x="660" y="0"/>
                  </a:moveTo>
                  <a:cubicBezTo>
                    <a:pt x="477" y="184"/>
                    <a:pt x="257" y="367"/>
                    <a:pt x="0" y="660"/>
                  </a:cubicBezTo>
                  <a:cubicBezTo>
                    <a:pt x="257" y="917"/>
                    <a:pt x="404" y="1063"/>
                    <a:pt x="550" y="1210"/>
                  </a:cubicBezTo>
                  <a:cubicBezTo>
                    <a:pt x="697" y="953"/>
                    <a:pt x="917" y="697"/>
                    <a:pt x="990" y="440"/>
                  </a:cubicBezTo>
                  <a:cubicBezTo>
                    <a:pt x="1027" y="330"/>
                    <a:pt x="770" y="147"/>
                    <a:pt x="6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107"/>
            <p:cNvSpPr/>
            <p:nvPr/>
          </p:nvSpPr>
          <p:spPr>
            <a:xfrm>
              <a:off x="5540700" y="3797750"/>
              <a:ext cx="24775" cy="22025"/>
            </a:xfrm>
            <a:custGeom>
              <a:avLst/>
              <a:gdLst/>
              <a:ahLst/>
              <a:cxnLst/>
              <a:rect l="l" t="t" r="r" b="b"/>
              <a:pathLst>
                <a:path w="991" h="881" extrusionOk="0">
                  <a:moveTo>
                    <a:pt x="331" y="1"/>
                  </a:moveTo>
                  <a:cubicBezTo>
                    <a:pt x="221" y="1"/>
                    <a:pt x="1" y="294"/>
                    <a:pt x="1" y="440"/>
                  </a:cubicBezTo>
                  <a:cubicBezTo>
                    <a:pt x="1" y="624"/>
                    <a:pt x="221" y="880"/>
                    <a:pt x="367" y="880"/>
                  </a:cubicBezTo>
                  <a:cubicBezTo>
                    <a:pt x="514" y="880"/>
                    <a:pt x="697" y="660"/>
                    <a:pt x="991" y="404"/>
                  </a:cubicBezTo>
                  <a:cubicBezTo>
                    <a:pt x="661" y="220"/>
                    <a:pt x="514" y="1"/>
                    <a:pt x="3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7" name="Google Shape;9657;p107"/>
          <p:cNvGrpSpPr/>
          <p:nvPr/>
        </p:nvGrpSpPr>
        <p:grpSpPr>
          <a:xfrm>
            <a:off x="6621768" y="969750"/>
            <a:ext cx="1695125" cy="3557900"/>
            <a:chOff x="2188475" y="1088325"/>
            <a:chExt cx="1695125" cy="3557900"/>
          </a:xfrm>
        </p:grpSpPr>
        <p:sp>
          <p:nvSpPr>
            <p:cNvPr id="9658" name="Google Shape;9658;p107"/>
            <p:cNvSpPr/>
            <p:nvPr/>
          </p:nvSpPr>
          <p:spPr>
            <a:xfrm>
              <a:off x="3381125" y="1946125"/>
              <a:ext cx="850" cy="25"/>
            </a:xfrm>
            <a:custGeom>
              <a:avLst/>
              <a:gdLst/>
              <a:ahLst/>
              <a:cxnLst/>
              <a:rect l="l" t="t" r="r" b="b"/>
              <a:pathLst>
                <a:path w="34" h="1" extrusionOk="0">
                  <a:moveTo>
                    <a:pt x="33" y="0"/>
                  </a:moveTo>
                  <a:cubicBezTo>
                    <a:pt x="33" y="0"/>
                    <a:pt x="1" y="0"/>
                    <a:pt x="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9" name="Google Shape;9659;p107"/>
            <p:cNvSpPr/>
            <p:nvPr/>
          </p:nvSpPr>
          <p:spPr>
            <a:xfrm>
              <a:off x="3199250" y="1743450"/>
              <a:ext cx="21600" cy="26275"/>
            </a:xfrm>
            <a:custGeom>
              <a:avLst/>
              <a:gdLst/>
              <a:ahLst/>
              <a:cxnLst/>
              <a:rect l="l" t="t" r="r" b="b"/>
              <a:pathLst>
                <a:path w="864" h="1051" extrusionOk="0">
                  <a:moveTo>
                    <a:pt x="793" y="1"/>
                  </a:moveTo>
                  <a:cubicBezTo>
                    <a:pt x="786" y="1"/>
                    <a:pt x="778" y="4"/>
                    <a:pt x="772" y="10"/>
                  </a:cubicBezTo>
                  <a:cubicBezTo>
                    <a:pt x="609" y="140"/>
                    <a:pt x="447" y="303"/>
                    <a:pt x="317" y="465"/>
                  </a:cubicBezTo>
                  <a:cubicBezTo>
                    <a:pt x="252" y="530"/>
                    <a:pt x="219" y="628"/>
                    <a:pt x="154" y="725"/>
                  </a:cubicBezTo>
                  <a:cubicBezTo>
                    <a:pt x="89" y="790"/>
                    <a:pt x="24" y="888"/>
                    <a:pt x="24" y="985"/>
                  </a:cubicBezTo>
                  <a:cubicBezTo>
                    <a:pt x="0" y="1033"/>
                    <a:pt x="29" y="1046"/>
                    <a:pt x="58" y="1049"/>
                  </a:cubicBezTo>
                  <a:lnTo>
                    <a:pt x="58" y="1049"/>
                  </a:lnTo>
                  <a:cubicBezTo>
                    <a:pt x="155" y="984"/>
                    <a:pt x="187" y="887"/>
                    <a:pt x="252" y="790"/>
                  </a:cubicBezTo>
                  <a:cubicBezTo>
                    <a:pt x="284" y="693"/>
                    <a:pt x="349" y="628"/>
                    <a:pt x="414" y="530"/>
                  </a:cubicBezTo>
                  <a:cubicBezTo>
                    <a:pt x="544" y="368"/>
                    <a:pt x="674" y="205"/>
                    <a:pt x="837" y="75"/>
                  </a:cubicBezTo>
                  <a:cubicBezTo>
                    <a:pt x="863" y="49"/>
                    <a:pt x="826" y="1"/>
                    <a:pt x="793" y="1"/>
                  </a:cubicBezTo>
                  <a:close/>
                  <a:moveTo>
                    <a:pt x="58" y="1049"/>
                  </a:moveTo>
                  <a:cubicBezTo>
                    <a:pt x="58" y="1050"/>
                    <a:pt x="57" y="1050"/>
                    <a:pt x="57" y="1050"/>
                  </a:cubicBezTo>
                  <a:lnTo>
                    <a:pt x="89" y="1050"/>
                  </a:lnTo>
                  <a:cubicBezTo>
                    <a:pt x="80" y="1050"/>
                    <a:pt x="69" y="1050"/>
                    <a:pt x="58" y="10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p107"/>
            <p:cNvSpPr/>
            <p:nvPr/>
          </p:nvSpPr>
          <p:spPr>
            <a:xfrm>
              <a:off x="3468425" y="1893475"/>
              <a:ext cx="5425" cy="16150"/>
            </a:xfrm>
            <a:custGeom>
              <a:avLst/>
              <a:gdLst/>
              <a:ahLst/>
              <a:cxnLst/>
              <a:rect l="l" t="t" r="r" b="b"/>
              <a:pathLst>
                <a:path w="217" h="646" extrusionOk="0">
                  <a:moveTo>
                    <a:pt x="196" y="1"/>
                  </a:moveTo>
                  <a:cubicBezTo>
                    <a:pt x="184" y="1"/>
                    <a:pt x="167" y="9"/>
                    <a:pt x="151" y="25"/>
                  </a:cubicBezTo>
                  <a:cubicBezTo>
                    <a:pt x="119" y="57"/>
                    <a:pt x="119" y="90"/>
                    <a:pt x="119" y="155"/>
                  </a:cubicBezTo>
                  <a:cubicBezTo>
                    <a:pt x="86" y="188"/>
                    <a:pt x="86" y="253"/>
                    <a:pt x="54" y="285"/>
                  </a:cubicBezTo>
                  <a:lnTo>
                    <a:pt x="21" y="578"/>
                  </a:lnTo>
                  <a:cubicBezTo>
                    <a:pt x="1" y="618"/>
                    <a:pt x="18" y="646"/>
                    <a:pt x="42" y="646"/>
                  </a:cubicBezTo>
                  <a:cubicBezTo>
                    <a:pt x="56" y="646"/>
                    <a:pt x="74" y="635"/>
                    <a:pt x="86" y="610"/>
                  </a:cubicBezTo>
                  <a:lnTo>
                    <a:pt x="184" y="318"/>
                  </a:lnTo>
                  <a:cubicBezTo>
                    <a:pt x="184" y="285"/>
                    <a:pt x="216" y="220"/>
                    <a:pt x="216" y="188"/>
                  </a:cubicBezTo>
                  <a:cubicBezTo>
                    <a:pt x="216" y="155"/>
                    <a:pt x="216" y="123"/>
                    <a:pt x="216" y="90"/>
                  </a:cubicBezTo>
                  <a:cubicBezTo>
                    <a:pt x="216" y="90"/>
                    <a:pt x="216" y="57"/>
                    <a:pt x="216" y="25"/>
                  </a:cubicBezTo>
                  <a:cubicBezTo>
                    <a:pt x="216" y="9"/>
                    <a:pt x="208"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1" name="Google Shape;9661;p107"/>
            <p:cNvSpPr/>
            <p:nvPr/>
          </p:nvSpPr>
          <p:spPr>
            <a:xfrm>
              <a:off x="3541300" y="1946125"/>
              <a:ext cx="15475" cy="36950"/>
            </a:xfrm>
            <a:custGeom>
              <a:avLst/>
              <a:gdLst/>
              <a:ahLst/>
              <a:cxnLst/>
              <a:rect l="l" t="t" r="r" b="b"/>
              <a:pathLst>
                <a:path w="619" h="1478" extrusionOk="0">
                  <a:moveTo>
                    <a:pt x="521" y="0"/>
                  </a:moveTo>
                  <a:cubicBezTo>
                    <a:pt x="423" y="65"/>
                    <a:pt x="391" y="228"/>
                    <a:pt x="358" y="325"/>
                  </a:cubicBezTo>
                  <a:lnTo>
                    <a:pt x="228" y="683"/>
                  </a:lnTo>
                  <a:cubicBezTo>
                    <a:pt x="163" y="943"/>
                    <a:pt x="65" y="1171"/>
                    <a:pt x="0" y="1431"/>
                  </a:cubicBezTo>
                  <a:cubicBezTo>
                    <a:pt x="0" y="1454"/>
                    <a:pt x="33" y="1477"/>
                    <a:pt x="63" y="1477"/>
                  </a:cubicBezTo>
                  <a:cubicBezTo>
                    <a:pt x="76" y="1477"/>
                    <a:pt x="88" y="1473"/>
                    <a:pt x="98" y="1464"/>
                  </a:cubicBezTo>
                  <a:cubicBezTo>
                    <a:pt x="195" y="1236"/>
                    <a:pt x="293" y="976"/>
                    <a:pt x="358" y="748"/>
                  </a:cubicBezTo>
                  <a:cubicBezTo>
                    <a:pt x="423" y="618"/>
                    <a:pt x="456" y="520"/>
                    <a:pt x="488" y="390"/>
                  </a:cubicBezTo>
                  <a:cubicBezTo>
                    <a:pt x="521" y="293"/>
                    <a:pt x="618" y="130"/>
                    <a:pt x="586" y="33"/>
                  </a:cubicBezTo>
                  <a:cubicBezTo>
                    <a:pt x="586" y="0"/>
                    <a:pt x="553" y="0"/>
                    <a:pt x="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2" name="Google Shape;9662;p107"/>
            <p:cNvSpPr/>
            <p:nvPr/>
          </p:nvSpPr>
          <p:spPr>
            <a:xfrm>
              <a:off x="3263250" y="1715350"/>
              <a:ext cx="57750" cy="21850"/>
            </a:xfrm>
            <a:custGeom>
              <a:avLst/>
              <a:gdLst/>
              <a:ahLst/>
              <a:cxnLst/>
              <a:rect l="l" t="t" r="r" b="b"/>
              <a:pathLst>
                <a:path w="2310" h="874" extrusionOk="0">
                  <a:moveTo>
                    <a:pt x="2089" y="0"/>
                  </a:moveTo>
                  <a:cubicBezTo>
                    <a:pt x="1947" y="0"/>
                    <a:pt x="1804" y="38"/>
                    <a:pt x="1692" y="61"/>
                  </a:cubicBezTo>
                  <a:cubicBezTo>
                    <a:pt x="1496" y="126"/>
                    <a:pt x="1269" y="191"/>
                    <a:pt x="1074" y="256"/>
                  </a:cubicBezTo>
                  <a:cubicBezTo>
                    <a:pt x="879" y="321"/>
                    <a:pt x="716" y="386"/>
                    <a:pt x="521" y="483"/>
                  </a:cubicBezTo>
                  <a:cubicBezTo>
                    <a:pt x="423" y="516"/>
                    <a:pt x="326" y="548"/>
                    <a:pt x="261" y="614"/>
                  </a:cubicBezTo>
                  <a:cubicBezTo>
                    <a:pt x="163" y="646"/>
                    <a:pt x="66" y="679"/>
                    <a:pt x="1" y="776"/>
                  </a:cubicBezTo>
                  <a:cubicBezTo>
                    <a:pt x="1" y="809"/>
                    <a:pt x="1" y="841"/>
                    <a:pt x="66" y="874"/>
                  </a:cubicBezTo>
                  <a:cubicBezTo>
                    <a:pt x="131" y="874"/>
                    <a:pt x="228" y="809"/>
                    <a:pt x="326" y="776"/>
                  </a:cubicBezTo>
                  <a:cubicBezTo>
                    <a:pt x="391" y="744"/>
                    <a:pt x="488" y="679"/>
                    <a:pt x="586" y="646"/>
                  </a:cubicBezTo>
                  <a:cubicBezTo>
                    <a:pt x="781" y="548"/>
                    <a:pt x="976" y="483"/>
                    <a:pt x="1139" y="418"/>
                  </a:cubicBezTo>
                  <a:cubicBezTo>
                    <a:pt x="1334" y="353"/>
                    <a:pt x="1529" y="321"/>
                    <a:pt x="1724" y="256"/>
                  </a:cubicBezTo>
                  <a:cubicBezTo>
                    <a:pt x="1887" y="223"/>
                    <a:pt x="2114" y="191"/>
                    <a:pt x="2277" y="93"/>
                  </a:cubicBezTo>
                  <a:cubicBezTo>
                    <a:pt x="2309" y="61"/>
                    <a:pt x="2309" y="28"/>
                    <a:pt x="2277" y="28"/>
                  </a:cubicBezTo>
                  <a:cubicBezTo>
                    <a:pt x="2216" y="8"/>
                    <a:pt x="2153" y="0"/>
                    <a:pt x="20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p107"/>
            <p:cNvSpPr/>
            <p:nvPr/>
          </p:nvSpPr>
          <p:spPr>
            <a:xfrm>
              <a:off x="3495775" y="1724975"/>
              <a:ext cx="8950" cy="47800"/>
            </a:xfrm>
            <a:custGeom>
              <a:avLst/>
              <a:gdLst/>
              <a:ahLst/>
              <a:cxnLst/>
              <a:rect l="l" t="t" r="r" b="b"/>
              <a:pathLst>
                <a:path w="358" h="1912" extrusionOk="0">
                  <a:moveTo>
                    <a:pt x="65" y="1"/>
                  </a:moveTo>
                  <a:cubicBezTo>
                    <a:pt x="0" y="66"/>
                    <a:pt x="0" y="98"/>
                    <a:pt x="33" y="163"/>
                  </a:cubicBezTo>
                  <a:cubicBezTo>
                    <a:pt x="33" y="261"/>
                    <a:pt x="65" y="326"/>
                    <a:pt x="65" y="391"/>
                  </a:cubicBezTo>
                  <a:cubicBezTo>
                    <a:pt x="98" y="554"/>
                    <a:pt x="130" y="749"/>
                    <a:pt x="130" y="911"/>
                  </a:cubicBezTo>
                  <a:cubicBezTo>
                    <a:pt x="163" y="1074"/>
                    <a:pt x="163" y="1237"/>
                    <a:pt x="163" y="1399"/>
                  </a:cubicBezTo>
                  <a:cubicBezTo>
                    <a:pt x="163" y="1464"/>
                    <a:pt x="163" y="1529"/>
                    <a:pt x="163" y="1627"/>
                  </a:cubicBezTo>
                  <a:cubicBezTo>
                    <a:pt x="163" y="1692"/>
                    <a:pt x="130" y="1789"/>
                    <a:pt x="130" y="1887"/>
                  </a:cubicBezTo>
                  <a:cubicBezTo>
                    <a:pt x="130" y="1903"/>
                    <a:pt x="138" y="1911"/>
                    <a:pt x="151" y="1911"/>
                  </a:cubicBezTo>
                  <a:cubicBezTo>
                    <a:pt x="163" y="1911"/>
                    <a:pt x="179" y="1903"/>
                    <a:pt x="195" y="1887"/>
                  </a:cubicBezTo>
                  <a:cubicBezTo>
                    <a:pt x="228" y="1822"/>
                    <a:pt x="228" y="1757"/>
                    <a:pt x="260" y="1659"/>
                  </a:cubicBezTo>
                  <a:cubicBezTo>
                    <a:pt x="293" y="1594"/>
                    <a:pt x="293" y="1497"/>
                    <a:pt x="325" y="1399"/>
                  </a:cubicBezTo>
                  <a:cubicBezTo>
                    <a:pt x="325" y="1237"/>
                    <a:pt x="358" y="1074"/>
                    <a:pt x="325" y="911"/>
                  </a:cubicBezTo>
                  <a:cubicBezTo>
                    <a:pt x="325" y="716"/>
                    <a:pt x="293" y="554"/>
                    <a:pt x="260" y="391"/>
                  </a:cubicBezTo>
                  <a:cubicBezTo>
                    <a:pt x="260" y="294"/>
                    <a:pt x="228" y="229"/>
                    <a:pt x="195" y="131"/>
                  </a:cubicBezTo>
                  <a:cubicBezTo>
                    <a:pt x="163" y="66"/>
                    <a:pt x="163" y="33"/>
                    <a:pt x="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9664;p107"/>
            <p:cNvSpPr/>
            <p:nvPr/>
          </p:nvSpPr>
          <p:spPr>
            <a:xfrm>
              <a:off x="3492525" y="1796325"/>
              <a:ext cx="5700" cy="21150"/>
            </a:xfrm>
            <a:custGeom>
              <a:avLst/>
              <a:gdLst/>
              <a:ahLst/>
              <a:cxnLst/>
              <a:rect l="l" t="t" r="r" b="b"/>
              <a:pathLst>
                <a:path w="228" h="846" extrusionOk="0">
                  <a:moveTo>
                    <a:pt x="179" y="0"/>
                  </a:moveTo>
                  <a:cubicBezTo>
                    <a:pt x="155" y="0"/>
                    <a:pt x="130" y="25"/>
                    <a:pt x="130" y="74"/>
                  </a:cubicBezTo>
                  <a:cubicBezTo>
                    <a:pt x="98" y="204"/>
                    <a:pt x="98" y="301"/>
                    <a:pt x="65" y="431"/>
                  </a:cubicBezTo>
                  <a:cubicBezTo>
                    <a:pt x="33" y="496"/>
                    <a:pt x="33" y="561"/>
                    <a:pt x="33" y="626"/>
                  </a:cubicBezTo>
                  <a:cubicBezTo>
                    <a:pt x="33" y="659"/>
                    <a:pt x="0" y="692"/>
                    <a:pt x="0" y="724"/>
                  </a:cubicBezTo>
                  <a:cubicBezTo>
                    <a:pt x="0" y="757"/>
                    <a:pt x="0" y="789"/>
                    <a:pt x="0" y="822"/>
                  </a:cubicBezTo>
                  <a:cubicBezTo>
                    <a:pt x="0" y="838"/>
                    <a:pt x="8" y="846"/>
                    <a:pt x="20" y="846"/>
                  </a:cubicBezTo>
                  <a:cubicBezTo>
                    <a:pt x="33" y="846"/>
                    <a:pt x="49" y="838"/>
                    <a:pt x="65" y="822"/>
                  </a:cubicBezTo>
                  <a:cubicBezTo>
                    <a:pt x="98" y="757"/>
                    <a:pt x="130" y="724"/>
                    <a:pt x="163" y="659"/>
                  </a:cubicBezTo>
                  <a:cubicBezTo>
                    <a:pt x="163" y="594"/>
                    <a:pt x="195" y="529"/>
                    <a:pt x="195" y="464"/>
                  </a:cubicBezTo>
                  <a:cubicBezTo>
                    <a:pt x="228" y="334"/>
                    <a:pt x="228" y="204"/>
                    <a:pt x="228" y="74"/>
                  </a:cubicBezTo>
                  <a:cubicBezTo>
                    <a:pt x="228" y="25"/>
                    <a:pt x="203"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5" name="Google Shape;9665;p107"/>
            <p:cNvSpPr/>
            <p:nvPr/>
          </p:nvSpPr>
          <p:spPr>
            <a:xfrm>
              <a:off x="3537225" y="1755475"/>
              <a:ext cx="8150" cy="95550"/>
            </a:xfrm>
            <a:custGeom>
              <a:avLst/>
              <a:gdLst/>
              <a:ahLst/>
              <a:cxnLst/>
              <a:rect l="l" t="t" r="r" b="b"/>
              <a:pathLst>
                <a:path w="326" h="3822" extrusionOk="0">
                  <a:moveTo>
                    <a:pt x="212" y="0"/>
                  </a:moveTo>
                  <a:cubicBezTo>
                    <a:pt x="188" y="0"/>
                    <a:pt x="163" y="17"/>
                    <a:pt x="163" y="49"/>
                  </a:cubicBezTo>
                  <a:cubicBezTo>
                    <a:pt x="131" y="667"/>
                    <a:pt x="131" y="1317"/>
                    <a:pt x="98" y="1935"/>
                  </a:cubicBezTo>
                  <a:cubicBezTo>
                    <a:pt x="98" y="2260"/>
                    <a:pt x="66" y="2553"/>
                    <a:pt x="66" y="2878"/>
                  </a:cubicBezTo>
                  <a:cubicBezTo>
                    <a:pt x="66" y="3041"/>
                    <a:pt x="33" y="3171"/>
                    <a:pt x="33" y="3334"/>
                  </a:cubicBezTo>
                  <a:cubicBezTo>
                    <a:pt x="33" y="3431"/>
                    <a:pt x="33" y="3496"/>
                    <a:pt x="33" y="3594"/>
                  </a:cubicBezTo>
                  <a:cubicBezTo>
                    <a:pt x="33" y="3659"/>
                    <a:pt x="1" y="3724"/>
                    <a:pt x="33" y="3789"/>
                  </a:cubicBezTo>
                  <a:cubicBezTo>
                    <a:pt x="33" y="3821"/>
                    <a:pt x="66" y="3821"/>
                    <a:pt x="66" y="3821"/>
                  </a:cubicBezTo>
                  <a:cubicBezTo>
                    <a:pt x="98" y="3724"/>
                    <a:pt x="98" y="3659"/>
                    <a:pt x="131" y="3594"/>
                  </a:cubicBezTo>
                  <a:cubicBezTo>
                    <a:pt x="131" y="3529"/>
                    <a:pt x="131" y="3431"/>
                    <a:pt x="163" y="3366"/>
                  </a:cubicBezTo>
                  <a:cubicBezTo>
                    <a:pt x="196" y="3204"/>
                    <a:pt x="196" y="3073"/>
                    <a:pt x="196" y="2911"/>
                  </a:cubicBezTo>
                  <a:cubicBezTo>
                    <a:pt x="228" y="2586"/>
                    <a:pt x="261" y="2260"/>
                    <a:pt x="261" y="1968"/>
                  </a:cubicBezTo>
                  <a:cubicBezTo>
                    <a:pt x="293" y="1317"/>
                    <a:pt x="326" y="667"/>
                    <a:pt x="261" y="49"/>
                  </a:cubicBezTo>
                  <a:cubicBezTo>
                    <a:pt x="261" y="17"/>
                    <a:pt x="236" y="0"/>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9666;p107"/>
            <p:cNvSpPr/>
            <p:nvPr/>
          </p:nvSpPr>
          <p:spPr>
            <a:xfrm>
              <a:off x="3528275" y="1869675"/>
              <a:ext cx="10325" cy="24225"/>
            </a:xfrm>
            <a:custGeom>
              <a:avLst/>
              <a:gdLst/>
              <a:ahLst/>
              <a:cxnLst/>
              <a:rect l="l" t="t" r="r" b="b"/>
              <a:pathLst>
                <a:path w="413" h="969" extrusionOk="0">
                  <a:moveTo>
                    <a:pt x="306" y="0"/>
                  </a:moveTo>
                  <a:cubicBezTo>
                    <a:pt x="282" y="0"/>
                    <a:pt x="261" y="11"/>
                    <a:pt x="261" y="34"/>
                  </a:cubicBezTo>
                  <a:cubicBezTo>
                    <a:pt x="196" y="164"/>
                    <a:pt x="164" y="294"/>
                    <a:pt x="131" y="424"/>
                  </a:cubicBezTo>
                  <a:cubicBezTo>
                    <a:pt x="99" y="489"/>
                    <a:pt x="66" y="554"/>
                    <a:pt x="66" y="619"/>
                  </a:cubicBezTo>
                  <a:cubicBezTo>
                    <a:pt x="66" y="684"/>
                    <a:pt x="33" y="749"/>
                    <a:pt x="33" y="782"/>
                  </a:cubicBezTo>
                  <a:cubicBezTo>
                    <a:pt x="33" y="847"/>
                    <a:pt x="1" y="879"/>
                    <a:pt x="33" y="944"/>
                  </a:cubicBezTo>
                  <a:cubicBezTo>
                    <a:pt x="33" y="961"/>
                    <a:pt x="42" y="969"/>
                    <a:pt x="54" y="969"/>
                  </a:cubicBezTo>
                  <a:cubicBezTo>
                    <a:pt x="66" y="969"/>
                    <a:pt x="82" y="961"/>
                    <a:pt x="99" y="944"/>
                  </a:cubicBezTo>
                  <a:cubicBezTo>
                    <a:pt x="131" y="912"/>
                    <a:pt x="131" y="879"/>
                    <a:pt x="131" y="847"/>
                  </a:cubicBezTo>
                  <a:cubicBezTo>
                    <a:pt x="164" y="814"/>
                    <a:pt x="196" y="782"/>
                    <a:pt x="196" y="749"/>
                  </a:cubicBezTo>
                  <a:cubicBezTo>
                    <a:pt x="229" y="684"/>
                    <a:pt x="229" y="619"/>
                    <a:pt x="261" y="522"/>
                  </a:cubicBezTo>
                  <a:cubicBezTo>
                    <a:pt x="326" y="392"/>
                    <a:pt x="359" y="229"/>
                    <a:pt x="391" y="99"/>
                  </a:cubicBezTo>
                  <a:cubicBezTo>
                    <a:pt x="412" y="36"/>
                    <a:pt x="352" y="0"/>
                    <a:pt x="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107"/>
            <p:cNvSpPr/>
            <p:nvPr/>
          </p:nvSpPr>
          <p:spPr>
            <a:xfrm>
              <a:off x="3207975" y="1952075"/>
              <a:ext cx="17100" cy="25100"/>
            </a:xfrm>
            <a:custGeom>
              <a:avLst/>
              <a:gdLst/>
              <a:ahLst/>
              <a:cxnLst/>
              <a:rect l="l" t="t" r="r" b="b"/>
              <a:pathLst>
                <a:path w="684" h="1004" extrusionOk="0">
                  <a:moveTo>
                    <a:pt x="414" y="1"/>
                  </a:moveTo>
                  <a:cubicBezTo>
                    <a:pt x="374" y="1"/>
                    <a:pt x="333" y="9"/>
                    <a:pt x="293" y="22"/>
                  </a:cubicBezTo>
                  <a:cubicBezTo>
                    <a:pt x="98" y="87"/>
                    <a:pt x="0" y="282"/>
                    <a:pt x="0" y="478"/>
                  </a:cubicBezTo>
                  <a:cubicBezTo>
                    <a:pt x="33" y="705"/>
                    <a:pt x="195" y="900"/>
                    <a:pt x="423" y="998"/>
                  </a:cubicBezTo>
                  <a:cubicBezTo>
                    <a:pt x="430" y="1001"/>
                    <a:pt x="437" y="1003"/>
                    <a:pt x="444" y="1003"/>
                  </a:cubicBezTo>
                  <a:cubicBezTo>
                    <a:pt x="501" y="1003"/>
                    <a:pt x="546" y="897"/>
                    <a:pt x="488" y="868"/>
                  </a:cubicBezTo>
                  <a:cubicBezTo>
                    <a:pt x="423" y="803"/>
                    <a:pt x="358" y="738"/>
                    <a:pt x="293" y="673"/>
                  </a:cubicBezTo>
                  <a:cubicBezTo>
                    <a:pt x="228" y="608"/>
                    <a:pt x="228" y="543"/>
                    <a:pt x="228" y="445"/>
                  </a:cubicBezTo>
                  <a:cubicBezTo>
                    <a:pt x="228" y="380"/>
                    <a:pt x="228" y="315"/>
                    <a:pt x="293" y="250"/>
                  </a:cubicBezTo>
                  <a:cubicBezTo>
                    <a:pt x="293" y="250"/>
                    <a:pt x="325" y="217"/>
                    <a:pt x="358" y="217"/>
                  </a:cubicBezTo>
                  <a:lnTo>
                    <a:pt x="455" y="217"/>
                  </a:lnTo>
                  <a:cubicBezTo>
                    <a:pt x="477" y="217"/>
                    <a:pt x="513" y="232"/>
                    <a:pt x="545" y="232"/>
                  </a:cubicBezTo>
                  <a:cubicBezTo>
                    <a:pt x="560" y="232"/>
                    <a:pt x="575" y="228"/>
                    <a:pt x="586" y="217"/>
                  </a:cubicBezTo>
                  <a:cubicBezTo>
                    <a:pt x="683" y="185"/>
                    <a:pt x="651" y="87"/>
                    <a:pt x="586" y="55"/>
                  </a:cubicBezTo>
                  <a:cubicBezTo>
                    <a:pt x="528" y="17"/>
                    <a:pt x="471" y="1"/>
                    <a:pt x="4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p107"/>
            <p:cNvSpPr/>
            <p:nvPr/>
          </p:nvSpPr>
          <p:spPr>
            <a:xfrm>
              <a:off x="3335600" y="1709550"/>
              <a:ext cx="19550" cy="6525"/>
            </a:xfrm>
            <a:custGeom>
              <a:avLst/>
              <a:gdLst/>
              <a:ahLst/>
              <a:cxnLst/>
              <a:rect l="l" t="t" r="r" b="b"/>
              <a:pathLst>
                <a:path w="782" h="261" extrusionOk="0">
                  <a:moveTo>
                    <a:pt x="651" y="0"/>
                  </a:moveTo>
                  <a:cubicBezTo>
                    <a:pt x="619" y="0"/>
                    <a:pt x="586" y="0"/>
                    <a:pt x="554" y="33"/>
                  </a:cubicBezTo>
                  <a:cubicBezTo>
                    <a:pt x="521" y="33"/>
                    <a:pt x="456" y="33"/>
                    <a:pt x="391" y="65"/>
                  </a:cubicBezTo>
                  <a:cubicBezTo>
                    <a:pt x="293" y="65"/>
                    <a:pt x="196" y="98"/>
                    <a:pt x="66" y="130"/>
                  </a:cubicBezTo>
                  <a:cubicBezTo>
                    <a:pt x="1" y="163"/>
                    <a:pt x="1" y="260"/>
                    <a:pt x="98" y="260"/>
                  </a:cubicBezTo>
                  <a:cubicBezTo>
                    <a:pt x="196" y="260"/>
                    <a:pt x="326" y="228"/>
                    <a:pt x="456" y="228"/>
                  </a:cubicBezTo>
                  <a:cubicBezTo>
                    <a:pt x="489" y="195"/>
                    <a:pt x="554" y="195"/>
                    <a:pt x="619" y="195"/>
                  </a:cubicBezTo>
                  <a:cubicBezTo>
                    <a:pt x="651" y="195"/>
                    <a:pt x="684" y="163"/>
                    <a:pt x="716" y="163"/>
                  </a:cubicBezTo>
                  <a:cubicBezTo>
                    <a:pt x="716" y="163"/>
                    <a:pt x="716" y="163"/>
                    <a:pt x="749" y="130"/>
                  </a:cubicBezTo>
                  <a:cubicBezTo>
                    <a:pt x="749" y="130"/>
                    <a:pt x="749" y="98"/>
                    <a:pt x="781" y="98"/>
                  </a:cubicBezTo>
                  <a:cubicBezTo>
                    <a:pt x="781" y="65"/>
                    <a:pt x="781" y="33"/>
                    <a:pt x="749" y="33"/>
                  </a:cubicBezTo>
                  <a:cubicBezTo>
                    <a:pt x="716" y="33"/>
                    <a:pt x="716" y="0"/>
                    <a:pt x="7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9669;p107"/>
            <p:cNvSpPr/>
            <p:nvPr/>
          </p:nvSpPr>
          <p:spPr>
            <a:xfrm>
              <a:off x="3369300" y="1784325"/>
              <a:ext cx="7800" cy="24325"/>
            </a:xfrm>
            <a:custGeom>
              <a:avLst/>
              <a:gdLst/>
              <a:ahLst/>
              <a:cxnLst/>
              <a:rect l="l" t="t" r="r" b="b"/>
              <a:pathLst>
                <a:path w="312" h="973" extrusionOk="0">
                  <a:moveTo>
                    <a:pt x="214" y="1"/>
                  </a:moveTo>
                  <a:cubicBezTo>
                    <a:pt x="149" y="66"/>
                    <a:pt x="149" y="163"/>
                    <a:pt x="116" y="228"/>
                  </a:cubicBezTo>
                  <a:cubicBezTo>
                    <a:pt x="84" y="293"/>
                    <a:pt x="84" y="359"/>
                    <a:pt x="84" y="456"/>
                  </a:cubicBezTo>
                  <a:cubicBezTo>
                    <a:pt x="51" y="586"/>
                    <a:pt x="19" y="749"/>
                    <a:pt x="19" y="911"/>
                  </a:cubicBezTo>
                  <a:cubicBezTo>
                    <a:pt x="1" y="947"/>
                    <a:pt x="32" y="973"/>
                    <a:pt x="69" y="973"/>
                  </a:cubicBezTo>
                  <a:cubicBezTo>
                    <a:pt x="99" y="973"/>
                    <a:pt x="134" y="955"/>
                    <a:pt x="149" y="911"/>
                  </a:cubicBezTo>
                  <a:cubicBezTo>
                    <a:pt x="181" y="781"/>
                    <a:pt x="214" y="619"/>
                    <a:pt x="246" y="489"/>
                  </a:cubicBezTo>
                  <a:cubicBezTo>
                    <a:pt x="279" y="424"/>
                    <a:pt x="279" y="326"/>
                    <a:pt x="279" y="261"/>
                  </a:cubicBezTo>
                  <a:cubicBezTo>
                    <a:pt x="279" y="196"/>
                    <a:pt x="311" y="98"/>
                    <a:pt x="279" y="33"/>
                  </a:cubicBezTo>
                  <a:cubicBezTo>
                    <a:pt x="279" y="1"/>
                    <a:pt x="214" y="1"/>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9670;p107"/>
            <p:cNvSpPr/>
            <p:nvPr/>
          </p:nvSpPr>
          <p:spPr>
            <a:xfrm>
              <a:off x="3329100" y="1845750"/>
              <a:ext cx="7350" cy="13750"/>
            </a:xfrm>
            <a:custGeom>
              <a:avLst/>
              <a:gdLst/>
              <a:ahLst/>
              <a:cxnLst/>
              <a:rect l="l" t="t" r="r" b="b"/>
              <a:pathLst>
                <a:path w="294" h="550" extrusionOk="0">
                  <a:moveTo>
                    <a:pt x="227" y="1"/>
                  </a:moveTo>
                  <a:cubicBezTo>
                    <a:pt x="217" y="1"/>
                    <a:pt x="207" y="4"/>
                    <a:pt x="196" y="15"/>
                  </a:cubicBezTo>
                  <a:cubicBezTo>
                    <a:pt x="131" y="15"/>
                    <a:pt x="131" y="80"/>
                    <a:pt x="98" y="113"/>
                  </a:cubicBezTo>
                  <a:cubicBezTo>
                    <a:pt x="98" y="145"/>
                    <a:pt x="98" y="145"/>
                    <a:pt x="98" y="178"/>
                  </a:cubicBezTo>
                  <a:cubicBezTo>
                    <a:pt x="98" y="178"/>
                    <a:pt x="98" y="178"/>
                    <a:pt x="98" y="210"/>
                  </a:cubicBezTo>
                  <a:cubicBezTo>
                    <a:pt x="98" y="210"/>
                    <a:pt x="66" y="210"/>
                    <a:pt x="66" y="243"/>
                  </a:cubicBezTo>
                  <a:cubicBezTo>
                    <a:pt x="66" y="308"/>
                    <a:pt x="33" y="373"/>
                    <a:pt x="1" y="438"/>
                  </a:cubicBezTo>
                  <a:cubicBezTo>
                    <a:pt x="1" y="503"/>
                    <a:pt x="33" y="536"/>
                    <a:pt x="66" y="536"/>
                  </a:cubicBezTo>
                  <a:cubicBezTo>
                    <a:pt x="75" y="545"/>
                    <a:pt x="85" y="549"/>
                    <a:pt x="94" y="549"/>
                  </a:cubicBezTo>
                  <a:cubicBezTo>
                    <a:pt x="117" y="549"/>
                    <a:pt x="140" y="526"/>
                    <a:pt x="163" y="503"/>
                  </a:cubicBezTo>
                  <a:cubicBezTo>
                    <a:pt x="196" y="438"/>
                    <a:pt x="196" y="340"/>
                    <a:pt x="228" y="275"/>
                  </a:cubicBezTo>
                  <a:cubicBezTo>
                    <a:pt x="261" y="243"/>
                    <a:pt x="261" y="210"/>
                    <a:pt x="261" y="178"/>
                  </a:cubicBezTo>
                  <a:cubicBezTo>
                    <a:pt x="261" y="113"/>
                    <a:pt x="293" y="80"/>
                    <a:pt x="261" y="15"/>
                  </a:cubicBezTo>
                  <a:cubicBezTo>
                    <a:pt x="261" y="15"/>
                    <a:pt x="246" y="1"/>
                    <a:pt x="2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p107"/>
            <p:cNvSpPr/>
            <p:nvPr/>
          </p:nvSpPr>
          <p:spPr>
            <a:xfrm>
              <a:off x="3559400" y="1968800"/>
              <a:ext cx="13625" cy="24825"/>
            </a:xfrm>
            <a:custGeom>
              <a:avLst/>
              <a:gdLst/>
              <a:ahLst/>
              <a:cxnLst/>
              <a:rect l="l" t="t" r="r" b="b"/>
              <a:pathLst>
                <a:path w="545" h="993" extrusionOk="0">
                  <a:moveTo>
                    <a:pt x="485" y="1"/>
                  </a:moveTo>
                  <a:cubicBezTo>
                    <a:pt x="464" y="1"/>
                    <a:pt x="439" y="11"/>
                    <a:pt x="414" y="36"/>
                  </a:cubicBezTo>
                  <a:cubicBezTo>
                    <a:pt x="382" y="69"/>
                    <a:pt x="349" y="166"/>
                    <a:pt x="317" y="231"/>
                  </a:cubicBezTo>
                  <a:cubicBezTo>
                    <a:pt x="284" y="329"/>
                    <a:pt x="252" y="394"/>
                    <a:pt x="219" y="459"/>
                  </a:cubicBezTo>
                  <a:cubicBezTo>
                    <a:pt x="154" y="622"/>
                    <a:pt x="89" y="752"/>
                    <a:pt x="24" y="914"/>
                  </a:cubicBezTo>
                  <a:cubicBezTo>
                    <a:pt x="0" y="962"/>
                    <a:pt x="46" y="992"/>
                    <a:pt x="85" y="992"/>
                  </a:cubicBezTo>
                  <a:cubicBezTo>
                    <a:pt x="100" y="992"/>
                    <a:pt x="113" y="988"/>
                    <a:pt x="122" y="979"/>
                  </a:cubicBezTo>
                  <a:lnTo>
                    <a:pt x="154" y="979"/>
                  </a:lnTo>
                  <a:cubicBezTo>
                    <a:pt x="219" y="817"/>
                    <a:pt x="284" y="687"/>
                    <a:pt x="349" y="524"/>
                  </a:cubicBezTo>
                  <a:cubicBezTo>
                    <a:pt x="382" y="459"/>
                    <a:pt x="414" y="394"/>
                    <a:pt x="447" y="296"/>
                  </a:cubicBezTo>
                  <a:cubicBezTo>
                    <a:pt x="479" y="231"/>
                    <a:pt x="545" y="166"/>
                    <a:pt x="545" y="69"/>
                  </a:cubicBezTo>
                  <a:cubicBezTo>
                    <a:pt x="545" y="29"/>
                    <a:pt x="520" y="1"/>
                    <a:pt x="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9672;p107"/>
            <p:cNvSpPr/>
            <p:nvPr/>
          </p:nvSpPr>
          <p:spPr>
            <a:xfrm>
              <a:off x="3572200" y="1957150"/>
              <a:ext cx="3275" cy="6075"/>
            </a:xfrm>
            <a:custGeom>
              <a:avLst/>
              <a:gdLst/>
              <a:ahLst/>
              <a:cxnLst/>
              <a:rect l="l" t="t" r="r" b="b"/>
              <a:pathLst>
                <a:path w="131" h="243" extrusionOk="0">
                  <a:moveTo>
                    <a:pt x="106" y="0"/>
                  </a:moveTo>
                  <a:cubicBezTo>
                    <a:pt x="101" y="0"/>
                    <a:pt x="98" y="4"/>
                    <a:pt x="98" y="14"/>
                  </a:cubicBezTo>
                  <a:lnTo>
                    <a:pt x="65" y="14"/>
                  </a:lnTo>
                  <a:cubicBezTo>
                    <a:pt x="65" y="14"/>
                    <a:pt x="65" y="47"/>
                    <a:pt x="65" y="47"/>
                  </a:cubicBezTo>
                  <a:cubicBezTo>
                    <a:pt x="65" y="47"/>
                    <a:pt x="33" y="79"/>
                    <a:pt x="33" y="79"/>
                  </a:cubicBezTo>
                  <a:cubicBezTo>
                    <a:pt x="33" y="79"/>
                    <a:pt x="33" y="112"/>
                    <a:pt x="33" y="112"/>
                  </a:cubicBezTo>
                  <a:lnTo>
                    <a:pt x="0" y="112"/>
                  </a:lnTo>
                  <a:lnTo>
                    <a:pt x="0" y="145"/>
                  </a:lnTo>
                  <a:cubicBezTo>
                    <a:pt x="0" y="177"/>
                    <a:pt x="0" y="210"/>
                    <a:pt x="0" y="210"/>
                  </a:cubicBezTo>
                  <a:cubicBezTo>
                    <a:pt x="33" y="210"/>
                    <a:pt x="33" y="242"/>
                    <a:pt x="33" y="242"/>
                  </a:cubicBezTo>
                  <a:lnTo>
                    <a:pt x="98" y="242"/>
                  </a:lnTo>
                  <a:cubicBezTo>
                    <a:pt x="98" y="210"/>
                    <a:pt x="130" y="210"/>
                    <a:pt x="130" y="177"/>
                  </a:cubicBezTo>
                  <a:lnTo>
                    <a:pt x="130" y="145"/>
                  </a:lnTo>
                  <a:cubicBezTo>
                    <a:pt x="130" y="145"/>
                    <a:pt x="130" y="112"/>
                    <a:pt x="130" y="112"/>
                  </a:cubicBezTo>
                  <a:cubicBezTo>
                    <a:pt x="130" y="79"/>
                    <a:pt x="130" y="79"/>
                    <a:pt x="130" y="79"/>
                  </a:cubicBezTo>
                  <a:lnTo>
                    <a:pt x="130" y="47"/>
                  </a:lnTo>
                  <a:cubicBezTo>
                    <a:pt x="130" y="47"/>
                    <a:pt x="130" y="14"/>
                    <a:pt x="130" y="14"/>
                  </a:cubicBezTo>
                  <a:cubicBezTo>
                    <a:pt x="130" y="14"/>
                    <a:pt x="116" y="0"/>
                    <a:pt x="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107"/>
            <p:cNvSpPr/>
            <p:nvPr/>
          </p:nvSpPr>
          <p:spPr>
            <a:xfrm>
              <a:off x="3421200" y="1736500"/>
              <a:ext cx="12000" cy="57950"/>
            </a:xfrm>
            <a:custGeom>
              <a:avLst/>
              <a:gdLst/>
              <a:ahLst/>
              <a:cxnLst/>
              <a:rect l="l" t="t" r="r" b="b"/>
              <a:pathLst>
                <a:path w="480" h="2318" extrusionOk="0">
                  <a:moveTo>
                    <a:pt x="81" y="1"/>
                  </a:moveTo>
                  <a:cubicBezTo>
                    <a:pt x="43" y="1"/>
                    <a:pt x="1" y="47"/>
                    <a:pt x="24" y="93"/>
                  </a:cubicBezTo>
                  <a:cubicBezTo>
                    <a:pt x="154" y="418"/>
                    <a:pt x="252" y="808"/>
                    <a:pt x="284" y="1166"/>
                  </a:cubicBezTo>
                  <a:cubicBezTo>
                    <a:pt x="317" y="1328"/>
                    <a:pt x="317" y="1524"/>
                    <a:pt x="317" y="1719"/>
                  </a:cubicBezTo>
                  <a:cubicBezTo>
                    <a:pt x="317" y="1914"/>
                    <a:pt x="284" y="2109"/>
                    <a:pt x="317" y="2272"/>
                  </a:cubicBezTo>
                  <a:cubicBezTo>
                    <a:pt x="317" y="2295"/>
                    <a:pt x="333" y="2318"/>
                    <a:pt x="354" y="2318"/>
                  </a:cubicBezTo>
                  <a:cubicBezTo>
                    <a:pt x="363" y="2318"/>
                    <a:pt x="372" y="2314"/>
                    <a:pt x="382" y="2304"/>
                  </a:cubicBezTo>
                  <a:cubicBezTo>
                    <a:pt x="447" y="2141"/>
                    <a:pt x="479" y="1946"/>
                    <a:pt x="479" y="1751"/>
                  </a:cubicBezTo>
                  <a:cubicBezTo>
                    <a:pt x="479" y="1556"/>
                    <a:pt x="479" y="1361"/>
                    <a:pt x="447" y="1166"/>
                  </a:cubicBezTo>
                  <a:cubicBezTo>
                    <a:pt x="414" y="776"/>
                    <a:pt x="284" y="385"/>
                    <a:pt x="121" y="28"/>
                  </a:cubicBezTo>
                  <a:cubicBezTo>
                    <a:pt x="112" y="9"/>
                    <a:pt x="97" y="1"/>
                    <a:pt x="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107"/>
            <p:cNvSpPr/>
            <p:nvPr/>
          </p:nvSpPr>
          <p:spPr>
            <a:xfrm>
              <a:off x="3429100" y="1798975"/>
              <a:ext cx="5725" cy="13350"/>
            </a:xfrm>
            <a:custGeom>
              <a:avLst/>
              <a:gdLst/>
              <a:ahLst/>
              <a:cxnLst/>
              <a:rect l="l" t="t" r="r" b="b"/>
              <a:pathLst>
                <a:path w="229" h="534" extrusionOk="0">
                  <a:moveTo>
                    <a:pt x="163" y="0"/>
                  </a:moveTo>
                  <a:cubicBezTo>
                    <a:pt x="131" y="0"/>
                    <a:pt x="98" y="0"/>
                    <a:pt x="66" y="33"/>
                  </a:cubicBezTo>
                  <a:cubicBezTo>
                    <a:pt x="66" y="130"/>
                    <a:pt x="33" y="195"/>
                    <a:pt x="33" y="260"/>
                  </a:cubicBezTo>
                  <a:cubicBezTo>
                    <a:pt x="1" y="325"/>
                    <a:pt x="1" y="358"/>
                    <a:pt x="1" y="390"/>
                  </a:cubicBezTo>
                  <a:lnTo>
                    <a:pt x="1" y="455"/>
                  </a:lnTo>
                  <a:cubicBezTo>
                    <a:pt x="1" y="488"/>
                    <a:pt x="33" y="520"/>
                    <a:pt x="66" y="520"/>
                  </a:cubicBezTo>
                  <a:cubicBezTo>
                    <a:pt x="75" y="530"/>
                    <a:pt x="85" y="534"/>
                    <a:pt x="93" y="534"/>
                  </a:cubicBezTo>
                  <a:cubicBezTo>
                    <a:pt x="114" y="534"/>
                    <a:pt x="131" y="511"/>
                    <a:pt x="131" y="488"/>
                  </a:cubicBezTo>
                  <a:cubicBezTo>
                    <a:pt x="131" y="455"/>
                    <a:pt x="131" y="455"/>
                    <a:pt x="163" y="423"/>
                  </a:cubicBezTo>
                  <a:cubicBezTo>
                    <a:pt x="163" y="390"/>
                    <a:pt x="163" y="358"/>
                    <a:pt x="196" y="293"/>
                  </a:cubicBezTo>
                  <a:cubicBezTo>
                    <a:pt x="196" y="228"/>
                    <a:pt x="196" y="130"/>
                    <a:pt x="228" y="65"/>
                  </a:cubicBezTo>
                  <a:cubicBezTo>
                    <a:pt x="228" y="33"/>
                    <a:pt x="196"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107"/>
            <p:cNvSpPr/>
            <p:nvPr/>
          </p:nvSpPr>
          <p:spPr>
            <a:xfrm>
              <a:off x="3192525" y="1874575"/>
              <a:ext cx="18725" cy="25375"/>
            </a:xfrm>
            <a:custGeom>
              <a:avLst/>
              <a:gdLst/>
              <a:ahLst/>
              <a:cxnLst/>
              <a:rect l="l" t="t" r="r" b="b"/>
              <a:pathLst>
                <a:path w="749" h="1015" extrusionOk="0">
                  <a:moveTo>
                    <a:pt x="521" y="0"/>
                  </a:moveTo>
                  <a:cubicBezTo>
                    <a:pt x="423" y="0"/>
                    <a:pt x="326" y="33"/>
                    <a:pt x="261" y="98"/>
                  </a:cubicBezTo>
                  <a:cubicBezTo>
                    <a:pt x="163" y="131"/>
                    <a:pt x="98" y="261"/>
                    <a:pt x="65" y="391"/>
                  </a:cubicBezTo>
                  <a:cubicBezTo>
                    <a:pt x="33" y="521"/>
                    <a:pt x="0" y="683"/>
                    <a:pt x="65" y="813"/>
                  </a:cubicBezTo>
                  <a:cubicBezTo>
                    <a:pt x="122" y="926"/>
                    <a:pt x="252" y="1015"/>
                    <a:pt x="370" y="1015"/>
                  </a:cubicBezTo>
                  <a:cubicBezTo>
                    <a:pt x="388" y="1015"/>
                    <a:pt x="406" y="1013"/>
                    <a:pt x="423" y="1009"/>
                  </a:cubicBezTo>
                  <a:lnTo>
                    <a:pt x="423" y="976"/>
                  </a:lnTo>
                  <a:lnTo>
                    <a:pt x="456" y="976"/>
                  </a:lnTo>
                  <a:cubicBezTo>
                    <a:pt x="488" y="976"/>
                    <a:pt x="553" y="944"/>
                    <a:pt x="586" y="911"/>
                  </a:cubicBezTo>
                  <a:cubicBezTo>
                    <a:pt x="683" y="813"/>
                    <a:pt x="716" y="683"/>
                    <a:pt x="716" y="553"/>
                  </a:cubicBezTo>
                  <a:cubicBezTo>
                    <a:pt x="748" y="456"/>
                    <a:pt x="748" y="391"/>
                    <a:pt x="748" y="293"/>
                  </a:cubicBezTo>
                  <a:cubicBezTo>
                    <a:pt x="748" y="163"/>
                    <a:pt x="651" y="33"/>
                    <a:pt x="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6" name="Google Shape;9676;p107"/>
            <p:cNvSpPr/>
            <p:nvPr/>
          </p:nvSpPr>
          <p:spPr>
            <a:xfrm>
              <a:off x="3194950" y="1849275"/>
              <a:ext cx="30125" cy="8250"/>
            </a:xfrm>
            <a:custGeom>
              <a:avLst/>
              <a:gdLst/>
              <a:ahLst/>
              <a:cxnLst/>
              <a:rect l="l" t="t" r="r" b="b"/>
              <a:pathLst>
                <a:path w="1205" h="330" extrusionOk="0">
                  <a:moveTo>
                    <a:pt x="1015" y="1"/>
                  </a:moveTo>
                  <a:cubicBezTo>
                    <a:pt x="980" y="1"/>
                    <a:pt x="944" y="4"/>
                    <a:pt x="911" y="4"/>
                  </a:cubicBezTo>
                  <a:cubicBezTo>
                    <a:pt x="814" y="4"/>
                    <a:pt x="716" y="4"/>
                    <a:pt x="619" y="37"/>
                  </a:cubicBezTo>
                  <a:cubicBezTo>
                    <a:pt x="521" y="37"/>
                    <a:pt x="424" y="37"/>
                    <a:pt x="326" y="69"/>
                  </a:cubicBezTo>
                  <a:cubicBezTo>
                    <a:pt x="229" y="102"/>
                    <a:pt x="131" y="102"/>
                    <a:pt x="66" y="167"/>
                  </a:cubicBezTo>
                  <a:cubicBezTo>
                    <a:pt x="1" y="232"/>
                    <a:pt x="1" y="330"/>
                    <a:pt x="98" y="330"/>
                  </a:cubicBezTo>
                  <a:cubicBezTo>
                    <a:pt x="196" y="330"/>
                    <a:pt x="294" y="297"/>
                    <a:pt x="391" y="297"/>
                  </a:cubicBezTo>
                  <a:cubicBezTo>
                    <a:pt x="489" y="265"/>
                    <a:pt x="586" y="265"/>
                    <a:pt x="684" y="265"/>
                  </a:cubicBezTo>
                  <a:cubicBezTo>
                    <a:pt x="749" y="232"/>
                    <a:pt x="846" y="232"/>
                    <a:pt x="944" y="232"/>
                  </a:cubicBezTo>
                  <a:cubicBezTo>
                    <a:pt x="1009" y="232"/>
                    <a:pt x="1074" y="232"/>
                    <a:pt x="1107" y="199"/>
                  </a:cubicBezTo>
                  <a:cubicBezTo>
                    <a:pt x="1172" y="199"/>
                    <a:pt x="1204" y="134"/>
                    <a:pt x="1172" y="102"/>
                  </a:cubicBezTo>
                  <a:cubicBezTo>
                    <a:pt x="1150" y="15"/>
                    <a:pt x="1085" y="1"/>
                    <a:pt x="10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7" name="Google Shape;9677;p107"/>
            <p:cNvSpPr/>
            <p:nvPr/>
          </p:nvSpPr>
          <p:spPr>
            <a:xfrm>
              <a:off x="2395100" y="1398175"/>
              <a:ext cx="26725" cy="24575"/>
            </a:xfrm>
            <a:custGeom>
              <a:avLst/>
              <a:gdLst/>
              <a:ahLst/>
              <a:cxnLst/>
              <a:rect l="l" t="t" r="r" b="b"/>
              <a:pathLst>
                <a:path w="1069" h="983" extrusionOk="0">
                  <a:moveTo>
                    <a:pt x="971" y="0"/>
                  </a:moveTo>
                  <a:cubicBezTo>
                    <a:pt x="906" y="0"/>
                    <a:pt x="874" y="33"/>
                    <a:pt x="809" y="65"/>
                  </a:cubicBezTo>
                  <a:cubicBezTo>
                    <a:pt x="776" y="130"/>
                    <a:pt x="744" y="163"/>
                    <a:pt x="711" y="195"/>
                  </a:cubicBezTo>
                  <a:cubicBezTo>
                    <a:pt x="646" y="260"/>
                    <a:pt x="548" y="325"/>
                    <a:pt x="483" y="423"/>
                  </a:cubicBezTo>
                  <a:cubicBezTo>
                    <a:pt x="418" y="488"/>
                    <a:pt x="321" y="553"/>
                    <a:pt x="256" y="650"/>
                  </a:cubicBezTo>
                  <a:cubicBezTo>
                    <a:pt x="191" y="715"/>
                    <a:pt x="126" y="781"/>
                    <a:pt x="28" y="878"/>
                  </a:cubicBezTo>
                  <a:cubicBezTo>
                    <a:pt x="0" y="906"/>
                    <a:pt x="44" y="982"/>
                    <a:pt x="78" y="982"/>
                  </a:cubicBezTo>
                  <a:cubicBezTo>
                    <a:pt x="83" y="982"/>
                    <a:pt x="89" y="980"/>
                    <a:pt x="93" y="976"/>
                  </a:cubicBezTo>
                  <a:cubicBezTo>
                    <a:pt x="191" y="911"/>
                    <a:pt x="288" y="846"/>
                    <a:pt x="386" y="781"/>
                  </a:cubicBezTo>
                  <a:cubicBezTo>
                    <a:pt x="451" y="715"/>
                    <a:pt x="548" y="650"/>
                    <a:pt x="646" y="585"/>
                  </a:cubicBezTo>
                  <a:cubicBezTo>
                    <a:pt x="711" y="520"/>
                    <a:pt x="809" y="423"/>
                    <a:pt x="874" y="358"/>
                  </a:cubicBezTo>
                  <a:cubicBezTo>
                    <a:pt x="906" y="325"/>
                    <a:pt x="939" y="293"/>
                    <a:pt x="971" y="260"/>
                  </a:cubicBezTo>
                  <a:cubicBezTo>
                    <a:pt x="1036" y="195"/>
                    <a:pt x="1069" y="130"/>
                    <a:pt x="1069" y="65"/>
                  </a:cubicBezTo>
                  <a:cubicBezTo>
                    <a:pt x="1069" y="33"/>
                    <a:pt x="1036" y="0"/>
                    <a:pt x="9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107"/>
            <p:cNvSpPr/>
            <p:nvPr/>
          </p:nvSpPr>
          <p:spPr>
            <a:xfrm>
              <a:off x="2425875" y="1388400"/>
              <a:ext cx="8150" cy="8175"/>
            </a:xfrm>
            <a:custGeom>
              <a:avLst/>
              <a:gdLst/>
              <a:ahLst/>
              <a:cxnLst/>
              <a:rect l="l" t="t" r="r" b="b"/>
              <a:pathLst>
                <a:path w="326" h="327" extrusionOk="0">
                  <a:moveTo>
                    <a:pt x="228" y="1"/>
                  </a:moveTo>
                  <a:cubicBezTo>
                    <a:pt x="195" y="1"/>
                    <a:pt x="163" y="1"/>
                    <a:pt x="163" y="33"/>
                  </a:cubicBezTo>
                  <a:cubicBezTo>
                    <a:pt x="163" y="33"/>
                    <a:pt x="130" y="66"/>
                    <a:pt x="130" y="66"/>
                  </a:cubicBezTo>
                  <a:cubicBezTo>
                    <a:pt x="98" y="98"/>
                    <a:pt x="65" y="163"/>
                    <a:pt x="33" y="163"/>
                  </a:cubicBezTo>
                  <a:cubicBezTo>
                    <a:pt x="33" y="196"/>
                    <a:pt x="33" y="196"/>
                    <a:pt x="33" y="196"/>
                  </a:cubicBezTo>
                  <a:cubicBezTo>
                    <a:pt x="33" y="228"/>
                    <a:pt x="0" y="228"/>
                    <a:pt x="0" y="228"/>
                  </a:cubicBezTo>
                  <a:cubicBezTo>
                    <a:pt x="0" y="261"/>
                    <a:pt x="33" y="294"/>
                    <a:pt x="33" y="294"/>
                  </a:cubicBezTo>
                  <a:cubicBezTo>
                    <a:pt x="65" y="294"/>
                    <a:pt x="65" y="326"/>
                    <a:pt x="98" y="326"/>
                  </a:cubicBezTo>
                  <a:cubicBezTo>
                    <a:pt x="98" y="326"/>
                    <a:pt x="130" y="294"/>
                    <a:pt x="163" y="294"/>
                  </a:cubicBezTo>
                  <a:cubicBezTo>
                    <a:pt x="163" y="261"/>
                    <a:pt x="195" y="228"/>
                    <a:pt x="228" y="196"/>
                  </a:cubicBezTo>
                  <a:cubicBezTo>
                    <a:pt x="260" y="196"/>
                    <a:pt x="260" y="163"/>
                    <a:pt x="260" y="163"/>
                  </a:cubicBezTo>
                  <a:cubicBezTo>
                    <a:pt x="293" y="163"/>
                    <a:pt x="293" y="131"/>
                    <a:pt x="293" y="131"/>
                  </a:cubicBezTo>
                  <a:cubicBezTo>
                    <a:pt x="293" y="131"/>
                    <a:pt x="293" y="131"/>
                    <a:pt x="326" y="98"/>
                  </a:cubicBezTo>
                  <a:cubicBezTo>
                    <a:pt x="326" y="98"/>
                    <a:pt x="326" y="98"/>
                    <a:pt x="326" y="66"/>
                  </a:cubicBezTo>
                  <a:cubicBezTo>
                    <a:pt x="326" y="33"/>
                    <a:pt x="326" y="33"/>
                    <a:pt x="2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107"/>
            <p:cNvSpPr/>
            <p:nvPr/>
          </p:nvSpPr>
          <p:spPr>
            <a:xfrm>
              <a:off x="2378275" y="1372350"/>
              <a:ext cx="29725" cy="27200"/>
            </a:xfrm>
            <a:custGeom>
              <a:avLst/>
              <a:gdLst/>
              <a:ahLst/>
              <a:cxnLst/>
              <a:rect l="l" t="t" r="r" b="b"/>
              <a:pathLst>
                <a:path w="1189" h="1088" extrusionOk="0">
                  <a:moveTo>
                    <a:pt x="1136" y="1"/>
                  </a:moveTo>
                  <a:cubicBezTo>
                    <a:pt x="1116" y="1"/>
                    <a:pt x="1091" y="9"/>
                    <a:pt x="1059" y="25"/>
                  </a:cubicBezTo>
                  <a:cubicBezTo>
                    <a:pt x="961" y="90"/>
                    <a:pt x="896" y="155"/>
                    <a:pt x="799" y="253"/>
                  </a:cubicBezTo>
                  <a:cubicBezTo>
                    <a:pt x="734" y="318"/>
                    <a:pt x="636" y="415"/>
                    <a:pt x="539" y="480"/>
                  </a:cubicBezTo>
                  <a:cubicBezTo>
                    <a:pt x="376" y="643"/>
                    <a:pt x="213" y="805"/>
                    <a:pt x="51" y="968"/>
                  </a:cubicBezTo>
                  <a:cubicBezTo>
                    <a:pt x="1" y="1018"/>
                    <a:pt x="47" y="1087"/>
                    <a:pt x="100" y="1087"/>
                  </a:cubicBezTo>
                  <a:cubicBezTo>
                    <a:pt x="116" y="1087"/>
                    <a:pt x="133" y="1081"/>
                    <a:pt x="148" y="1066"/>
                  </a:cubicBezTo>
                  <a:cubicBezTo>
                    <a:pt x="311" y="903"/>
                    <a:pt x="506" y="773"/>
                    <a:pt x="669" y="610"/>
                  </a:cubicBezTo>
                  <a:lnTo>
                    <a:pt x="896" y="383"/>
                  </a:lnTo>
                  <a:cubicBezTo>
                    <a:pt x="994" y="285"/>
                    <a:pt x="1091" y="220"/>
                    <a:pt x="1156" y="123"/>
                  </a:cubicBezTo>
                  <a:cubicBezTo>
                    <a:pt x="1189" y="123"/>
                    <a:pt x="1189" y="57"/>
                    <a:pt x="1189" y="25"/>
                  </a:cubicBezTo>
                  <a:cubicBezTo>
                    <a:pt x="1173" y="9"/>
                    <a:pt x="1156" y="1"/>
                    <a:pt x="1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107"/>
            <p:cNvSpPr/>
            <p:nvPr/>
          </p:nvSpPr>
          <p:spPr>
            <a:xfrm>
              <a:off x="2412050" y="1359150"/>
              <a:ext cx="8975" cy="8150"/>
            </a:xfrm>
            <a:custGeom>
              <a:avLst/>
              <a:gdLst/>
              <a:ahLst/>
              <a:cxnLst/>
              <a:rect l="l" t="t" r="r" b="b"/>
              <a:pathLst>
                <a:path w="359" h="326" extrusionOk="0">
                  <a:moveTo>
                    <a:pt x="228" y="0"/>
                  </a:moveTo>
                  <a:cubicBezTo>
                    <a:pt x="228" y="33"/>
                    <a:pt x="196" y="33"/>
                    <a:pt x="196" y="65"/>
                  </a:cubicBezTo>
                  <a:cubicBezTo>
                    <a:pt x="196" y="33"/>
                    <a:pt x="196" y="33"/>
                    <a:pt x="196" y="33"/>
                  </a:cubicBezTo>
                  <a:cubicBezTo>
                    <a:pt x="196" y="65"/>
                    <a:pt x="163" y="65"/>
                    <a:pt x="163" y="65"/>
                  </a:cubicBezTo>
                  <a:cubicBezTo>
                    <a:pt x="131" y="98"/>
                    <a:pt x="131" y="98"/>
                    <a:pt x="131" y="98"/>
                  </a:cubicBezTo>
                  <a:cubicBezTo>
                    <a:pt x="98" y="130"/>
                    <a:pt x="66" y="130"/>
                    <a:pt x="33" y="163"/>
                  </a:cubicBezTo>
                  <a:cubicBezTo>
                    <a:pt x="33" y="163"/>
                    <a:pt x="0" y="195"/>
                    <a:pt x="0" y="195"/>
                  </a:cubicBezTo>
                  <a:cubicBezTo>
                    <a:pt x="0" y="228"/>
                    <a:pt x="0" y="260"/>
                    <a:pt x="0" y="260"/>
                  </a:cubicBezTo>
                  <a:cubicBezTo>
                    <a:pt x="0" y="293"/>
                    <a:pt x="33" y="293"/>
                    <a:pt x="33" y="325"/>
                  </a:cubicBezTo>
                  <a:lnTo>
                    <a:pt x="98" y="325"/>
                  </a:lnTo>
                  <a:cubicBezTo>
                    <a:pt x="163" y="293"/>
                    <a:pt x="196" y="293"/>
                    <a:pt x="228" y="260"/>
                  </a:cubicBezTo>
                  <a:cubicBezTo>
                    <a:pt x="228" y="260"/>
                    <a:pt x="228" y="260"/>
                    <a:pt x="261" y="228"/>
                  </a:cubicBezTo>
                  <a:cubicBezTo>
                    <a:pt x="261" y="228"/>
                    <a:pt x="293" y="228"/>
                    <a:pt x="293" y="195"/>
                  </a:cubicBezTo>
                  <a:cubicBezTo>
                    <a:pt x="326" y="195"/>
                    <a:pt x="326" y="163"/>
                    <a:pt x="358" y="130"/>
                  </a:cubicBezTo>
                  <a:cubicBezTo>
                    <a:pt x="358" y="98"/>
                    <a:pt x="358" y="65"/>
                    <a:pt x="358" y="65"/>
                  </a:cubicBezTo>
                  <a:cubicBezTo>
                    <a:pt x="358" y="33"/>
                    <a:pt x="358" y="0"/>
                    <a:pt x="3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107"/>
            <p:cNvSpPr/>
            <p:nvPr/>
          </p:nvSpPr>
          <p:spPr>
            <a:xfrm>
              <a:off x="2789275" y="1769100"/>
              <a:ext cx="18725" cy="22900"/>
            </a:xfrm>
            <a:custGeom>
              <a:avLst/>
              <a:gdLst/>
              <a:ahLst/>
              <a:cxnLst/>
              <a:rect l="l" t="t" r="r" b="b"/>
              <a:pathLst>
                <a:path w="749" h="916" extrusionOk="0">
                  <a:moveTo>
                    <a:pt x="647" y="0"/>
                  </a:moveTo>
                  <a:cubicBezTo>
                    <a:pt x="627" y="0"/>
                    <a:pt x="602" y="8"/>
                    <a:pt x="586" y="24"/>
                  </a:cubicBezTo>
                  <a:cubicBezTo>
                    <a:pt x="488" y="155"/>
                    <a:pt x="391" y="317"/>
                    <a:pt x="293" y="447"/>
                  </a:cubicBezTo>
                  <a:cubicBezTo>
                    <a:pt x="228" y="512"/>
                    <a:pt x="196" y="577"/>
                    <a:pt x="131" y="642"/>
                  </a:cubicBezTo>
                  <a:cubicBezTo>
                    <a:pt x="131" y="675"/>
                    <a:pt x="98" y="675"/>
                    <a:pt x="66" y="707"/>
                  </a:cubicBezTo>
                  <a:cubicBezTo>
                    <a:pt x="33" y="772"/>
                    <a:pt x="33" y="805"/>
                    <a:pt x="1" y="837"/>
                  </a:cubicBezTo>
                  <a:cubicBezTo>
                    <a:pt x="1" y="885"/>
                    <a:pt x="35" y="915"/>
                    <a:pt x="67" y="915"/>
                  </a:cubicBezTo>
                  <a:cubicBezTo>
                    <a:pt x="78" y="915"/>
                    <a:pt x="89" y="911"/>
                    <a:pt x="98" y="902"/>
                  </a:cubicBezTo>
                  <a:cubicBezTo>
                    <a:pt x="131" y="902"/>
                    <a:pt x="163" y="870"/>
                    <a:pt x="196" y="837"/>
                  </a:cubicBezTo>
                  <a:cubicBezTo>
                    <a:pt x="228" y="805"/>
                    <a:pt x="261" y="772"/>
                    <a:pt x="293" y="740"/>
                  </a:cubicBezTo>
                  <a:cubicBezTo>
                    <a:pt x="358" y="675"/>
                    <a:pt x="391" y="610"/>
                    <a:pt x="456" y="545"/>
                  </a:cubicBezTo>
                  <a:cubicBezTo>
                    <a:pt x="553" y="415"/>
                    <a:pt x="651" y="285"/>
                    <a:pt x="716" y="122"/>
                  </a:cubicBezTo>
                  <a:cubicBezTo>
                    <a:pt x="749" y="90"/>
                    <a:pt x="716" y="57"/>
                    <a:pt x="684" y="24"/>
                  </a:cubicBezTo>
                  <a:cubicBezTo>
                    <a:pt x="684" y="8"/>
                    <a:pt x="667" y="0"/>
                    <a:pt x="6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107"/>
            <p:cNvSpPr/>
            <p:nvPr/>
          </p:nvSpPr>
          <p:spPr>
            <a:xfrm>
              <a:off x="2768150" y="1793750"/>
              <a:ext cx="19525" cy="19275"/>
            </a:xfrm>
            <a:custGeom>
              <a:avLst/>
              <a:gdLst/>
              <a:ahLst/>
              <a:cxnLst/>
              <a:rect l="l" t="t" r="r" b="b"/>
              <a:pathLst>
                <a:path w="781" h="771" extrusionOk="0">
                  <a:moveTo>
                    <a:pt x="687" y="1"/>
                  </a:moveTo>
                  <a:cubicBezTo>
                    <a:pt x="664" y="1"/>
                    <a:pt x="641" y="24"/>
                    <a:pt x="618" y="47"/>
                  </a:cubicBezTo>
                  <a:cubicBezTo>
                    <a:pt x="520" y="177"/>
                    <a:pt x="423" y="274"/>
                    <a:pt x="325" y="372"/>
                  </a:cubicBezTo>
                  <a:lnTo>
                    <a:pt x="163" y="534"/>
                  </a:lnTo>
                  <a:cubicBezTo>
                    <a:pt x="130" y="567"/>
                    <a:pt x="98" y="599"/>
                    <a:pt x="98" y="632"/>
                  </a:cubicBezTo>
                  <a:cubicBezTo>
                    <a:pt x="65" y="632"/>
                    <a:pt x="33" y="664"/>
                    <a:pt x="0" y="697"/>
                  </a:cubicBezTo>
                  <a:cubicBezTo>
                    <a:pt x="0" y="723"/>
                    <a:pt x="21" y="771"/>
                    <a:pt x="47" y="771"/>
                  </a:cubicBezTo>
                  <a:cubicBezTo>
                    <a:pt x="53" y="771"/>
                    <a:pt x="59" y="768"/>
                    <a:pt x="65" y="762"/>
                  </a:cubicBezTo>
                  <a:cubicBezTo>
                    <a:pt x="98" y="762"/>
                    <a:pt x="130" y="762"/>
                    <a:pt x="163" y="729"/>
                  </a:cubicBezTo>
                  <a:cubicBezTo>
                    <a:pt x="195" y="697"/>
                    <a:pt x="228" y="664"/>
                    <a:pt x="260" y="632"/>
                  </a:cubicBezTo>
                  <a:cubicBezTo>
                    <a:pt x="325" y="599"/>
                    <a:pt x="390" y="534"/>
                    <a:pt x="423" y="469"/>
                  </a:cubicBezTo>
                  <a:cubicBezTo>
                    <a:pt x="553" y="372"/>
                    <a:pt x="650" y="242"/>
                    <a:pt x="748" y="112"/>
                  </a:cubicBezTo>
                  <a:cubicBezTo>
                    <a:pt x="781" y="79"/>
                    <a:pt x="748" y="47"/>
                    <a:pt x="716" y="14"/>
                  </a:cubicBezTo>
                  <a:cubicBezTo>
                    <a:pt x="706" y="5"/>
                    <a:pt x="696" y="1"/>
                    <a:pt x="6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107"/>
            <p:cNvSpPr/>
            <p:nvPr/>
          </p:nvSpPr>
          <p:spPr>
            <a:xfrm>
              <a:off x="2786850" y="1780275"/>
              <a:ext cx="32875" cy="34975"/>
            </a:xfrm>
            <a:custGeom>
              <a:avLst/>
              <a:gdLst/>
              <a:ahLst/>
              <a:cxnLst/>
              <a:rect l="l" t="t" r="r" b="b"/>
              <a:pathLst>
                <a:path w="1315" h="1399" extrusionOk="0">
                  <a:moveTo>
                    <a:pt x="1171" y="0"/>
                  </a:moveTo>
                  <a:cubicBezTo>
                    <a:pt x="976" y="228"/>
                    <a:pt x="781" y="455"/>
                    <a:pt x="585" y="683"/>
                  </a:cubicBezTo>
                  <a:cubicBezTo>
                    <a:pt x="488" y="781"/>
                    <a:pt x="390" y="911"/>
                    <a:pt x="293" y="1008"/>
                  </a:cubicBezTo>
                  <a:cubicBezTo>
                    <a:pt x="260" y="1073"/>
                    <a:pt x="195" y="1106"/>
                    <a:pt x="163" y="1171"/>
                  </a:cubicBezTo>
                  <a:cubicBezTo>
                    <a:pt x="98" y="1203"/>
                    <a:pt x="33" y="1268"/>
                    <a:pt x="0" y="1334"/>
                  </a:cubicBezTo>
                  <a:cubicBezTo>
                    <a:pt x="0" y="1366"/>
                    <a:pt x="33" y="1399"/>
                    <a:pt x="65" y="1399"/>
                  </a:cubicBezTo>
                  <a:cubicBezTo>
                    <a:pt x="130" y="1366"/>
                    <a:pt x="163" y="1334"/>
                    <a:pt x="228" y="1268"/>
                  </a:cubicBezTo>
                  <a:cubicBezTo>
                    <a:pt x="293" y="1236"/>
                    <a:pt x="325" y="1171"/>
                    <a:pt x="390" y="1138"/>
                  </a:cubicBezTo>
                  <a:cubicBezTo>
                    <a:pt x="488" y="1041"/>
                    <a:pt x="618" y="911"/>
                    <a:pt x="715" y="813"/>
                  </a:cubicBezTo>
                  <a:cubicBezTo>
                    <a:pt x="911" y="586"/>
                    <a:pt x="1106" y="358"/>
                    <a:pt x="1268" y="98"/>
                  </a:cubicBezTo>
                  <a:cubicBezTo>
                    <a:pt x="1314" y="52"/>
                    <a:pt x="1263" y="6"/>
                    <a:pt x="1217" y="6"/>
                  </a:cubicBezTo>
                  <a:cubicBezTo>
                    <a:pt x="1198" y="6"/>
                    <a:pt x="1180" y="14"/>
                    <a:pt x="1171" y="33"/>
                  </a:cubicBezTo>
                  <a:lnTo>
                    <a:pt x="11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107"/>
            <p:cNvSpPr/>
            <p:nvPr/>
          </p:nvSpPr>
          <p:spPr>
            <a:xfrm>
              <a:off x="2706475" y="1921725"/>
              <a:ext cx="40550" cy="32700"/>
            </a:xfrm>
            <a:custGeom>
              <a:avLst/>
              <a:gdLst/>
              <a:ahLst/>
              <a:cxnLst/>
              <a:rect l="l" t="t" r="r" b="b"/>
              <a:pathLst>
                <a:path w="1622" h="1308" extrusionOk="0">
                  <a:moveTo>
                    <a:pt x="1557" y="1"/>
                  </a:moveTo>
                  <a:cubicBezTo>
                    <a:pt x="1492" y="33"/>
                    <a:pt x="1426" y="98"/>
                    <a:pt x="1394" y="131"/>
                  </a:cubicBezTo>
                  <a:cubicBezTo>
                    <a:pt x="1329" y="163"/>
                    <a:pt x="1264" y="228"/>
                    <a:pt x="1199" y="293"/>
                  </a:cubicBezTo>
                  <a:lnTo>
                    <a:pt x="809" y="586"/>
                  </a:lnTo>
                  <a:cubicBezTo>
                    <a:pt x="548" y="814"/>
                    <a:pt x="288" y="1009"/>
                    <a:pt x="28" y="1204"/>
                  </a:cubicBezTo>
                  <a:cubicBezTo>
                    <a:pt x="0" y="1232"/>
                    <a:pt x="44" y="1308"/>
                    <a:pt x="78" y="1308"/>
                  </a:cubicBezTo>
                  <a:cubicBezTo>
                    <a:pt x="83" y="1308"/>
                    <a:pt x="89" y="1306"/>
                    <a:pt x="93" y="1301"/>
                  </a:cubicBezTo>
                  <a:cubicBezTo>
                    <a:pt x="386" y="1106"/>
                    <a:pt x="646" y="911"/>
                    <a:pt x="906" y="716"/>
                  </a:cubicBezTo>
                  <a:cubicBezTo>
                    <a:pt x="1036" y="586"/>
                    <a:pt x="1166" y="488"/>
                    <a:pt x="1296" y="391"/>
                  </a:cubicBezTo>
                  <a:cubicBezTo>
                    <a:pt x="1361" y="326"/>
                    <a:pt x="1394" y="293"/>
                    <a:pt x="1459" y="228"/>
                  </a:cubicBezTo>
                  <a:cubicBezTo>
                    <a:pt x="1524" y="163"/>
                    <a:pt x="1589" y="131"/>
                    <a:pt x="1589" y="33"/>
                  </a:cubicBezTo>
                  <a:cubicBezTo>
                    <a:pt x="1622" y="33"/>
                    <a:pt x="1589" y="1"/>
                    <a:pt x="15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9685;p107"/>
            <p:cNvSpPr/>
            <p:nvPr/>
          </p:nvSpPr>
          <p:spPr>
            <a:xfrm>
              <a:off x="2751075" y="1911150"/>
              <a:ext cx="6525" cy="6325"/>
            </a:xfrm>
            <a:custGeom>
              <a:avLst/>
              <a:gdLst/>
              <a:ahLst/>
              <a:cxnLst/>
              <a:rect l="l" t="t" r="r" b="b"/>
              <a:pathLst>
                <a:path w="261" h="253" extrusionOk="0">
                  <a:moveTo>
                    <a:pt x="163" y="1"/>
                  </a:moveTo>
                  <a:cubicBezTo>
                    <a:pt x="163" y="1"/>
                    <a:pt x="163" y="33"/>
                    <a:pt x="130" y="33"/>
                  </a:cubicBezTo>
                  <a:cubicBezTo>
                    <a:pt x="98" y="66"/>
                    <a:pt x="98" y="66"/>
                    <a:pt x="98" y="66"/>
                  </a:cubicBezTo>
                  <a:lnTo>
                    <a:pt x="0" y="163"/>
                  </a:lnTo>
                  <a:cubicBezTo>
                    <a:pt x="0" y="163"/>
                    <a:pt x="0" y="228"/>
                    <a:pt x="0" y="228"/>
                  </a:cubicBezTo>
                  <a:cubicBezTo>
                    <a:pt x="16" y="245"/>
                    <a:pt x="33" y="253"/>
                    <a:pt x="49" y="253"/>
                  </a:cubicBezTo>
                  <a:cubicBezTo>
                    <a:pt x="65" y="253"/>
                    <a:pt x="81" y="245"/>
                    <a:pt x="98" y="228"/>
                  </a:cubicBezTo>
                  <a:lnTo>
                    <a:pt x="163" y="163"/>
                  </a:lnTo>
                  <a:lnTo>
                    <a:pt x="228" y="98"/>
                  </a:lnTo>
                  <a:lnTo>
                    <a:pt x="260" y="98"/>
                  </a:lnTo>
                  <a:cubicBezTo>
                    <a:pt x="260" y="66"/>
                    <a:pt x="260" y="66"/>
                    <a:pt x="260" y="33"/>
                  </a:cubicBezTo>
                  <a:cubicBezTo>
                    <a:pt x="260" y="1"/>
                    <a:pt x="228" y="1"/>
                    <a:pt x="2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p107"/>
            <p:cNvSpPr/>
            <p:nvPr/>
          </p:nvSpPr>
          <p:spPr>
            <a:xfrm>
              <a:off x="2709600" y="1920575"/>
              <a:ext cx="26050" cy="22325"/>
            </a:xfrm>
            <a:custGeom>
              <a:avLst/>
              <a:gdLst/>
              <a:ahLst/>
              <a:cxnLst/>
              <a:rect l="l" t="t" r="r" b="b"/>
              <a:pathLst>
                <a:path w="1042" h="893" extrusionOk="0">
                  <a:moveTo>
                    <a:pt x="1016" y="1"/>
                  </a:moveTo>
                  <a:cubicBezTo>
                    <a:pt x="1012" y="1"/>
                    <a:pt x="1009" y="5"/>
                    <a:pt x="1009" y="14"/>
                  </a:cubicBezTo>
                  <a:cubicBezTo>
                    <a:pt x="911" y="47"/>
                    <a:pt x="814" y="112"/>
                    <a:pt x="749" y="177"/>
                  </a:cubicBezTo>
                  <a:cubicBezTo>
                    <a:pt x="651" y="242"/>
                    <a:pt x="586" y="307"/>
                    <a:pt x="488" y="372"/>
                  </a:cubicBezTo>
                  <a:cubicBezTo>
                    <a:pt x="326" y="534"/>
                    <a:pt x="196" y="664"/>
                    <a:pt x="33" y="827"/>
                  </a:cubicBezTo>
                  <a:cubicBezTo>
                    <a:pt x="1" y="860"/>
                    <a:pt x="33" y="892"/>
                    <a:pt x="66" y="892"/>
                  </a:cubicBezTo>
                  <a:cubicBezTo>
                    <a:pt x="261" y="762"/>
                    <a:pt x="423" y="632"/>
                    <a:pt x="586" y="502"/>
                  </a:cubicBezTo>
                  <a:cubicBezTo>
                    <a:pt x="651" y="404"/>
                    <a:pt x="716" y="339"/>
                    <a:pt x="814" y="274"/>
                  </a:cubicBezTo>
                  <a:cubicBezTo>
                    <a:pt x="879" y="209"/>
                    <a:pt x="976" y="144"/>
                    <a:pt x="1041" y="47"/>
                  </a:cubicBezTo>
                  <a:cubicBezTo>
                    <a:pt x="1041" y="24"/>
                    <a:pt x="1025"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9687;p107"/>
            <p:cNvSpPr/>
            <p:nvPr/>
          </p:nvSpPr>
          <p:spPr>
            <a:xfrm>
              <a:off x="2810900" y="2214550"/>
              <a:ext cx="24750" cy="54875"/>
            </a:xfrm>
            <a:custGeom>
              <a:avLst/>
              <a:gdLst/>
              <a:ahLst/>
              <a:cxnLst/>
              <a:rect l="l" t="t" r="r" b="b"/>
              <a:pathLst>
                <a:path w="990" h="2195" extrusionOk="0">
                  <a:moveTo>
                    <a:pt x="97" y="0"/>
                  </a:moveTo>
                  <a:cubicBezTo>
                    <a:pt x="52" y="0"/>
                    <a:pt x="0" y="46"/>
                    <a:pt x="46" y="92"/>
                  </a:cubicBezTo>
                  <a:cubicBezTo>
                    <a:pt x="241" y="417"/>
                    <a:pt x="404" y="743"/>
                    <a:pt x="534" y="1100"/>
                  </a:cubicBezTo>
                  <a:cubicBezTo>
                    <a:pt x="599" y="1295"/>
                    <a:pt x="664" y="1458"/>
                    <a:pt x="697" y="1653"/>
                  </a:cubicBezTo>
                  <a:cubicBezTo>
                    <a:pt x="729" y="1718"/>
                    <a:pt x="762" y="1816"/>
                    <a:pt x="762" y="1913"/>
                  </a:cubicBezTo>
                  <a:cubicBezTo>
                    <a:pt x="794" y="2011"/>
                    <a:pt x="794" y="2076"/>
                    <a:pt x="859" y="2173"/>
                  </a:cubicBezTo>
                  <a:cubicBezTo>
                    <a:pt x="859" y="2187"/>
                    <a:pt x="876" y="2195"/>
                    <a:pt x="895" y="2195"/>
                  </a:cubicBezTo>
                  <a:cubicBezTo>
                    <a:pt x="923" y="2195"/>
                    <a:pt x="957" y="2179"/>
                    <a:pt x="957" y="2141"/>
                  </a:cubicBezTo>
                  <a:cubicBezTo>
                    <a:pt x="989" y="1978"/>
                    <a:pt x="924" y="1783"/>
                    <a:pt x="892" y="1621"/>
                  </a:cubicBezTo>
                  <a:cubicBezTo>
                    <a:pt x="827" y="1425"/>
                    <a:pt x="794" y="1230"/>
                    <a:pt x="729" y="1035"/>
                  </a:cubicBezTo>
                  <a:cubicBezTo>
                    <a:pt x="566" y="678"/>
                    <a:pt x="404" y="352"/>
                    <a:pt x="144" y="27"/>
                  </a:cubicBezTo>
                  <a:cubicBezTo>
                    <a:pt x="134" y="8"/>
                    <a:pt x="116" y="0"/>
                    <a:pt x="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107"/>
            <p:cNvSpPr/>
            <p:nvPr/>
          </p:nvSpPr>
          <p:spPr>
            <a:xfrm>
              <a:off x="2818900" y="2195175"/>
              <a:ext cx="33000" cy="87125"/>
            </a:xfrm>
            <a:custGeom>
              <a:avLst/>
              <a:gdLst/>
              <a:ahLst/>
              <a:cxnLst/>
              <a:rect l="l" t="t" r="r" b="b"/>
              <a:pathLst>
                <a:path w="1320" h="3485" extrusionOk="0">
                  <a:moveTo>
                    <a:pt x="131" y="1"/>
                  </a:moveTo>
                  <a:cubicBezTo>
                    <a:pt x="68" y="1"/>
                    <a:pt x="1" y="76"/>
                    <a:pt x="51" y="152"/>
                  </a:cubicBezTo>
                  <a:cubicBezTo>
                    <a:pt x="409" y="607"/>
                    <a:pt x="702" y="1160"/>
                    <a:pt x="864" y="1713"/>
                  </a:cubicBezTo>
                  <a:cubicBezTo>
                    <a:pt x="929" y="2005"/>
                    <a:pt x="994" y="2298"/>
                    <a:pt x="1027" y="2558"/>
                  </a:cubicBezTo>
                  <a:cubicBezTo>
                    <a:pt x="1059" y="2851"/>
                    <a:pt x="1059" y="3144"/>
                    <a:pt x="1092" y="3436"/>
                  </a:cubicBezTo>
                  <a:cubicBezTo>
                    <a:pt x="1108" y="3469"/>
                    <a:pt x="1133" y="3485"/>
                    <a:pt x="1157" y="3485"/>
                  </a:cubicBezTo>
                  <a:cubicBezTo>
                    <a:pt x="1181" y="3485"/>
                    <a:pt x="1206" y="3469"/>
                    <a:pt x="1222" y="3436"/>
                  </a:cubicBezTo>
                  <a:cubicBezTo>
                    <a:pt x="1320" y="3144"/>
                    <a:pt x="1320" y="2818"/>
                    <a:pt x="1287" y="2526"/>
                  </a:cubicBezTo>
                  <a:cubicBezTo>
                    <a:pt x="1255" y="2233"/>
                    <a:pt x="1190" y="1908"/>
                    <a:pt x="1092" y="1615"/>
                  </a:cubicBezTo>
                  <a:cubicBezTo>
                    <a:pt x="897" y="1030"/>
                    <a:pt x="604" y="477"/>
                    <a:pt x="181" y="22"/>
                  </a:cubicBezTo>
                  <a:cubicBezTo>
                    <a:pt x="167" y="7"/>
                    <a:pt x="149" y="1"/>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107"/>
            <p:cNvSpPr/>
            <p:nvPr/>
          </p:nvSpPr>
          <p:spPr>
            <a:xfrm>
              <a:off x="2825050" y="2172400"/>
              <a:ext cx="6525" cy="22525"/>
            </a:xfrm>
            <a:custGeom>
              <a:avLst/>
              <a:gdLst/>
              <a:ahLst/>
              <a:cxnLst/>
              <a:rect l="l" t="t" r="r" b="b"/>
              <a:pathLst>
                <a:path w="261" h="901" extrusionOk="0">
                  <a:moveTo>
                    <a:pt x="80" y="1"/>
                  </a:moveTo>
                  <a:cubicBezTo>
                    <a:pt x="55" y="1"/>
                    <a:pt x="33" y="17"/>
                    <a:pt x="33" y="55"/>
                  </a:cubicBezTo>
                  <a:cubicBezTo>
                    <a:pt x="0" y="120"/>
                    <a:pt x="33" y="185"/>
                    <a:pt x="33" y="250"/>
                  </a:cubicBezTo>
                  <a:lnTo>
                    <a:pt x="66" y="445"/>
                  </a:lnTo>
                  <a:cubicBezTo>
                    <a:pt x="66" y="575"/>
                    <a:pt x="98" y="673"/>
                    <a:pt x="98" y="803"/>
                  </a:cubicBezTo>
                  <a:cubicBezTo>
                    <a:pt x="98" y="868"/>
                    <a:pt x="131" y="900"/>
                    <a:pt x="163" y="900"/>
                  </a:cubicBezTo>
                  <a:cubicBezTo>
                    <a:pt x="228" y="900"/>
                    <a:pt x="261" y="868"/>
                    <a:pt x="261" y="803"/>
                  </a:cubicBezTo>
                  <a:cubicBezTo>
                    <a:pt x="261" y="673"/>
                    <a:pt x="261" y="542"/>
                    <a:pt x="261" y="412"/>
                  </a:cubicBezTo>
                  <a:cubicBezTo>
                    <a:pt x="261" y="347"/>
                    <a:pt x="228" y="282"/>
                    <a:pt x="228" y="217"/>
                  </a:cubicBezTo>
                  <a:cubicBezTo>
                    <a:pt x="196" y="152"/>
                    <a:pt x="163" y="55"/>
                    <a:pt x="131" y="22"/>
                  </a:cubicBezTo>
                  <a:cubicBezTo>
                    <a:pt x="117" y="9"/>
                    <a:pt x="98" y="1"/>
                    <a:pt x="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107"/>
            <p:cNvSpPr/>
            <p:nvPr/>
          </p:nvSpPr>
          <p:spPr>
            <a:xfrm>
              <a:off x="3049600" y="2061175"/>
              <a:ext cx="55325" cy="55100"/>
            </a:xfrm>
            <a:custGeom>
              <a:avLst/>
              <a:gdLst/>
              <a:ahLst/>
              <a:cxnLst/>
              <a:rect l="l" t="t" r="r" b="b"/>
              <a:pathLst>
                <a:path w="2213" h="2204" extrusionOk="0">
                  <a:moveTo>
                    <a:pt x="2061" y="1"/>
                  </a:moveTo>
                  <a:cubicBezTo>
                    <a:pt x="2033" y="1"/>
                    <a:pt x="2003" y="15"/>
                    <a:pt x="1978" y="48"/>
                  </a:cubicBezTo>
                  <a:cubicBezTo>
                    <a:pt x="1652" y="406"/>
                    <a:pt x="1327" y="764"/>
                    <a:pt x="1002" y="1089"/>
                  </a:cubicBezTo>
                  <a:cubicBezTo>
                    <a:pt x="839" y="1284"/>
                    <a:pt x="677" y="1447"/>
                    <a:pt x="514" y="1609"/>
                  </a:cubicBezTo>
                  <a:lnTo>
                    <a:pt x="254" y="1837"/>
                  </a:lnTo>
                  <a:cubicBezTo>
                    <a:pt x="156" y="1935"/>
                    <a:pt x="59" y="2000"/>
                    <a:pt x="26" y="2130"/>
                  </a:cubicBezTo>
                  <a:cubicBezTo>
                    <a:pt x="0" y="2156"/>
                    <a:pt x="16" y="2204"/>
                    <a:pt x="58" y="2204"/>
                  </a:cubicBezTo>
                  <a:cubicBezTo>
                    <a:pt x="68" y="2204"/>
                    <a:pt x="79" y="2201"/>
                    <a:pt x="91" y="2195"/>
                  </a:cubicBezTo>
                  <a:cubicBezTo>
                    <a:pt x="287" y="2130"/>
                    <a:pt x="449" y="1935"/>
                    <a:pt x="612" y="1772"/>
                  </a:cubicBezTo>
                  <a:cubicBezTo>
                    <a:pt x="807" y="1609"/>
                    <a:pt x="969" y="1447"/>
                    <a:pt x="1132" y="1252"/>
                  </a:cubicBezTo>
                  <a:cubicBezTo>
                    <a:pt x="1490" y="926"/>
                    <a:pt x="1815" y="569"/>
                    <a:pt x="2140" y="211"/>
                  </a:cubicBezTo>
                  <a:cubicBezTo>
                    <a:pt x="2212" y="115"/>
                    <a:pt x="2142" y="1"/>
                    <a:pt x="2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107"/>
            <p:cNvSpPr/>
            <p:nvPr/>
          </p:nvSpPr>
          <p:spPr>
            <a:xfrm>
              <a:off x="3031550" y="2123550"/>
              <a:ext cx="9775" cy="9375"/>
            </a:xfrm>
            <a:custGeom>
              <a:avLst/>
              <a:gdLst/>
              <a:ahLst/>
              <a:cxnLst/>
              <a:rect l="l" t="t" r="r" b="b"/>
              <a:pathLst>
                <a:path w="391" h="375" extrusionOk="0">
                  <a:moveTo>
                    <a:pt x="297" y="1"/>
                  </a:moveTo>
                  <a:cubicBezTo>
                    <a:pt x="277" y="1"/>
                    <a:pt x="261" y="9"/>
                    <a:pt x="261" y="25"/>
                  </a:cubicBezTo>
                  <a:cubicBezTo>
                    <a:pt x="196" y="57"/>
                    <a:pt x="163" y="90"/>
                    <a:pt x="131" y="123"/>
                  </a:cubicBezTo>
                  <a:cubicBezTo>
                    <a:pt x="98" y="155"/>
                    <a:pt x="98" y="155"/>
                    <a:pt x="65" y="188"/>
                  </a:cubicBezTo>
                  <a:cubicBezTo>
                    <a:pt x="65" y="188"/>
                    <a:pt x="33" y="220"/>
                    <a:pt x="33" y="220"/>
                  </a:cubicBezTo>
                  <a:cubicBezTo>
                    <a:pt x="33" y="253"/>
                    <a:pt x="33" y="253"/>
                    <a:pt x="0" y="253"/>
                  </a:cubicBezTo>
                  <a:cubicBezTo>
                    <a:pt x="0" y="285"/>
                    <a:pt x="0" y="318"/>
                    <a:pt x="33" y="350"/>
                  </a:cubicBezTo>
                  <a:cubicBezTo>
                    <a:pt x="33" y="366"/>
                    <a:pt x="41" y="375"/>
                    <a:pt x="53" y="375"/>
                  </a:cubicBezTo>
                  <a:cubicBezTo>
                    <a:pt x="65" y="375"/>
                    <a:pt x="82" y="366"/>
                    <a:pt x="98" y="350"/>
                  </a:cubicBezTo>
                  <a:lnTo>
                    <a:pt x="131" y="350"/>
                  </a:lnTo>
                  <a:cubicBezTo>
                    <a:pt x="163" y="318"/>
                    <a:pt x="163" y="318"/>
                    <a:pt x="196" y="318"/>
                  </a:cubicBezTo>
                  <a:cubicBezTo>
                    <a:pt x="196" y="285"/>
                    <a:pt x="228" y="253"/>
                    <a:pt x="228" y="253"/>
                  </a:cubicBezTo>
                  <a:cubicBezTo>
                    <a:pt x="261" y="188"/>
                    <a:pt x="326" y="155"/>
                    <a:pt x="358" y="123"/>
                  </a:cubicBezTo>
                  <a:cubicBezTo>
                    <a:pt x="391" y="90"/>
                    <a:pt x="391" y="57"/>
                    <a:pt x="358" y="25"/>
                  </a:cubicBezTo>
                  <a:cubicBezTo>
                    <a:pt x="342" y="9"/>
                    <a:pt x="318" y="1"/>
                    <a:pt x="2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107"/>
            <p:cNvSpPr/>
            <p:nvPr/>
          </p:nvSpPr>
          <p:spPr>
            <a:xfrm>
              <a:off x="3175250" y="1998950"/>
              <a:ext cx="96975" cy="20475"/>
            </a:xfrm>
            <a:custGeom>
              <a:avLst/>
              <a:gdLst/>
              <a:ahLst/>
              <a:cxnLst/>
              <a:rect l="l" t="t" r="r" b="b"/>
              <a:pathLst>
                <a:path w="3879" h="819" extrusionOk="0">
                  <a:moveTo>
                    <a:pt x="3748" y="1"/>
                  </a:moveTo>
                  <a:cubicBezTo>
                    <a:pt x="3586" y="33"/>
                    <a:pt x="3456" y="131"/>
                    <a:pt x="3325" y="196"/>
                  </a:cubicBezTo>
                  <a:cubicBezTo>
                    <a:pt x="3195" y="261"/>
                    <a:pt x="3065" y="294"/>
                    <a:pt x="2903" y="359"/>
                  </a:cubicBezTo>
                  <a:cubicBezTo>
                    <a:pt x="2610" y="456"/>
                    <a:pt x="2317" y="521"/>
                    <a:pt x="1992" y="521"/>
                  </a:cubicBezTo>
                  <a:cubicBezTo>
                    <a:pt x="1929" y="525"/>
                    <a:pt x="1866" y="526"/>
                    <a:pt x="1803" y="526"/>
                  </a:cubicBezTo>
                  <a:cubicBezTo>
                    <a:pt x="1248" y="526"/>
                    <a:pt x="697" y="400"/>
                    <a:pt x="171" y="196"/>
                  </a:cubicBezTo>
                  <a:cubicBezTo>
                    <a:pt x="152" y="184"/>
                    <a:pt x="134" y="178"/>
                    <a:pt x="117" y="178"/>
                  </a:cubicBezTo>
                  <a:cubicBezTo>
                    <a:pt x="45" y="178"/>
                    <a:pt x="1" y="274"/>
                    <a:pt x="106" y="326"/>
                  </a:cubicBezTo>
                  <a:cubicBezTo>
                    <a:pt x="595" y="665"/>
                    <a:pt x="1204" y="818"/>
                    <a:pt x="1813" y="818"/>
                  </a:cubicBezTo>
                  <a:cubicBezTo>
                    <a:pt x="2257" y="818"/>
                    <a:pt x="2700" y="737"/>
                    <a:pt x="3098" y="586"/>
                  </a:cubicBezTo>
                  <a:cubicBezTo>
                    <a:pt x="3358" y="489"/>
                    <a:pt x="3683" y="359"/>
                    <a:pt x="3846" y="131"/>
                  </a:cubicBezTo>
                  <a:cubicBezTo>
                    <a:pt x="3878" y="66"/>
                    <a:pt x="3813" y="1"/>
                    <a:pt x="3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3" name="Google Shape;9693;p107"/>
            <p:cNvSpPr/>
            <p:nvPr/>
          </p:nvSpPr>
          <p:spPr>
            <a:xfrm>
              <a:off x="3200650" y="2024175"/>
              <a:ext cx="25225" cy="5700"/>
            </a:xfrm>
            <a:custGeom>
              <a:avLst/>
              <a:gdLst/>
              <a:ahLst/>
              <a:cxnLst/>
              <a:rect l="l" t="t" r="r" b="b"/>
              <a:pathLst>
                <a:path w="1009" h="228" extrusionOk="0">
                  <a:moveTo>
                    <a:pt x="293" y="0"/>
                  </a:moveTo>
                  <a:cubicBezTo>
                    <a:pt x="228" y="0"/>
                    <a:pt x="131" y="0"/>
                    <a:pt x="66" y="33"/>
                  </a:cubicBezTo>
                  <a:cubicBezTo>
                    <a:pt x="1" y="65"/>
                    <a:pt x="1" y="163"/>
                    <a:pt x="66" y="195"/>
                  </a:cubicBezTo>
                  <a:cubicBezTo>
                    <a:pt x="131" y="228"/>
                    <a:pt x="228" y="228"/>
                    <a:pt x="293" y="228"/>
                  </a:cubicBezTo>
                  <a:lnTo>
                    <a:pt x="911" y="228"/>
                  </a:lnTo>
                  <a:cubicBezTo>
                    <a:pt x="1009" y="195"/>
                    <a:pt x="1009" y="33"/>
                    <a:pt x="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4" name="Google Shape;9694;p107"/>
            <p:cNvSpPr/>
            <p:nvPr/>
          </p:nvSpPr>
          <p:spPr>
            <a:xfrm>
              <a:off x="3425025" y="2190025"/>
              <a:ext cx="392700" cy="351225"/>
            </a:xfrm>
            <a:custGeom>
              <a:avLst/>
              <a:gdLst/>
              <a:ahLst/>
              <a:cxnLst/>
              <a:rect l="l" t="t" r="r" b="b"/>
              <a:pathLst>
                <a:path w="15708" h="14049" extrusionOk="0">
                  <a:moveTo>
                    <a:pt x="14778" y="13622"/>
                  </a:moveTo>
                  <a:cubicBezTo>
                    <a:pt x="14794" y="13634"/>
                    <a:pt x="14812" y="13646"/>
                    <a:pt x="14830" y="13658"/>
                  </a:cubicBezTo>
                  <a:cubicBezTo>
                    <a:pt x="14817" y="13645"/>
                    <a:pt x="14799" y="13632"/>
                    <a:pt x="14778" y="13622"/>
                  </a:cubicBezTo>
                  <a:close/>
                  <a:moveTo>
                    <a:pt x="1399" y="0"/>
                  </a:moveTo>
                  <a:lnTo>
                    <a:pt x="1399" y="0"/>
                  </a:lnTo>
                  <a:cubicBezTo>
                    <a:pt x="1432" y="325"/>
                    <a:pt x="1399" y="618"/>
                    <a:pt x="1399" y="943"/>
                  </a:cubicBezTo>
                  <a:cubicBezTo>
                    <a:pt x="1399" y="1008"/>
                    <a:pt x="1399" y="1106"/>
                    <a:pt x="1367" y="1203"/>
                  </a:cubicBezTo>
                  <a:cubicBezTo>
                    <a:pt x="1302" y="2081"/>
                    <a:pt x="1139" y="2959"/>
                    <a:pt x="912" y="3837"/>
                  </a:cubicBezTo>
                  <a:cubicBezTo>
                    <a:pt x="814" y="4260"/>
                    <a:pt x="651" y="4683"/>
                    <a:pt x="521" y="5073"/>
                  </a:cubicBezTo>
                  <a:cubicBezTo>
                    <a:pt x="359" y="5463"/>
                    <a:pt x="196" y="5886"/>
                    <a:pt x="1" y="6244"/>
                  </a:cubicBezTo>
                  <a:cubicBezTo>
                    <a:pt x="1822" y="7089"/>
                    <a:pt x="4521" y="8390"/>
                    <a:pt x="7253" y="9723"/>
                  </a:cubicBezTo>
                  <a:cubicBezTo>
                    <a:pt x="10505" y="11317"/>
                    <a:pt x="12976" y="12618"/>
                    <a:pt x="14667" y="13593"/>
                  </a:cubicBezTo>
                  <a:cubicBezTo>
                    <a:pt x="14707" y="13593"/>
                    <a:pt x="14746" y="13605"/>
                    <a:pt x="14778" y="13622"/>
                  </a:cubicBezTo>
                  <a:lnTo>
                    <a:pt x="14778" y="13622"/>
                  </a:lnTo>
                  <a:cubicBezTo>
                    <a:pt x="14707" y="13569"/>
                    <a:pt x="14649" y="13516"/>
                    <a:pt x="14570" y="13463"/>
                  </a:cubicBezTo>
                  <a:cubicBezTo>
                    <a:pt x="14505" y="13431"/>
                    <a:pt x="14472" y="13398"/>
                    <a:pt x="14440" y="13366"/>
                  </a:cubicBezTo>
                  <a:cubicBezTo>
                    <a:pt x="13887" y="13008"/>
                    <a:pt x="13334" y="12650"/>
                    <a:pt x="12749" y="12325"/>
                  </a:cubicBezTo>
                  <a:cubicBezTo>
                    <a:pt x="12693" y="12297"/>
                    <a:pt x="12733" y="12221"/>
                    <a:pt x="12787" y="12221"/>
                  </a:cubicBezTo>
                  <a:cubicBezTo>
                    <a:pt x="12796" y="12221"/>
                    <a:pt x="12805" y="12223"/>
                    <a:pt x="12814" y="12227"/>
                  </a:cubicBezTo>
                  <a:cubicBezTo>
                    <a:pt x="13009" y="12292"/>
                    <a:pt x="13204" y="12390"/>
                    <a:pt x="13367" y="12487"/>
                  </a:cubicBezTo>
                  <a:cubicBezTo>
                    <a:pt x="13497" y="12553"/>
                    <a:pt x="13659" y="12618"/>
                    <a:pt x="13789" y="12683"/>
                  </a:cubicBezTo>
                  <a:cubicBezTo>
                    <a:pt x="14114" y="12878"/>
                    <a:pt x="14407" y="13073"/>
                    <a:pt x="14700" y="13268"/>
                  </a:cubicBezTo>
                  <a:cubicBezTo>
                    <a:pt x="14993" y="13463"/>
                    <a:pt x="15285" y="13691"/>
                    <a:pt x="15545" y="13918"/>
                  </a:cubicBezTo>
                  <a:cubicBezTo>
                    <a:pt x="15609" y="13950"/>
                    <a:pt x="15642" y="13982"/>
                    <a:pt x="15705" y="14045"/>
                  </a:cubicBezTo>
                  <a:lnTo>
                    <a:pt x="15705" y="14045"/>
                  </a:lnTo>
                  <a:cubicBezTo>
                    <a:pt x="14469" y="12809"/>
                    <a:pt x="12649" y="11055"/>
                    <a:pt x="10732" y="9203"/>
                  </a:cubicBezTo>
                  <a:cubicBezTo>
                    <a:pt x="7025" y="5658"/>
                    <a:pt x="4066" y="2797"/>
                    <a:pt x="2440" y="1138"/>
                  </a:cubicBezTo>
                  <a:cubicBezTo>
                    <a:pt x="2440" y="1301"/>
                    <a:pt x="2407" y="1431"/>
                    <a:pt x="2375" y="1593"/>
                  </a:cubicBezTo>
                  <a:cubicBezTo>
                    <a:pt x="2375" y="1691"/>
                    <a:pt x="2342" y="1789"/>
                    <a:pt x="2310" y="1886"/>
                  </a:cubicBezTo>
                  <a:cubicBezTo>
                    <a:pt x="2310" y="1951"/>
                    <a:pt x="2277" y="2016"/>
                    <a:pt x="2245" y="2049"/>
                  </a:cubicBezTo>
                  <a:cubicBezTo>
                    <a:pt x="2245" y="2076"/>
                    <a:pt x="2233" y="2086"/>
                    <a:pt x="2220" y="2086"/>
                  </a:cubicBezTo>
                  <a:cubicBezTo>
                    <a:pt x="2201" y="2086"/>
                    <a:pt x="2180" y="2068"/>
                    <a:pt x="2180" y="2049"/>
                  </a:cubicBezTo>
                  <a:cubicBezTo>
                    <a:pt x="2180" y="1951"/>
                    <a:pt x="2180" y="1854"/>
                    <a:pt x="2180" y="1756"/>
                  </a:cubicBezTo>
                  <a:cubicBezTo>
                    <a:pt x="2212" y="1691"/>
                    <a:pt x="2212" y="1626"/>
                    <a:pt x="2245" y="1528"/>
                  </a:cubicBezTo>
                  <a:cubicBezTo>
                    <a:pt x="2277" y="1366"/>
                    <a:pt x="2310" y="1203"/>
                    <a:pt x="2342" y="1041"/>
                  </a:cubicBezTo>
                  <a:cubicBezTo>
                    <a:pt x="2212" y="911"/>
                    <a:pt x="2115" y="780"/>
                    <a:pt x="1985" y="650"/>
                  </a:cubicBezTo>
                  <a:lnTo>
                    <a:pt x="1985" y="650"/>
                  </a:lnTo>
                  <a:cubicBezTo>
                    <a:pt x="2017" y="878"/>
                    <a:pt x="1985" y="1106"/>
                    <a:pt x="1952" y="1333"/>
                  </a:cubicBezTo>
                  <a:lnTo>
                    <a:pt x="1952" y="1528"/>
                  </a:lnTo>
                  <a:cubicBezTo>
                    <a:pt x="1887" y="1789"/>
                    <a:pt x="1822" y="2081"/>
                    <a:pt x="1692" y="2341"/>
                  </a:cubicBezTo>
                  <a:cubicBezTo>
                    <a:pt x="1682" y="2351"/>
                    <a:pt x="1670" y="2355"/>
                    <a:pt x="1657" y="2355"/>
                  </a:cubicBezTo>
                  <a:cubicBezTo>
                    <a:pt x="1627" y="2355"/>
                    <a:pt x="1594" y="2332"/>
                    <a:pt x="1594" y="2309"/>
                  </a:cubicBezTo>
                  <a:cubicBezTo>
                    <a:pt x="1627" y="1984"/>
                    <a:pt x="1725" y="1659"/>
                    <a:pt x="1790" y="1333"/>
                  </a:cubicBezTo>
                  <a:cubicBezTo>
                    <a:pt x="1822" y="1041"/>
                    <a:pt x="1822" y="748"/>
                    <a:pt x="1822" y="488"/>
                  </a:cubicBezTo>
                  <a:cubicBezTo>
                    <a:pt x="1659" y="293"/>
                    <a:pt x="1529" y="130"/>
                    <a:pt x="1399" y="0"/>
                  </a:cubicBezTo>
                  <a:close/>
                  <a:moveTo>
                    <a:pt x="15705" y="14046"/>
                  </a:moveTo>
                  <a:lnTo>
                    <a:pt x="15705" y="14046"/>
                  </a:lnTo>
                  <a:cubicBezTo>
                    <a:pt x="15706" y="14047"/>
                    <a:pt x="15707" y="14048"/>
                    <a:pt x="15708" y="14048"/>
                  </a:cubicBezTo>
                  <a:cubicBezTo>
                    <a:pt x="15707" y="14048"/>
                    <a:pt x="15706" y="14047"/>
                    <a:pt x="15705" y="140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5" name="Google Shape;9695;p107"/>
            <p:cNvSpPr/>
            <p:nvPr/>
          </p:nvSpPr>
          <p:spPr>
            <a:xfrm>
              <a:off x="3379500" y="2170000"/>
              <a:ext cx="74825" cy="174500"/>
            </a:xfrm>
            <a:custGeom>
              <a:avLst/>
              <a:gdLst/>
              <a:ahLst/>
              <a:cxnLst/>
              <a:rect l="l" t="t" r="r" b="b"/>
              <a:pathLst>
                <a:path w="2993" h="6980" extrusionOk="0">
                  <a:moveTo>
                    <a:pt x="2165" y="0"/>
                  </a:moveTo>
                  <a:cubicBezTo>
                    <a:pt x="1989" y="0"/>
                    <a:pt x="1827" y="88"/>
                    <a:pt x="1724" y="216"/>
                  </a:cubicBezTo>
                  <a:lnTo>
                    <a:pt x="1724" y="313"/>
                  </a:lnTo>
                  <a:cubicBezTo>
                    <a:pt x="1757" y="541"/>
                    <a:pt x="1822" y="736"/>
                    <a:pt x="1789" y="964"/>
                  </a:cubicBezTo>
                  <a:cubicBezTo>
                    <a:pt x="1822" y="996"/>
                    <a:pt x="1822" y="1061"/>
                    <a:pt x="1757" y="1126"/>
                  </a:cubicBezTo>
                  <a:cubicBezTo>
                    <a:pt x="1757" y="1224"/>
                    <a:pt x="1724" y="1289"/>
                    <a:pt x="1692" y="1354"/>
                  </a:cubicBezTo>
                  <a:cubicBezTo>
                    <a:pt x="1692" y="1809"/>
                    <a:pt x="1627" y="2232"/>
                    <a:pt x="1529" y="2655"/>
                  </a:cubicBezTo>
                  <a:cubicBezTo>
                    <a:pt x="1497" y="2720"/>
                    <a:pt x="1497" y="2752"/>
                    <a:pt x="1464" y="2785"/>
                  </a:cubicBezTo>
                  <a:cubicBezTo>
                    <a:pt x="1399" y="3175"/>
                    <a:pt x="1269" y="3565"/>
                    <a:pt x="1139" y="3923"/>
                  </a:cubicBezTo>
                  <a:cubicBezTo>
                    <a:pt x="976" y="4346"/>
                    <a:pt x="781" y="4736"/>
                    <a:pt x="586" y="5126"/>
                  </a:cubicBezTo>
                  <a:cubicBezTo>
                    <a:pt x="489" y="5321"/>
                    <a:pt x="391" y="5516"/>
                    <a:pt x="294" y="5744"/>
                  </a:cubicBezTo>
                  <a:cubicBezTo>
                    <a:pt x="229" y="5842"/>
                    <a:pt x="196" y="5939"/>
                    <a:pt x="131" y="6037"/>
                  </a:cubicBezTo>
                  <a:cubicBezTo>
                    <a:pt x="98" y="6102"/>
                    <a:pt x="66" y="6167"/>
                    <a:pt x="1" y="6232"/>
                  </a:cubicBezTo>
                  <a:cubicBezTo>
                    <a:pt x="261" y="6329"/>
                    <a:pt x="586" y="6492"/>
                    <a:pt x="1009" y="6687"/>
                  </a:cubicBezTo>
                  <a:cubicBezTo>
                    <a:pt x="1204" y="6785"/>
                    <a:pt x="1432" y="6882"/>
                    <a:pt x="1659" y="6980"/>
                  </a:cubicBezTo>
                  <a:cubicBezTo>
                    <a:pt x="1757" y="6785"/>
                    <a:pt x="1854" y="6557"/>
                    <a:pt x="1920" y="6362"/>
                  </a:cubicBezTo>
                  <a:cubicBezTo>
                    <a:pt x="2017" y="6134"/>
                    <a:pt x="2115" y="5907"/>
                    <a:pt x="2212" y="5679"/>
                  </a:cubicBezTo>
                  <a:cubicBezTo>
                    <a:pt x="2733" y="4151"/>
                    <a:pt x="2993" y="2590"/>
                    <a:pt x="2993" y="964"/>
                  </a:cubicBezTo>
                  <a:cubicBezTo>
                    <a:pt x="2960" y="964"/>
                    <a:pt x="2960" y="931"/>
                    <a:pt x="2928" y="899"/>
                  </a:cubicBezTo>
                  <a:cubicBezTo>
                    <a:pt x="2928" y="866"/>
                    <a:pt x="2928" y="866"/>
                    <a:pt x="2928" y="834"/>
                  </a:cubicBezTo>
                  <a:cubicBezTo>
                    <a:pt x="2895" y="834"/>
                    <a:pt x="2830" y="801"/>
                    <a:pt x="2830" y="736"/>
                  </a:cubicBezTo>
                  <a:cubicBezTo>
                    <a:pt x="2765" y="476"/>
                    <a:pt x="2635" y="183"/>
                    <a:pt x="2375" y="53"/>
                  </a:cubicBezTo>
                  <a:cubicBezTo>
                    <a:pt x="2342" y="53"/>
                    <a:pt x="2310" y="21"/>
                    <a:pt x="2310" y="21"/>
                  </a:cubicBezTo>
                  <a:cubicBezTo>
                    <a:pt x="2261" y="7"/>
                    <a:pt x="2212" y="0"/>
                    <a:pt x="2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6" name="Google Shape;9696;p107"/>
            <p:cNvSpPr/>
            <p:nvPr/>
          </p:nvSpPr>
          <p:spPr>
            <a:xfrm>
              <a:off x="3117725" y="2119275"/>
              <a:ext cx="297575" cy="216300"/>
            </a:xfrm>
            <a:custGeom>
              <a:avLst/>
              <a:gdLst/>
              <a:ahLst/>
              <a:cxnLst/>
              <a:rect l="l" t="t" r="r" b="b"/>
              <a:pathLst>
                <a:path w="11903" h="8652" extrusionOk="0">
                  <a:moveTo>
                    <a:pt x="11870" y="3448"/>
                  </a:moveTo>
                  <a:cubicBezTo>
                    <a:pt x="11870" y="3455"/>
                    <a:pt x="11870" y="3461"/>
                    <a:pt x="11870" y="3468"/>
                  </a:cubicBezTo>
                  <a:lnTo>
                    <a:pt x="11870" y="3468"/>
                  </a:lnTo>
                  <a:cubicBezTo>
                    <a:pt x="11881" y="3461"/>
                    <a:pt x="11892" y="3455"/>
                    <a:pt x="11903" y="3448"/>
                  </a:cubicBezTo>
                  <a:close/>
                  <a:moveTo>
                    <a:pt x="2049" y="1"/>
                  </a:moveTo>
                  <a:cubicBezTo>
                    <a:pt x="1984" y="131"/>
                    <a:pt x="1919" y="261"/>
                    <a:pt x="1887" y="359"/>
                  </a:cubicBezTo>
                  <a:cubicBezTo>
                    <a:pt x="1724" y="781"/>
                    <a:pt x="1561" y="1204"/>
                    <a:pt x="1431" y="1594"/>
                  </a:cubicBezTo>
                  <a:cubicBezTo>
                    <a:pt x="1464" y="1919"/>
                    <a:pt x="1561" y="2212"/>
                    <a:pt x="1724" y="2472"/>
                  </a:cubicBezTo>
                  <a:cubicBezTo>
                    <a:pt x="1984" y="2928"/>
                    <a:pt x="2342" y="3285"/>
                    <a:pt x="2797" y="3578"/>
                  </a:cubicBezTo>
                  <a:cubicBezTo>
                    <a:pt x="2895" y="3643"/>
                    <a:pt x="2992" y="3676"/>
                    <a:pt x="3090" y="3741"/>
                  </a:cubicBezTo>
                  <a:cubicBezTo>
                    <a:pt x="3383" y="3903"/>
                    <a:pt x="3708" y="4033"/>
                    <a:pt x="4065" y="4098"/>
                  </a:cubicBezTo>
                  <a:cubicBezTo>
                    <a:pt x="4391" y="4196"/>
                    <a:pt x="4748" y="4261"/>
                    <a:pt x="5041" y="4391"/>
                  </a:cubicBezTo>
                  <a:cubicBezTo>
                    <a:pt x="5106" y="4423"/>
                    <a:pt x="5106" y="4489"/>
                    <a:pt x="5041" y="4521"/>
                  </a:cubicBezTo>
                  <a:cubicBezTo>
                    <a:pt x="4618" y="4521"/>
                    <a:pt x="4196" y="4391"/>
                    <a:pt x="3805" y="4293"/>
                  </a:cubicBezTo>
                  <a:cubicBezTo>
                    <a:pt x="3350" y="4131"/>
                    <a:pt x="2927" y="3936"/>
                    <a:pt x="2537" y="3643"/>
                  </a:cubicBezTo>
                  <a:cubicBezTo>
                    <a:pt x="2342" y="3513"/>
                    <a:pt x="2179" y="3383"/>
                    <a:pt x="2017" y="3220"/>
                  </a:cubicBezTo>
                  <a:cubicBezTo>
                    <a:pt x="1692" y="2830"/>
                    <a:pt x="1431" y="2375"/>
                    <a:pt x="1334" y="1854"/>
                  </a:cubicBezTo>
                  <a:cubicBezTo>
                    <a:pt x="1236" y="2147"/>
                    <a:pt x="1106" y="2440"/>
                    <a:pt x="1009" y="2732"/>
                  </a:cubicBezTo>
                  <a:cubicBezTo>
                    <a:pt x="879" y="3155"/>
                    <a:pt x="716" y="3578"/>
                    <a:pt x="553" y="3968"/>
                  </a:cubicBezTo>
                  <a:cubicBezTo>
                    <a:pt x="488" y="4196"/>
                    <a:pt x="423" y="4391"/>
                    <a:pt x="326" y="4586"/>
                  </a:cubicBezTo>
                  <a:cubicBezTo>
                    <a:pt x="261" y="4781"/>
                    <a:pt x="196" y="4944"/>
                    <a:pt x="98" y="5139"/>
                  </a:cubicBezTo>
                  <a:cubicBezTo>
                    <a:pt x="98" y="5204"/>
                    <a:pt x="66" y="5269"/>
                    <a:pt x="1" y="5367"/>
                  </a:cubicBezTo>
                  <a:lnTo>
                    <a:pt x="66" y="5367"/>
                  </a:lnTo>
                  <a:lnTo>
                    <a:pt x="293" y="5432"/>
                  </a:lnTo>
                  <a:lnTo>
                    <a:pt x="1041" y="5659"/>
                  </a:lnTo>
                  <a:lnTo>
                    <a:pt x="2049" y="5919"/>
                  </a:lnTo>
                  <a:cubicBezTo>
                    <a:pt x="2212" y="5984"/>
                    <a:pt x="2342" y="6017"/>
                    <a:pt x="2537" y="6082"/>
                  </a:cubicBezTo>
                  <a:cubicBezTo>
                    <a:pt x="2667" y="6114"/>
                    <a:pt x="2830" y="6114"/>
                    <a:pt x="2927" y="6245"/>
                  </a:cubicBezTo>
                  <a:cubicBezTo>
                    <a:pt x="3090" y="6245"/>
                    <a:pt x="3253" y="6277"/>
                    <a:pt x="3448" y="6310"/>
                  </a:cubicBezTo>
                  <a:cubicBezTo>
                    <a:pt x="4586" y="6440"/>
                    <a:pt x="5757" y="6570"/>
                    <a:pt x="6797" y="7123"/>
                  </a:cubicBezTo>
                  <a:cubicBezTo>
                    <a:pt x="7252" y="7350"/>
                    <a:pt x="7708" y="7675"/>
                    <a:pt x="8163" y="7968"/>
                  </a:cubicBezTo>
                  <a:cubicBezTo>
                    <a:pt x="8586" y="8228"/>
                    <a:pt x="9041" y="8456"/>
                    <a:pt x="9529" y="8651"/>
                  </a:cubicBezTo>
                  <a:cubicBezTo>
                    <a:pt x="9721" y="8158"/>
                    <a:pt x="9866" y="8057"/>
                    <a:pt x="9966" y="8057"/>
                  </a:cubicBezTo>
                  <a:cubicBezTo>
                    <a:pt x="9984" y="8057"/>
                    <a:pt x="10001" y="8061"/>
                    <a:pt x="10017" y="8066"/>
                  </a:cubicBezTo>
                  <a:cubicBezTo>
                    <a:pt x="10049" y="8066"/>
                    <a:pt x="10114" y="8098"/>
                    <a:pt x="10277" y="8163"/>
                  </a:cubicBezTo>
                  <a:cubicBezTo>
                    <a:pt x="10309" y="8066"/>
                    <a:pt x="10342" y="7968"/>
                    <a:pt x="10407" y="7871"/>
                  </a:cubicBezTo>
                  <a:lnTo>
                    <a:pt x="10569" y="7578"/>
                  </a:lnTo>
                  <a:cubicBezTo>
                    <a:pt x="10700" y="7350"/>
                    <a:pt x="10797" y="7123"/>
                    <a:pt x="10927" y="6895"/>
                  </a:cubicBezTo>
                  <a:cubicBezTo>
                    <a:pt x="10927" y="6895"/>
                    <a:pt x="10927" y="6895"/>
                    <a:pt x="10927" y="6862"/>
                  </a:cubicBezTo>
                  <a:cubicBezTo>
                    <a:pt x="10960" y="6700"/>
                    <a:pt x="11025" y="6537"/>
                    <a:pt x="11090" y="6375"/>
                  </a:cubicBezTo>
                  <a:cubicBezTo>
                    <a:pt x="11155" y="6147"/>
                    <a:pt x="11252" y="5952"/>
                    <a:pt x="11350" y="5724"/>
                  </a:cubicBezTo>
                  <a:cubicBezTo>
                    <a:pt x="11480" y="5367"/>
                    <a:pt x="11643" y="5009"/>
                    <a:pt x="11740" y="4651"/>
                  </a:cubicBezTo>
                  <a:cubicBezTo>
                    <a:pt x="11740" y="4586"/>
                    <a:pt x="11773" y="4554"/>
                    <a:pt x="11773" y="4521"/>
                  </a:cubicBezTo>
                  <a:cubicBezTo>
                    <a:pt x="11836" y="4170"/>
                    <a:pt x="11869" y="3819"/>
                    <a:pt x="11870" y="3468"/>
                  </a:cubicBezTo>
                  <a:lnTo>
                    <a:pt x="11870" y="3468"/>
                  </a:lnTo>
                  <a:cubicBezTo>
                    <a:pt x="11621" y="3624"/>
                    <a:pt x="11372" y="3780"/>
                    <a:pt x="11122" y="3936"/>
                  </a:cubicBezTo>
                  <a:cubicBezTo>
                    <a:pt x="10472" y="4293"/>
                    <a:pt x="9756" y="4554"/>
                    <a:pt x="9008" y="4684"/>
                  </a:cubicBezTo>
                  <a:cubicBezTo>
                    <a:pt x="8976" y="4716"/>
                    <a:pt x="8943" y="4716"/>
                    <a:pt x="8878" y="4716"/>
                  </a:cubicBezTo>
                  <a:cubicBezTo>
                    <a:pt x="8488" y="4784"/>
                    <a:pt x="8061" y="4834"/>
                    <a:pt x="7637" y="4834"/>
                  </a:cubicBezTo>
                  <a:cubicBezTo>
                    <a:pt x="7249" y="4834"/>
                    <a:pt x="6862" y="4792"/>
                    <a:pt x="6504" y="4684"/>
                  </a:cubicBezTo>
                  <a:cubicBezTo>
                    <a:pt x="6439" y="4684"/>
                    <a:pt x="6439" y="4554"/>
                    <a:pt x="6537" y="4554"/>
                  </a:cubicBezTo>
                  <a:cubicBezTo>
                    <a:pt x="6836" y="4577"/>
                    <a:pt x="7135" y="4600"/>
                    <a:pt x="7434" y="4600"/>
                  </a:cubicBezTo>
                  <a:cubicBezTo>
                    <a:pt x="7558" y="4600"/>
                    <a:pt x="7681" y="4596"/>
                    <a:pt x="7805" y="4586"/>
                  </a:cubicBezTo>
                  <a:cubicBezTo>
                    <a:pt x="8130" y="4586"/>
                    <a:pt x="8423" y="4554"/>
                    <a:pt x="8748" y="4489"/>
                  </a:cubicBezTo>
                  <a:cubicBezTo>
                    <a:pt x="9887" y="4293"/>
                    <a:pt x="10960" y="3838"/>
                    <a:pt x="11870" y="3123"/>
                  </a:cubicBezTo>
                  <a:lnTo>
                    <a:pt x="11870" y="2928"/>
                  </a:lnTo>
                  <a:cubicBezTo>
                    <a:pt x="11740" y="2993"/>
                    <a:pt x="11578" y="3058"/>
                    <a:pt x="11447" y="3123"/>
                  </a:cubicBezTo>
                  <a:cubicBezTo>
                    <a:pt x="11252" y="3188"/>
                    <a:pt x="11025" y="3253"/>
                    <a:pt x="10830" y="3318"/>
                  </a:cubicBezTo>
                  <a:cubicBezTo>
                    <a:pt x="10407" y="3448"/>
                    <a:pt x="9984" y="3545"/>
                    <a:pt x="9561" y="3610"/>
                  </a:cubicBezTo>
                  <a:cubicBezTo>
                    <a:pt x="8950" y="3712"/>
                    <a:pt x="8334" y="3759"/>
                    <a:pt x="7719" y="3759"/>
                  </a:cubicBezTo>
                  <a:cubicBezTo>
                    <a:pt x="6763" y="3759"/>
                    <a:pt x="5809" y="3646"/>
                    <a:pt x="4878" y="3448"/>
                  </a:cubicBezTo>
                  <a:cubicBezTo>
                    <a:pt x="4131" y="3318"/>
                    <a:pt x="3350" y="3123"/>
                    <a:pt x="2765" y="2635"/>
                  </a:cubicBezTo>
                  <a:cubicBezTo>
                    <a:pt x="2244" y="2277"/>
                    <a:pt x="1887" y="1659"/>
                    <a:pt x="1952" y="1041"/>
                  </a:cubicBezTo>
                  <a:cubicBezTo>
                    <a:pt x="1952" y="1009"/>
                    <a:pt x="1919" y="976"/>
                    <a:pt x="1919" y="976"/>
                  </a:cubicBezTo>
                  <a:cubicBezTo>
                    <a:pt x="1919" y="879"/>
                    <a:pt x="1919" y="781"/>
                    <a:pt x="1919" y="716"/>
                  </a:cubicBezTo>
                  <a:cubicBezTo>
                    <a:pt x="1919" y="619"/>
                    <a:pt x="1919" y="521"/>
                    <a:pt x="1952" y="424"/>
                  </a:cubicBezTo>
                  <a:cubicBezTo>
                    <a:pt x="1952" y="359"/>
                    <a:pt x="1984" y="294"/>
                    <a:pt x="1984" y="261"/>
                  </a:cubicBezTo>
                  <a:cubicBezTo>
                    <a:pt x="1984" y="228"/>
                    <a:pt x="2017" y="228"/>
                    <a:pt x="2017" y="196"/>
                  </a:cubicBezTo>
                  <a:cubicBezTo>
                    <a:pt x="2017" y="196"/>
                    <a:pt x="2017" y="163"/>
                    <a:pt x="2017" y="163"/>
                  </a:cubicBezTo>
                  <a:cubicBezTo>
                    <a:pt x="2017" y="131"/>
                    <a:pt x="2017" y="98"/>
                    <a:pt x="2049" y="98"/>
                  </a:cubicBezTo>
                  <a:cubicBezTo>
                    <a:pt x="2049" y="66"/>
                    <a:pt x="2049" y="33"/>
                    <a:pt x="20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7" name="Google Shape;9697;p107"/>
            <p:cNvSpPr/>
            <p:nvPr/>
          </p:nvSpPr>
          <p:spPr>
            <a:xfrm>
              <a:off x="2675450" y="2291625"/>
              <a:ext cx="665875" cy="839200"/>
            </a:xfrm>
            <a:custGeom>
              <a:avLst/>
              <a:gdLst/>
              <a:ahLst/>
              <a:cxnLst/>
              <a:rect l="l" t="t" r="r" b="b"/>
              <a:pathLst>
                <a:path w="26635" h="33568" extrusionOk="0">
                  <a:moveTo>
                    <a:pt x="16976" y="1"/>
                  </a:moveTo>
                  <a:cubicBezTo>
                    <a:pt x="16911" y="359"/>
                    <a:pt x="16748" y="684"/>
                    <a:pt x="16586" y="1042"/>
                  </a:cubicBezTo>
                  <a:cubicBezTo>
                    <a:pt x="16521" y="1172"/>
                    <a:pt x="16456" y="1334"/>
                    <a:pt x="16358" y="1497"/>
                  </a:cubicBezTo>
                  <a:cubicBezTo>
                    <a:pt x="16261" y="1692"/>
                    <a:pt x="16163" y="1855"/>
                    <a:pt x="16066" y="2050"/>
                  </a:cubicBezTo>
                  <a:cubicBezTo>
                    <a:pt x="15383" y="3220"/>
                    <a:pt x="14472" y="4294"/>
                    <a:pt x="13562" y="5334"/>
                  </a:cubicBezTo>
                  <a:cubicBezTo>
                    <a:pt x="12618" y="6440"/>
                    <a:pt x="11643" y="7480"/>
                    <a:pt x="10797" y="8684"/>
                  </a:cubicBezTo>
                  <a:cubicBezTo>
                    <a:pt x="10765" y="8716"/>
                    <a:pt x="10732" y="8749"/>
                    <a:pt x="10700" y="8749"/>
                  </a:cubicBezTo>
                  <a:cubicBezTo>
                    <a:pt x="8521" y="13464"/>
                    <a:pt x="2667" y="25529"/>
                    <a:pt x="1" y="30374"/>
                  </a:cubicBezTo>
                  <a:cubicBezTo>
                    <a:pt x="424" y="30374"/>
                    <a:pt x="814" y="30472"/>
                    <a:pt x="1237" y="30569"/>
                  </a:cubicBezTo>
                  <a:cubicBezTo>
                    <a:pt x="1432" y="30634"/>
                    <a:pt x="1627" y="30699"/>
                    <a:pt x="1822" y="30764"/>
                  </a:cubicBezTo>
                  <a:cubicBezTo>
                    <a:pt x="2082" y="30862"/>
                    <a:pt x="2310" y="30959"/>
                    <a:pt x="2570" y="31057"/>
                  </a:cubicBezTo>
                  <a:cubicBezTo>
                    <a:pt x="4098" y="31740"/>
                    <a:pt x="5529" y="32716"/>
                    <a:pt x="7123" y="33236"/>
                  </a:cubicBezTo>
                  <a:cubicBezTo>
                    <a:pt x="7836" y="33464"/>
                    <a:pt x="8548" y="33567"/>
                    <a:pt x="9283" y="33567"/>
                  </a:cubicBezTo>
                  <a:cubicBezTo>
                    <a:pt x="9386" y="33567"/>
                    <a:pt x="9490" y="33565"/>
                    <a:pt x="9594" y="33561"/>
                  </a:cubicBezTo>
                  <a:cubicBezTo>
                    <a:pt x="10407" y="33529"/>
                    <a:pt x="11253" y="33301"/>
                    <a:pt x="12001" y="32943"/>
                  </a:cubicBezTo>
                  <a:lnTo>
                    <a:pt x="12066" y="32943"/>
                  </a:lnTo>
                  <a:lnTo>
                    <a:pt x="23350" y="11773"/>
                  </a:lnTo>
                  <a:cubicBezTo>
                    <a:pt x="23415" y="11480"/>
                    <a:pt x="23578" y="11220"/>
                    <a:pt x="23675" y="10960"/>
                  </a:cubicBezTo>
                  <a:lnTo>
                    <a:pt x="24033" y="10180"/>
                  </a:lnTo>
                  <a:cubicBezTo>
                    <a:pt x="24456" y="9204"/>
                    <a:pt x="24911" y="8261"/>
                    <a:pt x="25334" y="7285"/>
                  </a:cubicBezTo>
                  <a:cubicBezTo>
                    <a:pt x="25529" y="6830"/>
                    <a:pt x="25756" y="6342"/>
                    <a:pt x="25984" y="5854"/>
                  </a:cubicBezTo>
                  <a:cubicBezTo>
                    <a:pt x="26082" y="5627"/>
                    <a:pt x="26212" y="5399"/>
                    <a:pt x="26309" y="5172"/>
                  </a:cubicBezTo>
                  <a:cubicBezTo>
                    <a:pt x="26407" y="4911"/>
                    <a:pt x="26504" y="4684"/>
                    <a:pt x="26634" y="4489"/>
                  </a:cubicBezTo>
                  <a:lnTo>
                    <a:pt x="26602" y="4489"/>
                  </a:lnTo>
                  <a:cubicBezTo>
                    <a:pt x="26569" y="4424"/>
                    <a:pt x="26537" y="4391"/>
                    <a:pt x="26504" y="4391"/>
                  </a:cubicBezTo>
                  <a:cubicBezTo>
                    <a:pt x="26504" y="4359"/>
                    <a:pt x="26472" y="4359"/>
                    <a:pt x="26472" y="4359"/>
                  </a:cubicBezTo>
                  <a:cubicBezTo>
                    <a:pt x="26439" y="4359"/>
                    <a:pt x="26407" y="4326"/>
                    <a:pt x="26407" y="4294"/>
                  </a:cubicBezTo>
                  <a:cubicBezTo>
                    <a:pt x="26374" y="4261"/>
                    <a:pt x="26374" y="4228"/>
                    <a:pt x="26407" y="4196"/>
                  </a:cubicBezTo>
                  <a:cubicBezTo>
                    <a:pt x="26407" y="4163"/>
                    <a:pt x="26407" y="4163"/>
                    <a:pt x="26407" y="4163"/>
                  </a:cubicBezTo>
                  <a:cubicBezTo>
                    <a:pt x="26439" y="4131"/>
                    <a:pt x="26439" y="4131"/>
                    <a:pt x="26439" y="4098"/>
                  </a:cubicBezTo>
                  <a:lnTo>
                    <a:pt x="26439" y="4066"/>
                  </a:lnTo>
                  <a:cubicBezTo>
                    <a:pt x="26439" y="4066"/>
                    <a:pt x="26439" y="4066"/>
                    <a:pt x="26439" y="4033"/>
                  </a:cubicBezTo>
                  <a:cubicBezTo>
                    <a:pt x="26439" y="4001"/>
                    <a:pt x="26407" y="4001"/>
                    <a:pt x="26407" y="3968"/>
                  </a:cubicBezTo>
                  <a:cubicBezTo>
                    <a:pt x="26407" y="3968"/>
                    <a:pt x="26374" y="3968"/>
                    <a:pt x="26374" y="3936"/>
                  </a:cubicBezTo>
                  <a:cubicBezTo>
                    <a:pt x="26342" y="3936"/>
                    <a:pt x="26342" y="3903"/>
                    <a:pt x="26309" y="3903"/>
                  </a:cubicBezTo>
                  <a:lnTo>
                    <a:pt x="26277" y="3903"/>
                  </a:lnTo>
                  <a:cubicBezTo>
                    <a:pt x="26277" y="3871"/>
                    <a:pt x="26277" y="3871"/>
                    <a:pt x="26277" y="3871"/>
                  </a:cubicBezTo>
                  <a:lnTo>
                    <a:pt x="26179" y="3871"/>
                  </a:lnTo>
                  <a:cubicBezTo>
                    <a:pt x="26179" y="3838"/>
                    <a:pt x="26179" y="3838"/>
                    <a:pt x="26179" y="3838"/>
                  </a:cubicBezTo>
                  <a:cubicBezTo>
                    <a:pt x="26147" y="3838"/>
                    <a:pt x="26114" y="3838"/>
                    <a:pt x="26082" y="3806"/>
                  </a:cubicBezTo>
                  <a:lnTo>
                    <a:pt x="26049" y="3806"/>
                  </a:lnTo>
                  <a:cubicBezTo>
                    <a:pt x="25659" y="3806"/>
                    <a:pt x="25204" y="3741"/>
                    <a:pt x="24813" y="3676"/>
                  </a:cubicBezTo>
                  <a:cubicBezTo>
                    <a:pt x="23968" y="3546"/>
                    <a:pt x="23155" y="3285"/>
                    <a:pt x="22374" y="2993"/>
                  </a:cubicBezTo>
                  <a:cubicBezTo>
                    <a:pt x="21984" y="2830"/>
                    <a:pt x="21626" y="2635"/>
                    <a:pt x="21236" y="2440"/>
                  </a:cubicBezTo>
                  <a:cubicBezTo>
                    <a:pt x="20878" y="2245"/>
                    <a:pt x="20521" y="2017"/>
                    <a:pt x="20196" y="1757"/>
                  </a:cubicBezTo>
                  <a:cubicBezTo>
                    <a:pt x="20196" y="1757"/>
                    <a:pt x="20196" y="1724"/>
                    <a:pt x="20196" y="1724"/>
                  </a:cubicBezTo>
                  <a:cubicBezTo>
                    <a:pt x="19870" y="1659"/>
                    <a:pt x="19545" y="1594"/>
                    <a:pt x="19220" y="1529"/>
                  </a:cubicBezTo>
                  <a:cubicBezTo>
                    <a:pt x="18960" y="1464"/>
                    <a:pt x="18667" y="1399"/>
                    <a:pt x="18407" y="1334"/>
                  </a:cubicBezTo>
                  <a:cubicBezTo>
                    <a:pt x="18179" y="1269"/>
                    <a:pt x="17887" y="1237"/>
                    <a:pt x="17692" y="1074"/>
                  </a:cubicBezTo>
                  <a:cubicBezTo>
                    <a:pt x="17529" y="912"/>
                    <a:pt x="17464" y="684"/>
                    <a:pt x="17626" y="521"/>
                  </a:cubicBezTo>
                  <a:cubicBezTo>
                    <a:pt x="17724" y="359"/>
                    <a:pt x="17952" y="326"/>
                    <a:pt x="18114" y="294"/>
                  </a:cubicBezTo>
                  <a:lnTo>
                    <a:pt x="18244" y="294"/>
                  </a:lnTo>
                  <a:cubicBezTo>
                    <a:pt x="17984" y="229"/>
                    <a:pt x="17692" y="164"/>
                    <a:pt x="17431" y="99"/>
                  </a:cubicBezTo>
                  <a:lnTo>
                    <a:pt x="169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9698;p107"/>
            <p:cNvSpPr/>
            <p:nvPr/>
          </p:nvSpPr>
          <p:spPr>
            <a:xfrm>
              <a:off x="3266500" y="2406275"/>
              <a:ext cx="108975" cy="174000"/>
            </a:xfrm>
            <a:custGeom>
              <a:avLst/>
              <a:gdLst/>
              <a:ahLst/>
              <a:cxnLst/>
              <a:rect l="l" t="t" r="r" b="b"/>
              <a:pathLst>
                <a:path w="4359" h="6960" extrusionOk="0">
                  <a:moveTo>
                    <a:pt x="3123" y="0"/>
                  </a:moveTo>
                  <a:cubicBezTo>
                    <a:pt x="3057" y="260"/>
                    <a:pt x="2927" y="521"/>
                    <a:pt x="2830" y="748"/>
                  </a:cubicBezTo>
                  <a:lnTo>
                    <a:pt x="2472" y="1561"/>
                  </a:lnTo>
                  <a:cubicBezTo>
                    <a:pt x="2049" y="2504"/>
                    <a:pt x="1594" y="3447"/>
                    <a:pt x="1171" y="4423"/>
                  </a:cubicBezTo>
                  <a:cubicBezTo>
                    <a:pt x="944" y="4878"/>
                    <a:pt x="749" y="5366"/>
                    <a:pt x="521" y="5854"/>
                  </a:cubicBezTo>
                  <a:cubicBezTo>
                    <a:pt x="423" y="6081"/>
                    <a:pt x="293" y="6309"/>
                    <a:pt x="196" y="6569"/>
                  </a:cubicBezTo>
                  <a:cubicBezTo>
                    <a:pt x="131" y="6699"/>
                    <a:pt x="66" y="6829"/>
                    <a:pt x="1" y="6959"/>
                  </a:cubicBezTo>
                  <a:cubicBezTo>
                    <a:pt x="33" y="6927"/>
                    <a:pt x="33" y="6927"/>
                    <a:pt x="33" y="6927"/>
                  </a:cubicBezTo>
                  <a:cubicBezTo>
                    <a:pt x="163" y="6829"/>
                    <a:pt x="261" y="6732"/>
                    <a:pt x="358" y="6634"/>
                  </a:cubicBezTo>
                  <a:cubicBezTo>
                    <a:pt x="586" y="6439"/>
                    <a:pt x="781" y="6211"/>
                    <a:pt x="976" y="6016"/>
                  </a:cubicBezTo>
                  <a:cubicBezTo>
                    <a:pt x="1692" y="5268"/>
                    <a:pt x="2342" y="4488"/>
                    <a:pt x="2895" y="3642"/>
                  </a:cubicBezTo>
                  <a:cubicBezTo>
                    <a:pt x="3188" y="3220"/>
                    <a:pt x="3448" y="2797"/>
                    <a:pt x="3708" y="2342"/>
                  </a:cubicBezTo>
                  <a:cubicBezTo>
                    <a:pt x="3838" y="2114"/>
                    <a:pt x="3936" y="1886"/>
                    <a:pt x="4066" y="1659"/>
                  </a:cubicBezTo>
                  <a:cubicBezTo>
                    <a:pt x="4131" y="1561"/>
                    <a:pt x="4163" y="1431"/>
                    <a:pt x="4228" y="1334"/>
                  </a:cubicBezTo>
                  <a:cubicBezTo>
                    <a:pt x="4261" y="1236"/>
                    <a:pt x="4326" y="1138"/>
                    <a:pt x="4358" y="1041"/>
                  </a:cubicBezTo>
                  <a:cubicBezTo>
                    <a:pt x="3805" y="586"/>
                    <a:pt x="3383" y="228"/>
                    <a:pt x="3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9" name="Google Shape;9699;p107"/>
            <p:cNvSpPr/>
            <p:nvPr/>
          </p:nvSpPr>
          <p:spPr>
            <a:xfrm>
              <a:off x="2952700" y="2116850"/>
              <a:ext cx="202450" cy="370750"/>
            </a:xfrm>
            <a:custGeom>
              <a:avLst/>
              <a:gdLst/>
              <a:ahLst/>
              <a:cxnLst/>
              <a:rect l="l" t="t" r="r" b="b"/>
              <a:pathLst>
                <a:path w="8098" h="14830" extrusionOk="0">
                  <a:moveTo>
                    <a:pt x="8097" y="0"/>
                  </a:moveTo>
                  <a:cubicBezTo>
                    <a:pt x="7902" y="130"/>
                    <a:pt x="7707" y="228"/>
                    <a:pt x="7545" y="358"/>
                  </a:cubicBezTo>
                  <a:cubicBezTo>
                    <a:pt x="6764" y="911"/>
                    <a:pt x="6081" y="1529"/>
                    <a:pt x="5431" y="2244"/>
                  </a:cubicBezTo>
                  <a:cubicBezTo>
                    <a:pt x="5171" y="2537"/>
                    <a:pt x="4943" y="2829"/>
                    <a:pt x="4715" y="3155"/>
                  </a:cubicBezTo>
                  <a:cubicBezTo>
                    <a:pt x="4650" y="3220"/>
                    <a:pt x="4618" y="3252"/>
                    <a:pt x="4585" y="3317"/>
                  </a:cubicBezTo>
                  <a:cubicBezTo>
                    <a:pt x="4455" y="3512"/>
                    <a:pt x="4325" y="3707"/>
                    <a:pt x="4195" y="3903"/>
                  </a:cubicBezTo>
                  <a:cubicBezTo>
                    <a:pt x="4130" y="4000"/>
                    <a:pt x="4065" y="4130"/>
                    <a:pt x="4000" y="4228"/>
                  </a:cubicBezTo>
                  <a:cubicBezTo>
                    <a:pt x="4000" y="4260"/>
                    <a:pt x="4000" y="4325"/>
                    <a:pt x="3967" y="4358"/>
                  </a:cubicBezTo>
                  <a:cubicBezTo>
                    <a:pt x="2504" y="6114"/>
                    <a:pt x="1821" y="8715"/>
                    <a:pt x="1236" y="10992"/>
                  </a:cubicBezTo>
                  <a:cubicBezTo>
                    <a:pt x="943" y="12130"/>
                    <a:pt x="683" y="13171"/>
                    <a:pt x="358" y="14049"/>
                  </a:cubicBezTo>
                  <a:cubicBezTo>
                    <a:pt x="260" y="14211"/>
                    <a:pt x="163" y="14504"/>
                    <a:pt x="0" y="14829"/>
                  </a:cubicBezTo>
                  <a:cubicBezTo>
                    <a:pt x="325" y="14439"/>
                    <a:pt x="650" y="14016"/>
                    <a:pt x="1008" y="13626"/>
                  </a:cubicBezTo>
                  <a:cubicBezTo>
                    <a:pt x="1659" y="12878"/>
                    <a:pt x="2341" y="12130"/>
                    <a:pt x="2992" y="11350"/>
                  </a:cubicBezTo>
                  <a:cubicBezTo>
                    <a:pt x="3252" y="11057"/>
                    <a:pt x="3512" y="10732"/>
                    <a:pt x="3772" y="10407"/>
                  </a:cubicBezTo>
                  <a:cubicBezTo>
                    <a:pt x="4163" y="9886"/>
                    <a:pt x="4553" y="9333"/>
                    <a:pt x="4878" y="8748"/>
                  </a:cubicBezTo>
                  <a:cubicBezTo>
                    <a:pt x="5073" y="8455"/>
                    <a:pt x="5203" y="8130"/>
                    <a:pt x="5366" y="7837"/>
                  </a:cubicBezTo>
                  <a:cubicBezTo>
                    <a:pt x="5496" y="7545"/>
                    <a:pt x="5593" y="7252"/>
                    <a:pt x="5724" y="6927"/>
                  </a:cubicBezTo>
                  <a:cubicBezTo>
                    <a:pt x="5593" y="6894"/>
                    <a:pt x="5463" y="6862"/>
                    <a:pt x="5366" y="6862"/>
                  </a:cubicBezTo>
                  <a:cubicBezTo>
                    <a:pt x="5106" y="6797"/>
                    <a:pt x="4813" y="6732"/>
                    <a:pt x="4585" y="6602"/>
                  </a:cubicBezTo>
                  <a:cubicBezTo>
                    <a:pt x="4423" y="6504"/>
                    <a:pt x="4293" y="6342"/>
                    <a:pt x="4293" y="6146"/>
                  </a:cubicBezTo>
                  <a:cubicBezTo>
                    <a:pt x="4293" y="6049"/>
                    <a:pt x="4325" y="5984"/>
                    <a:pt x="4358" y="5919"/>
                  </a:cubicBezTo>
                  <a:cubicBezTo>
                    <a:pt x="4423" y="5789"/>
                    <a:pt x="4553" y="5691"/>
                    <a:pt x="4683" y="5626"/>
                  </a:cubicBezTo>
                  <a:cubicBezTo>
                    <a:pt x="4765" y="5599"/>
                    <a:pt x="4848" y="5589"/>
                    <a:pt x="4933" y="5589"/>
                  </a:cubicBezTo>
                  <a:cubicBezTo>
                    <a:pt x="5049" y="5589"/>
                    <a:pt x="5169" y="5607"/>
                    <a:pt x="5301" y="5626"/>
                  </a:cubicBezTo>
                  <a:cubicBezTo>
                    <a:pt x="5301" y="5431"/>
                    <a:pt x="5496" y="5268"/>
                    <a:pt x="5691" y="5268"/>
                  </a:cubicBezTo>
                  <a:cubicBezTo>
                    <a:pt x="5726" y="5260"/>
                    <a:pt x="5763" y="5256"/>
                    <a:pt x="5802" y="5256"/>
                  </a:cubicBezTo>
                  <a:cubicBezTo>
                    <a:pt x="5908" y="5256"/>
                    <a:pt x="6027" y="5286"/>
                    <a:pt x="6146" y="5333"/>
                  </a:cubicBezTo>
                  <a:cubicBezTo>
                    <a:pt x="6244" y="5333"/>
                    <a:pt x="6341" y="5366"/>
                    <a:pt x="6439" y="5399"/>
                  </a:cubicBezTo>
                  <a:cubicBezTo>
                    <a:pt x="6439" y="5301"/>
                    <a:pt x="6471" y="5236"/>
                    <a:pt x="6504" y="5138"/>
                  </a:cubicBezTo>
                  <a:cubicBezTo>
                    <a:pt x="6504" y="5106"/>
                    <a:pt x="6504" y="5073"/>
                    <a:pt x="6536" y="5073"/>
                  </a:cubicBezTo>
                  <a:cubicBezTo>
                    <a:pt x="6536" y="4943"/>
                    <a:pt x="6569" y="4813"/>
                    <a:pt x="6602" y="4683"/>
                  </a:cubicBezTo>
                  <a:cubicBezTo>
                    <a:pt x="6667" y="4455"/>
                    <a:pt x="6732" y="4228"/>
                    <a:pt x="6797" y="3968"/>
                  </a:cubicBezTo>
                  <a:cubicBezTo>
                    <a:pt x="7024" y="3122"/>
                    <a:pt x="7252" y="2309"/>
                    <a:pt x="7512" y="1464"/>
                  </a:cubicBezTo>
                  <a:cubicBezTo>
                    <a:pt x="7642" y="976"/>
                    <a:pt x="7772" y="423"/>
                    <a:pt x="80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0" name="Google Shape;9700;p107"/>
            <p:cNvSpPr/>
            <p:nvPr/>
          </p:nvSpPr>
          <p:spPr>
            <a:xfrm>
              <a:off x="3088450" y="2252625"/>
              <a:ext cx="74825" cy="18700"/>
            </a:xfrm>
            <a:custGeom>
              <a:avLst/>
              <a:gdLst/>
              <a:ahLst/>
              <a:cxnLst/>
              <a:rect l="l" t="t" r="r" b="b"/>
              <a:pathLst>
                <a:path w="2993" h="748" extrusionOk="0">
                  <a:moveTo>
                    <a:pt x="261" y="0"/>
                  </a:moveTo>
                  <a:cubicBezTo>
                    <a:pt x="131" y="0"/>
                    <a:pt x="1" y="98"/>
                    <a:pt x="1" y="228"/>
                  </a:cubicBezTo>
                  <a:cubicBezTo>
                    <a:pt x="33" y="228"/>
                    <a:pt x="33" y="260"/>
                    <a:pt x="66" y="260"/>
                  </a:cubicBezTo>
                  <a:cubicBezTo>
                    <a:pt x="359" y="293"/>
                    <a:pt x="651" y="358"/>
                    <a:pt x="944" y="423"/>
                  </a:cubicBezTo>
                  <a:cubicBezTo>
                    <a:pt x="1627" y="553"/>
                    <a:pt x="2310" y="650"/>
                    <a:pt x="2993" y="748"/>
                  </a:cubicBezTo>
                  <a:lnTo>
                    <a:pt x="1887" y="423"/>
                  </a:lnTo>
                  <a:lnTo>
                    <a:pt x="781" y="98"/>
                  </a:lnTo>
                  <a:cubicBezTo>
                    <a:pt x="619" y="65"/>
                    <a:pt x="456" y="0"/>
                    <a:pt x="261" y="0"/>
                  </a:cubicBezTo>
                  <a:close/>
                </a:path>
              </a:pathLst>
            </a:custGeom>
            <a:solidFill>
              <a:srgbClr val="EACF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1" name="Google Shape;9701;p107"/>
            <p:cNvSpPr/>
            <p:nvPr/>
          </p:nvSpPr>
          <p:spPr>
            <a:xfrm>
              <a:off x="3064075" y="2263025"/>
              <a:ext cx="290250" cy="122950"/>
            </a:xfrm>
            <a:custGeom>
              <a:avLst/>
              <a:gdLst/>
              <a:ahLst/>
              <a:cxnLst/>
              <a:rect l="l" t="t" r="r" b="b"/>
              <a:pathLst>
                <a:path w="11610" h="4918" extrusionOk="0">
                  <a:moveTo>
                    <a:pt x="469" y="0"/>
                  </a:moveTo>
                  <a:cubicBezTo>
                    <a:pt x="431" y="0"/>
                    <a:pt x="394" y="2"/>
                    <a:pt x="358" y="7"/>
                  </a:cubicBezTo>
                  <a:cubicBezTo>
                    <a:pt x="195" y="39"/>
                    <a:pt x="0" y="234"/>
                    <a:pt x="130" y="397"/>
                  </a:cubicBezTo>
                  <a:cubicBezTo>
                    <a:pt x="130" y="430"/>
                    <a:pt x="163" y="462"/>
                    <a:pt x="195" y="462"/>
                  </a:cubicBezTo>
                  <a:cubicBezTo>
                    <a:pt x="293" y="560"/>
                    <a:pt x="456" y="625"/>
                    <a:pt x="586" y="657"/>
                  </a:cubicBezTo>
                  <a:cubicBezTo>
                    <a:pt x="1691" y="950"/>
                    <a:pt x="2829" y="1210"/>
                    <a:pt x="3935" y="1503"/>
                  </a:cubicBezTo>
                  <a:cubicBezTo>
                    <a:pt x="4000" y="1503"/>
                    <a:pt x="4000" y="1535"/>
                    <a:pt x="4033" y="1568"/>
                  </a:cubicBezTo>
                  <a:lnTo>
                    <a:pt x="4228" y="1600"/>
                  </a:lnTo>
                  <a:cubicBezTo>
                    <a:pt x="4781" y="1665"/>
                    <a:pt x="5333" y="1763"/>
                    <a:pt x="5854" y="1958"/>
                  </a:cubicBezTo>
                  <a:cubicBezTo>
                    <a:pt x="5941" y="1987"/>
                    <a:pt x="5899" y="2093"/>
                    <a:pt x="5819" y="2093"/>
                  </a:cubicBezTo>
                  <a:cubicBezTo>
                    <a:pt x="5810" y="2093"/>
                    <a:pt x="5799" y="2092"/>
                    <a:pt x="5789" y="2088"/>
                  </a:cubicBezTo>
                  <a:cubicBezTo>
                    <a:pt x="5236" y="1990"/>
                    <a:pt x="4683" y="1860"/>
                    <a:pt x="4130" y="1795"/>
                  </a:cubicBezTo>
                  <a:cubicBezTo>
                    <a:pt x="3642" y="1730"/>
                    <a:pt x="3122" y="1698"/>
                    <a:pt x="2634" y="1698"/>
                  </a:cubicBezTo>
                  <a:cubicBezTo>
                    <a:pt x="2504" y="1698"/>
                    <a:pt x="2277" y="1698"/>
                    <a:pt x="2244" y="1860"/>
                  </a:cubicBezTo>
                  <a:cubicBezTo>
                    <a:pt x="2179" y="2056"/>
                    <a:pt x="2504" y="2153"/>
                    <a:pt x="2667" y="2186"/>
                  </a:cubicBezTo>
                  <a:cubicBezTo>
                    <a:pt x="3187" y="2283"/>
                    <a:pt x="3675" y="2413"/>
                    <a:pt x="4163" y="2511"/>
                  </a:cubicBezTo>
                  <a:lnTo>
                    <a:pt x="4911" y="2673"/>
                  </a:lnTo>
                  <a:cubicBezTo>
                    <a:pt x="5171" y="2738"/>
                    <a:pt x="5431" y="2771"/>
                    <a:pt x="5659" y="2868"/>
                  </a:cubicBezTo>
                  <a:cubicBezTo>
                    <a:pt x="5777" y="2928"/>
                    <a:pt x="5707" y="3068"/>
                    <a:pt x="5620" y="3068"/>
                  </a:cubicBezTo>
                  <a:cubicBezTo>
                    <a:pt x="5611" y="3068"/>
                    <a:pt x="5602" y="3067"/>
                    <a:pt x="5594" y="3064"/>
                  </a:cubicBezTo>
                  <a:cubicBezTo>
                    <a:pt x="5431" y="3064"/>
                    <a:pt x="5268" y="2999"/>
                    <a:pt x="5106" y="2966"/>
                  </a:cubicBezTo>
                  <a:lnTo>
                    <a:pt x="5106" y="2966"/>
                  </a:lnTo>
                  <a:cubicBezTo>
                    <a:pt x="5399" y="3129"/>
                    <a:pt x="5659" y="3291"/>
                    <a:pt x="5951" y="3454"/>
                  </a:cubicBezTo>
                  <a:cubicBezTo>
                    <a:pt x="6699" y="3812"/>
                    <a:pt x="7447" y="4104"/>
                    <a:pt x="8260" y="4332"/>
                  </a:cubicBezTo>
                  <a:cubicBezTo>
                    <a:pt x="8650" y="4429"/>
                    <a:pt x="9041" y="4494"/>
                    <a:pt x="9463" y="4560"/>
                  </a:cubicBezTo>
                  <a:cubicBezTo>
                    <a:pt x="9854" y="4625"/>
                    <a:pt x="10276" y="4657"/>
                    <a:pt x="10667" y="4722"/>
                  </a:cubicBezTo>
                  <a:cubicBezTo>
                    <a:pt x="10732" y="4722"/>
                    <a:pt x="10764" y="4755"/>
                    <a:pt x="10764" y="4820"/>
                  </a:cubicBezTo>
                  <a:cubicBezTo>
                    <a:pt x="10829" y="4820"/>
                    <a:pt x="10862" y="4820"/>
                    <a:pt x="10894" y="4852"/>
                  </a:cubicBezTo>
                  <a:cubicBezTo>
                    <a:pt x="10927" y="4885"/>
                    <a:pt x="10959" y="4885"/>
                    <a:pt x="10992" y="4917"/>
                  </a:cubicBezTo>
                  <a:cubicBezTo>
                    <a:pt x="11057" y="4690"/>
                    <a:pt x="11154" y="4397"/>
                    <a:pt x="11252" y="4039"/>
                  </a:cubicBezTo>
                  <a:cubicBezTo>
                    <a:pt x="11285" y="3942"/>
                    <a:pt x="11317" y="3877"/>
                    <a:pt x="11350" y="3779"/>
                  </a:cubicBezTo>
                  <a:cubicBezTo>
                    <a:pt x="11447" y="3486"/>
                    <a:pt x="11512" y="3259"/>
                    <a:pt x="11610" y="3064"/>
                  </a:cubicBezTo>
                  <a:lnTo>
                    <a:pt x="11577" y="3064"/>
                  </a:lnTo>
                  <a:cubicBezTo>
                    <a:pt x="11057" y="2934"/>
                    <a:pt x="10569" y="2673"/>
                    <a:pt x="10114" y="2381"/>
                  </a:cubicBezTo>
                  <a:cubicBezTo>
                    <a:pt x="9626" y="2088"/>
                    <a:pt x="9171" y="1763"/>
                    <a:pt x="8683" y="1503"/>
                  </a:cubicBezTo>
                  <a:cubicBezTo>
                    <a:pt x="7675" y="1015"/>
                    <a:pt x="6537" y="917"/>
                    <a:pt x="5464" y="787"/>
                  </a:cubicBezTo>
                  <a:cubicBezTo>
                    <a:pt x="4293" y="657"/>
                    <a:pt x="3155" y="462"/>
                    <a:pt x="2016" y="267"/>
                  </a:cubicBezTo>
                  <a:cubicBezTo>
                    <a:pt x="1724" y="202"/>
                    <a:pt x="1431" y="169"/>
                    <a:pt x="1171" y="104"/>
                  </a:cubicBezTo>
                  <a:cubicBezTo>
                    <a:pt x="947" y="76"/>
                    <a:pt x="699" y="0"/>
                    <a:pt x="469" y="0"/>
                  </a:cubicBezTo>
                  <a:close/>
                </a:path>
              </a:pathLst>
            </a:custGeom>
            <a:solidFill>
              <a:srgbClr val="EACF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2" name="Google Shape;9702;p107"/>
            <p:cNvSpPr/>
            <p:nvPr/>
          </p:nvSpPr>
          <p:spPr>
            <a:xfrm>
              <a:off x="3172200" y="2059125"/>
              <a:ext cx="256125" cy="147975"/>
            </a:xfrm>
            <a:custGeom>
              <a:avLst/>
              <a:gdLst/>
              <a:ahLst/>
              <a:cxnLst/>
              <a:rect l="l" t="t" r="r" b="b"/>
              <a:pathLst>
                <a:path w="10245" h="5919" extrusionOk="0">
                  <a:moveTo>
                    <a:pt x="9886" y="0"/>
                  </a:moveTo>
                  <a:cubicBezTo>
                    <a:pt x="9886" y="0"/>
                    <a:pt x="9886" y="0"/>
                    <a:pt x="9886" y="33"/>
                  </a:cubicBezTo>
                  <a:cubicBezTo>
                    <a:pt x="9724" y="618"/>
                    <a:pt x="9496" y="1236"/>
                    <a:pt x="9073" y="1724"/>
                  </a:cubicBezTo>
                  <a:cubicBezTo>
                    <a:pt x="9041" y="1756"/>
                    <a:pt x="8976" y="1789"/>
                    <a:pt x="8943" y="1821"/>
                  </a:cubicBezTo>
                  <a:cubicBezTo>
                    <a:pt x="8716" y="2049"/>
                    <a:pt x="8423" y="2212"/>
                    <a:pt x="8098" y="2309"/>
                  </a:cubicBezTo>
                  <a:cubicBezTo>
                    <a:pt x="7903" y="2374"/>
                    <a:pt x="7708" y="2407"/>
                    <a:pt x="7512" y="2439"/>
                  </a:cubicBezTo>
                  <a:cubicBezTo>
                    <a:pt x="7350" y="2439"/>
                    <a:pt x="7187" y="2472"/>
                    <a:pt x="6992" y="2472"/>
                  </a:cubicBezTo>
                  <a:cubicBezTo>
                    <a:pt x="6481" y="2503"/>
                    <a:pt x="5971" y="2518"/>
                    <a:pt x="5460" y="2518"/>
                  </a:cubicBezTo>
                  <a:cubicBezTo>
                    <a:pt x="4377" y="2518"/>
                    <a:pt x="3294" y="2452"/>
                    <a:pt x="2212" y="2342"/>
                  </a:cubicBezTo>
                  <a:cubicBezTo>
                    <a:pt x="1821" y="2277"/>
                    <a:pt x="1431" y="2244"/>
                    <a:pt x="1041" y="2179"/>
                  </a:cubicBezTo>
                  <a:cubicBezTo>
                    <a:pt x="846" y="2179"/>
                    <a:pt x="618" y="2147"/>
                    <a:pt x="423" y="2082"/>
                  </a:cubicBezTo>
                  <a:cubicBezTo>
                    <a:pt x="423" y="2082"/>
                    <a:pt x="423" y="2114"/>
                    <a:pt x="423" y="2114"/>
                  </a:cubicBezTo>
                  <a:cubicBezTo>
                    <a:pt x="586" y="2407"/>
                    <a:pt x="618" y="2732"/>
                    <a:pt x="553" y="3025"/>
                  </a:cubicBezTo>
                  <a:cubicBezTo>
                    <a:pt x="456" y="3317"/>
                    <a:pt x="261" y="3610"/>
                    <a:pt x="0" y="3773"/>
                  </a:cubicBezTo>
                  <a:cubicBezTo>
                    <a:pt x="0" y="3773"/>
                    <a:pt x="0" y="3805"/>
                    <a:pt x="0" y="3805"/>
                  </a:cubicBezTo>
                  <a:cubicBezTo>
                    <a:pt x="130" y="4358"/>
                    <a:pt x="553" y="4813"/>
                    <a:pt x="1074" y="5106"/>
                  </a:cubicBezTo>
                  <a:cubicBezTo>
                    <a:pt x="1399" y="5269"/>
                    <a:pt x="1756" y="5366"/>
                    <a:pt x="2114" y="5464"/>
                  </a:cubicBezTo>
                  <a:cubicBezTo>
                    <a:pt x="2244" y="5496"/>
                    <a:pt x="2407" y="5529"/>
                    <a:pt x="2569" y="5561"/>
                  </a:cubicBezTo>
                  <a:cubicBezTo>
                    <a:pt x="2765" y="5626"/>
                    <a:pt x="2992" y="5659"/>
                    <a:pt x="3187" y="5691"/>
                  </a:cubicBezTo>
                  <a:cubicBezTo>
                    <a:pt x="3935" y="5821"/>
                    <a:pt x="4683" y="5919"/>
                    <a:pt x="5431" y="5919"/>
                  </a:cubicBezTo>
                  <a:cubicBezTo>
                    <a:pt x="6179" y="5919"/>
                    <a:pt x="6927" y="5854"/>
                    <a:pt x="7675" y="5724"/>
                  </a:cubicBezTo>
                  <a:cubicBezTo>
                    <a:pt x="7708" y="5691"/>
                    <a:pt x="7740" y="5691"/>
                    <a:pt x="7805" y="5691"/>
                  </a:cubicBezTo>
                  <a:cubicBezTo>
                    <a:pt x="8000" y="5626"/>
                    <a:pt x="8228" y="5594"/>
                    <a:pt x="8455" y="5529"/>
                  </a:cubicBezTo>
                  <a:cubicBezTo>
                    <a:pt x="8455" y="5496"/>
                    <a:pt x="8455" y="5496"/>
                    <a:pt x="8455" y="5464"/>
                  </a:cubicBezTo>
                  <a:cubicBezTo>
                    <a:pt x="8455" y="5431"/>
                    <a:pt x="8455" y="5399"/>
                    <a:pt x="8488" y="5366"/>
                  </a:cubicBezTo>
                  <a:cubicBezTo>
                    <a:pt x="8488" y="5366"/>
                    <a:pt x="8488" y="5334"/>
                    <a:pt x="8488" y="5301"/>
                  </a:cubicBezTo>
                  <a:cubicBezTo>
                    <a:pt x="8488" y="5269"/>
                    <a:pt x="8521" y="5204"/>
                    <a:pt x="8521" y="5171"/>
                  </a:cubicBezTo>
                  <a:cubicBezTo>
                    <a:pt x="8521" y="5041"/>
                    <a:pt x="8553" y="4943"/>
                    <a:pt x="8586" y="4846"/>
                  </a:cubicBezTo>
                  <a:cubicBezTo>
                    <a:pt x="8618" y="4651"/>
                    <a:pt x="8651" y="4456"/>
                    <a:pt x="8716" y="4228"/>
                  </a:cubicBezTo>
                  <a:cubicBezTo>
                    <a:pt x="8878" y="3512"/>
                    <a:pt x="9106" y="2797"/>
                    <a:pt x="9366" y="2114"/>
                  </a:cubicBezTo>
                  <a:cubicBezTo>
                    <a:pt x="9496" y="1756"/>
                    <a:pt x="9626" y="1399"/>
                    <a:pt x="9789" y="1074"/>
                  </a:cubicBezTo>
                  <a:cubicBezTo>
                    <a:pt x="9854" y="878"/>
                    <a:pt x="9951" y="716"/>
                    <a:pt x="10016" y="553"/>
                  </a:cubicBezTo>
                  <a:cubicBezTo>
                    <a:pt x="10079" y="396"/>
                    <a:pt x="10173" y="269"/>
                    <a:pt x="10238" y="143"/>
                  </a:cubicBezTo>
                  <a:lnTo>
                    <a:pt x="10238" y="143"/>
                  </a:lnTo>
                  <a:cubicBezTo>
                    <a:pt x="10242" y="147"/>
                    <a:pt x="10244" y="154"/>
                    <a:pt x="10244" y="163"/>
                  </a:cubicBezTo>
                  <a:lnTo>
                    <a:pt x="10244" y="130"/>
                  </a:lnTo>
                  <a:cubicBezTo>
                    <a:pt x="10242" y="135"/>
                    <a:pt x="10240" y="139"/>
                    <a:pt x="10238" y="143"/>
                  </a:cubicBezTo>
                  <a:lnTo>
                    <a:pt x="10238" y="143"/>
                  </a:lnTo>
                  <a:cubicBezTo>
                    <a:pt x="10228" y="130"/>
                    <a:pt x="10212" y="130"/>
                    <a:pt x="10212" y="130"/>
                  </a:cubicBezTo>
                  <a:cubicBezTo>
                    <a:pt x="10114" y="98"/>
                    <a:pt x="9984" y="65"/>
                    <a:pt x="9886" y="0"/>
                  </a:cubicBezTo>
                  <a:close/>
                </a:path>
              </a:pathLst>
            </a:custGeom>
            <a:solidFill>
              <a:srgbClr val="EACF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3" name="Google Shape;9703;p107"/>
            <p:cNvSpPr/>
            <p:nvPr/>
          </p:nvSpPr>
          <p:spPr>
            <a:xfrm>
              <a:off x="3446175" y="1956675"/>
              <a:ext cx="56125" cy="85400"/>
            </a:xfrm>
            <a:custGeom>
              <a:avLst/>
              <a:gdLst/>
              <a:ahLst/>
              <a:cxnLst/>
              <a:rect l="l" t="t" r="r" b="b"/>
              <a:pathLst>
                <a:path w="2245" h="3416" extrusionOk="0">
                  <a:moveTo>
                    <a:pt x="488" y="1"/>
                  </a:moveTo>
                  <a:cubicBezTo>
                    <a:pt x="488" y="1"/>
                    <a:pt x="488" y="33"/>
                    <a:pt x="456" y="33"/>
                  </a:cubicBezTo>
                  <a:cubicBezTo>
                    <a:pt x="391" y="229"/>
                    <a:pt x="326" y="424"/>
                    <a:pt x="228" y="619"/>
                  </a:cubicBezTo>
                  <a:cubicBezTo>
                    <a:pt x="163" y="716"/>
                    <a:pt x="131" y="814"/>
                    <a:pt x="98" y="911"/>
                  </a:cubicBezTo>
                  <a:cubicBezTo>
                    <a:pt x="66" y="944"/>
                    <a:pt x="33" y="1009"/>
                    <a:pt x="0" y="1042"/>
                  </a:cubicBezTo>
                  <a:cubicBezTo>
                    <a:pt x="66" y="1107"/>
                    <a:pt x="131" y="1139"/>
                    <a:pt x="196" y="1172"/>
                  </a:cubicBezTo>
                  <a:cubicBezTo>
                    <a:pt x="358" y="1269"/>
                    <a:pt x="488" y="1399"/>
                    <a:pt x="618" y="1562"/>
                  </a:cubicBezTo>
                  <a:cubicBezTo>
                    <a:pt x="1009" y="2082"/>
                    <a:pt x="1074" y="2830"/>
                    <a:pt x="748" y="3415"/>
                  </a:cubicBezTo>
                  <a:cubicBezTo>
                    <a:pt x="846" y="3383"/>
                    <a:pt x="911" y="3350"/>
                    <a:pt x="976" y="3285"/>
                  </a:cubicBezTo>
                  <a:cubicBezTo>
                    <a:pt x="1139" y="3188"/>
                    <a:pt x="1301" y="3090"/>
                    <a:pt x="1464" y="2993"/>
                  </a:cubicBezTo>
                  <a:cubicBezTo>
                    <a:pt x="1594" y="2895"/>
                    <a:pt x="1757" y="2765"/>
                    <a:pt x="1887" y="2635"/>
                  </a:cubicBezTo>
                  <a:cubicBezTo>
                    <a:pt x="1984" y="2570"/>
                    <a:pt x="2049" y="2505"/>
                    <a:pt x="2114" y="2440"/>
                  </a:cubicBezTo>
                  <a:cubicBezTo>
                    <a:pt x="2179" y="2407"/>
                    <a:pt x="2212" y="2375"/>
                    <a:pt x="2244" y="2310"/>
                  </a:cubicBezTo>
                  <a:cubicBezTo>
                    <a:pt x="2082" y="2277"/>
                    <a:pt x="1919" y="2212"/>
                    <a:pt x="1757" y="2147"/>
                  </a:cubicBezTo>
                  <a:cubicBezTo>
                    <a:pt x="1301" y="1952"/>
                    <a:pt x="813" y="1659"/>
                    <a:pt x="456" y="1302"/>
                  </a:cubicBezTo>
                  <a:cubicBezTo>
                    <a:pt x="442" y="1315"/>
                    <a:pt x="429" y="1323"/>
                    <a:pt x="418" y="1323"/>
                  </a:cubicBezTo>
                  <a:cubicBezTo>
                    <a:pt x="402" y="1323"/>
                    <a:pt x="391" y="1307"/>
                    <a:pt x="391" y="1269"/>
                  </a:cubicBezTo>
                  <a:cubicBezTo>
                    <a:pt x="326" y="1107"/>
                    <a:pt x="391" y="879"/>
                    <a:pt x="391" y="684"/>
                  </a:cubicBezTo>
                  <a:cubicBezTo>
                    <a:pt x="423" y="489"/>
                    <a:pt x="456" y="261"/>
                    <a:pt x="488" y="66"/>
                  </a:cubicBezTo>
                  <a:cubicBezTo>
                    <a:pt x="488" y="33"/>
                    <a:pt x="488" y="1"/>
                    <a:pt x="4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9704;p107"/>
            <p:cNvSpPr/>
            <p:nvPr/>
          </p:nvSpPr>
          <p:spPr>
            <a:xfrm>
              <a:off x="3233175" y="1691875"/>
              <a:ext cx="370750" cy="332325"/>
            </a:xfrm>
            <a:custGeom>
              <a:avLst/>
              <a:gdLst/>
              <a:ahLst/>
              <a:cxnLst/>
              <a:rect l="l" t="t" r="r" b="b"/>
              <a:pathLst>
                <a:path w="14830" h="13293" extrusionOk="0">
                  <a:moveTo>
                    <a:pt x="4577" y="0"/>
                  </a:moveTo>
                  <a:cubicBezTo>
                    <a:pt x="3854" y="0"/>
                    <a:pt x="3121" y="79"/>
                    <a:pt x="2407" y="252"/>
                  </a:cubicBezTo>
                  <a:cubicBezTo>
                    <a:pt x="1952" y="349"/>
                    <a:pt x="1464" y="479"/>
                    <a:pt x="1008" y="642"/>
                  </a:cubicBezTo>
                  <a:cubicBezTo>
                    <a:pt x="781" y="740"/>
                    <a:pt x="553" y="805"/>
                    <a:pt x="358" y="902"/>
                  </a:cubicBezTo>
                  <a:cubicBezTo>
                    <a:pt x="228" y="967"/>
                    <a:pt x="130" y="1032"/>
                    <a:pt x="0" y="1097"/>
                  </a:cubicBezTo>
                  <a:cubicBezTo>
                    <a:pt x="130" y="1097"/>
                    <a:pt x="260" y="1097"/>
                    <a:pt x="391" y="1162"/>
                  </a:cubicBezTo>
                  <a:cubicBezTo>
                    <a:pt x="748" y="1260"/>
                    <a:pt x="1073" y="1520"/>
                    <a:pt x="1236" y="1845"/>
                  </a:cubicBezTo>
                  <a:lnTo>
                    <a:pt x="1334" y="1845"/>
                  </a:lnTo>
                  <a:cubicBezTo>
                    <a:pt x="1334" y="1845"/>
                    <a:pt x="1334" y="1813"/>
                    <a:pt x="1334" y="1813"/>
                  </a:cubicBezTo>
                  <a:cubicBezTo>
                    <a:pt x="1399" y="1780"/>
                    <a:pt x="1464" y="1748"/>
                    <a:pt x="1561" y="1748"/>
                  </a:cubicBezTo>
                  <a:cubicBezTo>
                    <a:pt x="1626" y="1731"/>
                    <a:pt x="1699" y="1723"/>
                    <a:pt x="1773" y="1723"/>
                  </a:cubicBezTo>
                  <a:cubicBezTo>
                    <a:pt x="1846" y="1723"/>
                    <a:pt x="1919" y="1731"/>
                    <a:pt x="1984" y="1748"/>
                  </a:cubicBezTo>
                  <a:cubicBezTo>
                    <a:pt x="2114" y="1780"/>
                    <a:pt x="2244" y="1878"/>
                    <a:pt x="2342" y="1975"/>
                  </a:cubicBezTo>
                  <a:cubicBezTo>
                    <a:pt x="2407" y="2040"/>
                    <a:pt x="2537" y="2170"/>
                    <a:pt x="2537" y="2300"/>
                  </a:cubicBezTo>
                  <a:cubicBezTo>
                    <a:pt x="2732" y="2561"/>
                    <a:pt x="2797" y="2918"/>
                    <a:pt x="2862" y="3244"/>
                  </a:cubicBezTo>
                  <a:cubicBezTo>
                    <a:pt x="2895" y="3601"/>
                    <a:pt x="2895" y="3991"/>
                    <a:pt x="2862" y="4349"/>
                  </a:cubicBezTo>
                  <a:cubicBezTo>
                    <a:pt x="2830" y="4739"/>
                    <a:pt x="2797" y="5130"/>
                    <a:pt x="2732" y="5520"/>
                  </a:cubicBezTo>
                  <a:cubicBezTo>
                    <a:pt x="2732" y="5585"/>
                    <a:pt x="2732" y="5650"/>
                    <a:pt x="2732" y="5715"/>
                  </a:cubicBezTo>
                  <a:cubicBezTo>
                    <a:pt x="2667" y="6170"/>
                    <a:pt x="2602" y="6626"/>
                    <a:pt x="2504" y="7081"/>
                  </a:cubicBezTo>
                  <a:cubicBezTo>
                    <a:pt x="2472" y="7308"/>
                    <a:pt x="2439" y="7504"/>
                    <a:pt x="2374" y="7764"/>
                  </a:cubicBezTo>
                  <a:cubicBezTo>
                    <a:pt x="2342" y="7894"/>
                    <a:pt x="2309" y="8024"/>
                    <a:pt x="2277" y="8154"/>
                  </a:cubicBezTo>
                  <a:cubicBezTo>
                    <a:pt x="2309" y="8219"/>
                    <a:pt x="2374" y="8252"/>
                    <a:pt x="2439" y="8317"/>
                  </a:cubicBezTo>
                  <a:cubicBezTo>
                    <a:pt x="2472" y="8317"/>
                    <a:pt x="2504" y="8349"/>
                    <a:pt x="2537" y="8349"/>
                  </a:cubicBezTo>
                  <a:cubicBezTo>
                    <a:pt x="2537" y="8382"/>
                    <a:pt x="2569" y="8382"/>
                    <a:pt x="2602" y="8382"/>
                  </a:cubicBezTo>
                  <a:cubicBezTo>
                    <a:pt x="2764" y="8479"/>
                    <a:pt x="2927" y="8544"/>
                    <a:pt x="3090" y="8642"/>
                  </a:cubicBezTo>
                  <a:lnTo>
                    <a:pt x="3122" y="8642"/>
                  </a:lnTo>
                  <a:cubicBezTo>
                    <a:pt x="3090" y="8512"/>
                    <a:pt x="3187" y="8414"/>
                    <a:pt x="3252" y="8317"/>
                  </a:cubicBezTo>
                  <a:cubicBezTo>
                    <a:pt x="3285" y="8219"/>
                    <a:pt x="3350" y="8089"/>
                    <a:pt x="3415" y="7991"/>
                  </a:cubicBezTo>
                  <a:cubicBezTo>
                    <a:pt x="3447" y="7894"/>
                    <a:pt x="3512" y="7764"/>
                    <a:pt x="3545" y="7666"/>
                  </a:cubicBezTo>
                  <a:cubicBezTo>
                    <a:pt x="3577" y="7569"/>
                    <a:pt x="3610" y="7439"/>
                    <a:pt x="3708" y="7374"/>
                  </a:cubicBezTo>
                  <a:cubicBezTo>
                    <a:pt x="3740" y="7374"/>
                    <a:pt x="3773" y="7374"/>
                    <a:pt x="3773" y="7406"/>
                  </a:cubicBezTo>
                  <a:cubicBezTo>
                    <a:pt x="3805" y="7504"/>
                    <a:pt x="3740" y="7634"/>
                    <a:pt x="3708" y="7731"/>
                  </a:cubicBezTo>
                  <a:cubicBezTo>
                    <a:pt x="3643" y="7861"/>
                    <a:pt x="3610" y="7959"/>
                    <a:pt x="3577" y="8089"/>
                  </a:cubicBezTo>
                  <a:cubicBezTo>
                    <a:pt x="3512" y="8187"/>
                    <a:pt x="3447" y="8284"/>
                    <a:pt x="3382" y="8414"/>
                  </a:cubicBezTo>
                  <a:cubicBezTo>
                    <a:pt x="3350" y="8512"/>
                    <a:pt x="3285" y="8642"/>
                    <a:pt x="3187" y="8674"/>
                  </a:cubicBezTo>
                  <a:lnTo>
                    <a:pt x="3838" y="8967"/>
                  </a:lnTo>
                  <a:cubicBezTo>
                    <a:pt x="3968" y="8707"/>
                    <a:pt x="4098" y="8447"/>
                    <a:pt x="4228" y="8154"/>
                  </a:cubicBezTo>
                  <a:cubicBezTo>
                    <a:pt x="4488" y="7666"/>
                    <a:pt x="4683" y="7113"/>
                    <a:pt x="4878" y="6593"/>
                  </a:cubicBezTo>
                  <a:cubicBezTo>
                    <a:pt x="4943" y="6365"/>
                    <a:pt x="5008" y="6138"/>
                    <a:pt x="5073" y="5910"/>
                  </a:cubicBezTo>
                  <a:cubicBezTo>
                    <a:pt x="5073" y="5878"/>
                    <a:pt x="5106" y="5813"/>
                    <a:pt x="5106" y="5748"/>
                  </a:cubicBezTo>
                  <a:cubicBezTo>
                    <a:pt x="5138" y="5617"/>
                    <a:pt x="5171" y="5487"/>
                    <a:pt x="5203" y="5357"/>
                  </a:cubicBezTo>
                  <a:cubicBezTo>
                    <a:pt x="5236" y="5227"/>
                    <a:pt x="5236" y="5065"/>
                    <a:pt x="5301" y="4967"/>
                  </a:cubicBezTo>
                  <a:cubicBezTo>
                    <a:pt x="5317" y="4935"/>
                    <a:pt x="5350" y="4918"/>
                    <a:pt x="5378" y="4918"/>
                  </a:cubicBezTo>
                  <a:cubicBezTo>
                    <a:pt x="5407" y="4918"/>
                    <a:pt x="5431" y="4935"/>
                    <a:pt x="5431" y="4967"/>
                  </a:cubicBezTo>
                  <a:cubicBezTo>
                    <a:pt x="5464" y="5130"/>
                    <a:pt x="5399" y="5292"/>
                    <a:pt x="5366" y="5455"/>
                  </a:cubicBezTo>
                  <a:cubicBezTo>
                    <a:pt x="5334" y="5617"/>
                    <a:pt x="5301" y="5780"/>
                    <a:pt x="5269" y="5910"/>
                  </a:cubicBezTo>
                  <a:cubicBezTo>
                    <a:pt x="5236" y="6040"/>
                    <a:pt x="5203" y="6170"/>
                    <a:pt x="5171" y="6300"/>
                  </a:cubicBezTo>
                  <a:cubicBezTo>
                    <a:pt x="5041" y="6723"/>
                    <a:pt x="4878" y="7146"/>
                    <a:pt x="4716" y="7536"/>
                  </a:cubicBezTo>
                  <a:cubicBezTo>
                    <a:pt x="4586" y="7829"/>
                    <a:pt x="4488" y="8089"/>
                    <a:pt x="4358" y="8317"/>
                  </a:cubicBezTo>
                  <a:cubicBezTo>
                    <a:pt x="4228" y="8577"/>
                    <a:pt x="4065" y="8804"/>
                    <a:pt x="3935" y="9032"/>
                  </a:cubicBezTo>
                  <a:lnTo>
                    <a:pt x="4098" y="9097"/>
                  </a:lnTo>
                  <a:cubicBezTo>
                    <a:pt x="4423" y="9260"/>
                    <a:pt x="4781" y="9390"/>
                    <a:pt x="5106" y="9552"/>
                  </a:cubicBezTo>
                  <a:lnTo>
                    <a:pt x="5626" y="9747"/>
                  </a:lnTo>
                  <a:cubicBezTo>
                    <a:pt x="5756" y="9812"/>
                    <a:pt x="5886" y="9845"/>
                    <a:pt x="5984" y="9943"/>
                  </a:cubicBezTo>
                  <a:cubicBezTo>
                    <a:pt x="6016" y="9845"/>
                    <a:pt x="6082" y="9747"/>
                    <a:pt x="6114" y="9650"/>
                  </a:cubicBezTo>
                  <a:lnTo>
                    <a:pt x="6309" y="9162"/>
                  </a:lnTo>
                  <a:cubicBezTo>
                    <a:pt x="6374" y="8999"/>
                    <a:pt x="6439" y="8837"/>
                    <a:pt x="6504" y="8674"/>
                  </a:cubicBezTo>
                  <a:cubicBezTo>
                    <a:pt x="6569" y="8512"/>
                    <a:pt x="6602" y="8349"/>
                    <a:pt x="6699" y="8219"/>
                  </a:cubicBezTo>
                  <a:cubicBezTo>
                    <a:pt x="6732" y="8219"/>
                    <a:pt x="6732" y="8187"/>
                    <a:pt x="6764" y="8187"/>
                  </a:cubicBezTo>
                  <a:cubicBezTo>
                    <a:pt x="6764" y="8154"/>
                    <a:pt x="6764" y="8121"/>
                    <a:pt x="6764" y="8089"/>
                  </a:cubicBezTo>
                  <a:cubicBezTo>
                    <a:pt x="6778" y="8075"/>
                    <a:pt x="6797" y="8068"/>
                    <a:pt x="6815" y="8068"/>
                  </a:cubicBezTo>
                  <a:cubicBezTo>
                    <a:pt x="6840" y="8068"/>
                    <a:pt x="6862" y="8083"/>
                    <a:pt x="6862" y="8121"/>
                  </a:cubicBezTo>
                  <a:cubicBezTo>
                    <a:pt x="6862" y="8544"/>
                    <a:pt x="6797" y="8967"/>
                    <a:pt x="6797" y="9390"/>
                  </a:cubicBezTo>
                  <a:cubicBezTo>
                    <a:pt x="6764" y="9617"/>
                    <a:pt x="6764" y="9845"/>
                    <a:pt x="6764" y="10040"/>
                  </a:cubicBezTo>
                  <a:cubicBezTo>
                    <a:pt x="6764" y="10235"/>
                    <a:pt x="6764" y="10463"/>
                    <a:pt x="6699" y="10658"/>
                  </a:cubicBezTo>
                  <a:cubicBezTo>
                    <a:pt x="6992" y="10821"/>
                    <a:pt x="7252" y="11016"/>
                    <a:pt x="7545" y="11178"/>
                  </a:cubicBezTo>
                  <a:cubicBezTo>
                    <a:pt x="7707" y="11243"/>
                    <a:pt x="7838" y="11341"/>
                    <a:pt x="8000" y="11406"/>
                  </a:cubicBezTo>
                  <a:cubicBezTo>
                    <a:pt x="8065" y="11471"/>
                    <a:pt x="8163" y="11503"/>
                    <a:pt x="8260" y="11569"/>
                  </a:cubicBezTo>
                  <a:cubicBezTo>
                    <a:pt x="8293" y="11569"/>
                    <a:pt x="8325" y="11569"/>
                    <a:pt x="8358" y="11601"/>
                  </a:cubicBezTo>
                  <a:cubicBezTo>
                    <a:pt x="8390" y="11503"/>
                    <a:pt x="8423" y="11438"/>
                    <a:pt x="8455" y="11373"/>
                  </a:cubicBezTo>
                  <a:lnTo>
                    <a:pt x="8586" y="11113"/>
                  </a:lnTo>
                  <a:cubicBezTo>
                    <a:pt x="8651" y="10918"/>
                    <a:pt x="8748" y="10756"/>
                    <a:pt x="8813" y="10560"/>
                  </a:cubicBezTo>
                  <a:cubicBezTo>
                    <a:pt x="8878" y="10365"/>
                    <a:pt x="8943" y="10170"/>
                    <a:pt x="9008" y="9975"/>
                  </a:cubicBezTo>
                  <a:cubicBezTo>
                    <a:pt x="9008" y="9878"/>
                    <a:pt x="9041" y="9780"/>
                    <a:pt x="9073" y="9682"/>
                  </a:cubicBezTo>
                  <a:cubicBezTo>
                    <a:pt x="9106" y="9585"/>
                    <a:pt x="9106" y="9487"/>
                    <a:pt x="9171" y="9422"/>
                  </a:cubicBezTo>
                  <a:lnTo>
                    <a:pt x="9268" y="9422"/>
                  </a:lnTo>
                  <a:cubicBezTo>
                    <a:pt x="9268" y="9422"/>
                    <a:pt x="9268" y="9455"/>
                    <a:pt x="9268" y="9487"/>
                  </a:cubicBezTo>
                  <a:cubicBezTo>
                    <a:pt x="9301" y="9552"/>
                    <a:pt x="9268" y="9650"/>
                    <a:pt x="9268" y="9715"/>
                  </a:cubicBezTo>
                  <a:cubicBezTo>
                    <a:pt x="9236" y="10040"/>
                    <a:pt x="9171" y="10365"/>
                    <a:pt x="9138" y="10690"/>
                  </a:cubicBezTo>
                  <a:cubicBezTo>
                    <a:pt x="9106" y="10886"/>
                    <a:pt x="9106" y="11081"/>
                    <a:pt x="9073" y="11308"/>
                  </a:cubicBezTo>
                  <a:cubicBezTo>
                    <a:pt x="9041" y="11438"/>
                    <a:pt x="9041" y="11601"/>
                    <a:pt x="9008" y="11764"/>
                  </a:cubicBezTo>
                  <a:lnTo>
                    <a:pt x="9041" y="11764"/>
                  </a:lnTo>
                  <a:cubicBezTo>
                    <a:pt x="9464" y="12089"/>
                    <a:pt x="9886" y="12349"/>
                    <a:pt x="10342" y="12577"/>
                  </a:cubicBezTo>
                  <a:cubicBezTo>
                    <a:pt x="10374" y="12577"/>
                    <a:pt x="10407" y="12609"/>
                    <a:pt x="10439" y="12609"/>
                  </a:cubicBezTo>
                  <a:cubicBezTo>
                    <a:pt x="10439" y="12512"/>
                    <a:pt x="10504" y="12447"/>
                    <a:pt x="10537" y="12382"/>
                  </a:cubicBezTo>
                  <a:cubicBezTo>
                    <a:pt x="10569" y="12284"/>
                    <a:pt x="10602" y="12219"/>
                    <a:pt x="10634" y="12121"/>
                  </a:cubicBezTo>
                  <a:cubicBezTo>
                    <a:pt x="10699" y="11959"/>
                    <a:pt x="10764" y="11796"/>
                    <a:pt x="10797" y="11601"/>
                  </a:cubicBezTo>
                  <a:cubicBezTo>
                    <a:pt x="10862" y="11438"/>
                    <a:pt x="10894" y="11276"/>
                    <a:pt x="10959" y="11081"/>
                  </a:cubicBezTo>
                  <a:cubicBezTo>
                    <a:pt x="10992" y="10983"/>
                    <a:pt x="10992" y="10918"/>
                    <a:pt x="11024" y="10821"/>
                  </a:cubicBezTo>
                  <a:cubicBezTo>
                    <a:pt x="11024" y="10756"/>
                    <a:pt x="11057" y="10658"/>
                    <a:pt x="11090" y="10593"/>
                  </a:cubicBezTo>
                  <a:cubicBezTo>
                    <a:pt x="11099" y="10583"/>
                    <a:pt x="11109" y="10579"/>
                    <a:pt x="11118" y="10579"/>
                  </a:cubicBezTo>
                  <a:cubicBezTo>
                    <a:pt x="11141" y="10579"/>
                    <a:pt x="11164" y="10602"/>
                    <a:pt x="11187" y="10625"/>
                  </a:cubicBezTo>
                  <a:cubicBezTo>
                    <a:pt x="11220" y="10723"/>
                    <a:pt x="11187" y="10821"/>
                    <a:pt x="11187" y="10886"/>
                  </a:cubicBezTo>
                  <a:cubicBezTo>
                    <a:pt x="11155" y="10983"/>
                    <a:pt x="11155" y="11081"/>
                    <a:pt x="11122" y="11146"/>
                  </a:cubicBezTo>
                  <a:cubicBezTo>
                    <a:pt x="11090" y="11341"/>
                    <a:pt x="11024" y="11503"/>
                    <a:pt x="10992" y="11666"/>
                  </a:cubicBezTo>
                  <a:cubicBezTo>
                    <a:pt x="10927" y="11861"/>
                    <a:pt x="10862" y="12024"/>
                    <a:pt x="10797" y="12219"/>
                  </a:cubicBezTo>
                  <a:cubicBezTo>
                    <a:pt x="10764" y="12284"/>
                    <a:pt x="10732" y="12382"/>
                    <a:pt x="10699" y="12447"/>
                  </a:cubicBezTo>
                  <a:cubicBezTo>
                    <a:pt x="10667" y="12512"/>
                    <a:pt x="10634" y="12609"/>
                    <a:pt x="10569" y="12674"/>
                  </a:cubicBezTo>
                  <a:cubicBezTo>
                    <a:pt x="10732" y="12739"/>
                    <a:pt x="10894" y="12772"/>
                    <a:pt x="11057" y="12837"/>
                  </a:cubicBezTo>
                  <a:cubicBezTo>
                    <a:pt x="11187" y="12869"/>
                    <a:pt x="11317" y="12902"/>
                    <a:pt x="11447" y="12902"/>
                  </a:cubicBezTo>
                  <a:cubicBezTo>
                    <a:pt x="11545" y="12934"/>
                    <a:pt x="11675" y="12934"/>
                    <a:pt x="11772" y="12999"/>
                  </a:cubicBezTo>
                  <a:cubicBezTo>
                    <a:pt x="11772" y="12967"/>
                    <a:pt x="11805" y="12902"/>
                    <a:pt x="11805" y="12902"/>
                  </a:cubicBezTo>
                  <a:lnTo>
                    <a:pt x="11903" y="12674"/>
                  </a:lnTo>
                  <a:cubicBezTo>
                    <a:pt x="11935" y="12544"/>
                    <a:pt x="12000" y="12414"/>
                    <a:pt x="12033" y="12284"/>
                  </a:cubicBezTo>
                  <a:cubicBezTo>
                    <a:pt x="12065" y="12251"/>
                    <a:pt x="12065" y="12219"/>
                    <a:pt x="12098" y="12219"/>
                  </a:cubicBezTo>
                  <a:cubicBezTo>
                    <a:pt x="12098" y="12186"/>
                    <a:pt x="12122" y="12170"/>
                    <a:pt x="12150" y="12170"/>
                  </a:cubicBezTo>
                  <a:cubicBezTo>
                    <a:pt x="12179" y="12170"/>
                    <a:pt x="12211" y="12186"/>
                    <a:pt x="12228" y="12219"/>
                  </a:cubicBezTo>
                  <a:cubicBezTo>
                    <a:pt x="12260" y="12414"/>
                    <a:pt x="12260" y="12609"/>
                    <a:pt x="12260" y="12804"/>
                  </a:cubicBezTo>
                  <a:cubicBezTo>
                    <a:pt x="12260" y="12902"/>
                    <a:pt x="12260" y="12967"/>
                    <a:pt x="12260" y="13064"/>
                  </a:cubicBezTo>
                  <a:cubicBezTo>
                    <a:pt x="12228" y="13129"/>
                    <a:pt x="12228" y="13162"/>
                    <a:pt x="12228" y="13227"/>
                  </a:cubicBezTo>
                  <a:cubicBezTo>
                    <a:pt x="12325" y="13260"/>
                    <a:pt x="12390" y="13292"/>
                    <a:pt x="12455" y="13292"/>
                  </a:cubicBezTo>
                  <a:cubicBezTo>
                    <a:pt x="12488" y="13292"/>
                    <a:pt x="12488" y="13260"/>
                    <a:pt x="12488" y="13260"/>
                  </a:cubicBezTo>
                  <a:cubicBezTo>
                    <a:pt x="12520" y="13227"/>
                    <a:pt x="12553" y="13194"/>
                    <a:pt x="12553" y="13129"/>
                  </a:cubicBezTo>
                  <a:cubicBezTo>
                    <a:pt x="12618" y="13064"/>
                    <a:pt x="12650" y="12999"/>
                    <a:pt x="12683" y="12902"/>
                  </a:cubicBezTo>
                  <a:cubicBezTo>
                    <a:pt x="12781" y="12772"/>
                    <a:pt x="12813" y="12609"/>
                    <a:pt x="12911" y="12479"/>
                  </a:cubicBezTo>
                  <a:cubicBezTo>
                    <a:pt x="12911" y="12414"/>
                    <a:pt x="12943" y="12382"/>
                    <a:pt x="12976" y="12382"/>
                  </a:cubicBezTo>
                  <a:cubicBezTo>
                    <a:pt x="12987" y="12371"/>
                    <a:pt x="12997" y="12367"/>
                    <a:pt x="13007" y="12367"/>
                  </a:cubicBezTo>
                  <a:cubicBezTo>
                    <a:pt x="13026" y="12367"/>
                    <a:pt x="13041" y="12382"/>
                    <a:pt x="13041" y="12382"/>
                  </a:cubicBezTo>
                  <a:cubicBezTo>
                    <a:pt x="13106" y="12447"/>
                    <a:pt x="13041" y="12577"/>
                    <a:pt x="13008" y="12642"/>
                  </a:cubicBezTo>
                  <a:cubicBezTo>
                    <a:pt x="12976" y="12772"/>
                    <a:pt x="12911" y="12934"/>
                    <a:pt x="12813" y="13064"/>
                  </a:cubicBezTo>
                  <a:cubicBezTo>
                    <a:pt x="12781" y="13129"/>
                    <a:pt x="12748" y="13162"/>
                    <a:pt x="12716" y="13227"/>
                  </a:cubicBezTo>
                  <a:cubicBezTo>
                    <a:pt x="12846" y="13162"/>
                    <a:pt x="12911" y="13032"/>
                    <a:pt x="13008" y="12934"/>
                  </a:cubicBezTo>
                  <a:cubicBezTo>
                    <a:pt x="13366" y="12349"/>
                    <a:pt x="13626" y="11731"/>
                    <a:pt x="13854" y="11113"/>
                  </a:cubicBezTo>
                  <a:cubicBezTo>
                    <a:pt x="13951" y="10756"/>
                    <a:pt x="14049" y="10430"/>
                    <a:pt x="14146" y="10105"/>
                  </a:cubicBezTo>
                  <a:cubicBezTo>
                    <a:pt x="14179" y="9943"/>
                    <a:pt x="14244" y="9780"/>
                    <a:pt x="14276" y="9617"/>
                  </a:cubicBezTo>
                  <a:cubicBezTo>
                    <a:pt x="14309" y="9487"/>
                    <a:pt x="14341" y="9292"/>
                    <a:pt x="14439" y="9162"/>
                  </a:cubicBezTo>
                  <a:cubicBezTo>
                    <a:pt x="14439" y="9130"/>
                    <a:pt x="14472" y="9130"/>
                    <a:pt x="14472" y="9130"/>
                  </a:cubicBezTo>
                  <a:lnTo>
                    <a:pt x="14439" y="9130"/>
                  </a:lnTo>
                  <a:cubicBezTo>
                    <a:pt x="14764" y="8056"/>
                    <a:pt x="14829" y="6951"/>
                    <a:pt x="14699" y="5845"/>
                  </a:cubicBezTo>
                  <a:cubicBezTo>
                    <a:pt x="14667" y="5715"/>
                    <a:pt x="14634" y="5617"/>
                    <a:pt x="14634" y="5487"/>
                  </a:cubicBezTo>
                  <a:cubicBezTo>
                    <a:pt x="14276" y="3764"/>
                    <a:pt x="13268" y="2170"/>
                    <a:pt x="11740" y="1292"/>
                  </a:cubicBezTo>
                  <a:cubicBezTo>
                    <a:pt x="11577" y="1195"/>
                    <a:pt x="11415" y="1097"/>
                    <a:pt x="11252" y="1032"/>
                  </a:cubicBezTo>
                  <a:cubicBezTo>
                    <a:pt x="10472" y="675"/>
                    <a:pt x="9594" y="447"/>
                    <a:pt x="8748" y="382"/>
                  </a:cubicBezTo>
                  <a:cubicBezTo>
                    <a:pt x="8424" y="344"/>
                    <a:pt x="8089" y="328"/>
                    <a:pt x="7756" y="328"/>
                  </a:cubicBezTo>
                  <a:cubicBezTo>
                    <a:pt x="7521" y="328"/>
                    <a:pt x="7286" y="336"/>
                    <a:pt x="7057" y="349"/>
                  </a:cubicBezTo>
                  <a:cubicBezTo>
                    <a:pt x="6764" y="349"/>
                    <a:pt x="6472" y="382"/>
                    <a:pt x="6179" y="382"/>
                  </a:cubicBezTo>
                  <a:cubicBezTo>
                    <a:pt x="5886" y="414"/>
                    <a:pt x="5594" y="447"/>
                    <a:pt x="5301" y="447"/>
                  </a:cubicBezTo>
                  <a:cubicBezTo>
                    <a:pt x="5269" y="447"/>
                    <a:pt x="5269" y="382"/>
                    <a:pt x="5301" y="382"/>
                  </a:cubicBezTo>
                  <a:cubicBezTo>
                    <a:pt x="5431" y="317"/>
                    <a:pt x="5594" y="284"/>
                    <a:pt x="5724" y="284"/>
                  </a:cubicBezTo>
                  <a:cubicBezTo>
                    <a:pt x="5951" y="219"/>
                    <a:pt x="6179" y="219"/>
                    <a:pt x="6407" y="187"/>
                  </a:cubicBezTo>
                  <a:cubicBezTo>
                    <a:pt x="6049" y="122"/>
                    <a:pt x="5659" y="57"/>
                    <a:pt x="5269" y="24"/>
                  </a:cubicBezTo>
                  <a:cubicBezTo>
                    <a:pt x="5040" y="8"/>
                    <a:pt x="4809" y="0"/>
                    <a:pt x="4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9705;p107"/>
            <p:cNvSpPr/>
            <p:nvPr/>
          </p:nvSpPr>
          <p:spPr>
            <a:xfrm>
              <a:off x="3389275" y="1911975"/>
              <a:ext cx="39050" cy="82125"/>
            </a:xfrm>
            <a:custGeom>
              <a:avLst/>
              <a:gdLst/>
              <a:ahLst/>
              <a:cxnLst/>
              <a:rect l="l" t="t" r="r" b="b"/>
              <a:pathLst>
                <a:path w="1562" h="3285" extrusionOk="0">
                  <a:moveTo>
                    <a:pt x="423" y="0"/>
                  </a:moveTo>
                  <a:cubicBezTo>
                    <a:pt x="358" y="163"/>
                    <a:pt x="293" y="293"/>
                    <a:pt x="260" y="456"/>
                  </a:cubicBezTo>
                  <a:cubicBezTo>
                    <a:pt x="195" y="586"/>
                    <a:pt x="130" y="748"/>
                    <a:pt x="65" y="911"/>
                  </a:cubicBezTo>
                  <a:cubicBezTo>
                    <a:pt x="33" y="943"/>
                    <a:pt x="0" y="1008"/>
                    <a:pt x="0" y="1041"/>
                  </a:cubicBezTo>
                  <a:cubicBezTo>
                    <a:pt x="33" y="1139"/>
                    <a:pt x="33" y="1269"/>
                    <a:pt x="65" y="1366"/>
                  </a:cubicBezTo>
                  <a:cubicBezTo>
                    <a:pt x="65" y="1366"/>
                    <a:pt x="65" y="1366"/>
                    <a:pt x="65" y="1399"/>
                  </a:cubicBezTo>
                  <a:cubicBezTo>
                    <a:pt x="98" y="1431"/>
                    <a:pt x="98" y="1431"/>
                    <a:pt x="98" y="1464"/>
                  </a:cubicBezTo>
                  <a:cubicBezTo>
                    <a:pt x="98" y="1496"/>
                    <a:pt x="98" y="1496"/>
                    <a:pt x="98" y="1496"/>
                  </a:cubicBezTo>
                  <a:cubicBezTo>
                    <a:pt x="98" y="1529"/>
                    <a:pt x="65" y="1529"/>
                    <a:pt x="65" y="1529"/>
                  </a:cubicBezTo>
                  <a:lnTo>
                    <a:pt x="98" y="1724"/>
                  </a:lnTo>
                  <a:cubicBezTo>
                    <a:pt x="130" y="1854"/>
                    <a:pt x="163" y="1984"/>
                    <a:pt x="195" y="2114"/>
                  </a:cubicBezTo>
                  <a:cubicBezTo>
                    <a:pt x="195" y="2244"/>
                    <a:pt x="195" y="2374"/>
                    <a:pt x="260" y="2472"/>
                  </a:cubicBezTo>
                  <a:cubicBezTo>
                    <a:pt x="293" y="2569"/>
                    <a:pt x="390" y="2634"/>
                    <a:pt x="488" y="2699"/>
                  </a:cubicBezTo>
                  <a:cubicBezTo>
                    <a:pt x="618" y="2765"/>
                    <a:pt x="716" y="2830"/>
                    <a:pt x="813" y="2927"/>
                  </a:cubicBezTo>
                  <a:cubicBezTo>
                    <a:pt x="1008" y="3057"/>
                    <a:pt x="1171" y="3155"/>
                    <a:pt x="1366" y="3285"/>
                  </a:cubicBezTo>
                  <a:cubicBezTo>
                    <a:pt x="1431" y="3122"/>
                    <a:pt x="1496" y="2927"/>
                    <a:pt x="1561" y="2732"/>
                  </a:cubicBezTo>
                  <a:cubicBezTo>
                    <a:pt x="1431" y="2667"/>
                    <a:pt x="1333" y="2602"/>
                    <a:pt x="1203" y="2537"/>
                  </a:cubicBezTo>
                  <a:cubicBezTo>
                    <a:pt x="911" y="2342"/>
                    <a:pt x="618" y="2147"/>
                    <a:pt x="358" y="1952"/>
                  </a:cubicBezTo>
                  <a:cubicBezTo>
                    <a:pt x="325" y="1919"/>
                    <a:pt x="325" y="1854"/>
                    <a:pt x="390" y="1854"/>
                  </a:cubicBezTo>
                  <a:cubicBezTo>
                    <a:pt x="325" y="1659"/>
                    <a:pt x="325" y="1431"/>
                    <a:pt x="358" y="1236"/>
                  </a:cubicBezTo>
                  <a:cubicBezTo>
                    <a:pt x="358" y="1008"/>
                    <a:pt x="358" y="813"/>
                    <a:pt x="390" y="586"/>
                  </a:cubicBezTo>
                  <a:cubicBezTo>
                    <a:pt x="390" y="391"/>
                    <a:pt x="390" y="195"/>
                    <a:pt x="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9706;p107"/>
            <p:cNvSpPr/>
            <p:nvPr/>
          </p:nvSpPr>
          <p:spPr>
            <a:xfrm>
              <a:off x="3272200" y="1739825"/>
              <a:ext cx="29275" cy="46975"/>
            </a:xfrm>
            <a:custGeom>
              <a:avLst/>
              <a:gdLst/>
              <a:ahLst/>
              <a:cxnLst/>
              <a:rect l="l" t="t" r="r" b="b"/>
              <a:pathLst>
                <a:path w="1171" h="1879" extrusionOk="0">
                  <a:moveTo>
                    <a:pt x="212" y="0"/>
                  </a:moveTo>
                  <a:cubicBezTo>
                    <a:pt x="155" y="0"/>
                    <a:pt x="98" y="9"/>
                    <a:pt x="33" y="25"/>
                  </a:cubicBezTo>
                  <a:lnTo>
                    <a:pt x="0" y="25"/>
                  </a:lnTo>
                  <a:cubicBezTo>
                    <a:pt x="33" y="57"/>
                    <a:pt x="65" y="57"/>
                    <a:pt x="65" y="90"/>
                  </a:cubicBezTo>
                  <a:cubicBezTo>
                    <a:pt x="195" y="155"/>
                    <a:pt x="325" y="285"/>
                    <a:pt x="423" y="382"/>
                  </a:cubicBezTo>
                  <a:cubicBezTo>
                    <a:pt x="813" y="773"/>
                    <a:pt x="1041" y="1326"/>
                    <a:pt x="1138" y="1878"/>
                  </a:cubicBezTo>
                  <a:lnTo>
                    <a:pt x="1171" y="1878"/>
                  </a:lnTo>
                  <a:cubicBezTo>
                    <a:pt x="1171" y="1651"/>
                    <a:pt x="1138" y="1456"/>
                    <a:pt x="1138" y="1261"/>
                  </a:cubicBezTo>
                  <a:cubicBezTo>
                    <a:pt x="1073" y="968"/>
                    <a:pt x="976" y="708"/>
                    <a:pt x="846" y="448"/>
                  </a:cubicBezTo>
                  <a:cubicBezTo>
                    <a:pt x="781" y="382"/>
                    <a:pt x="716" y="252"/>
                    <a:pt x="651" y="187"/>
                  </a:cubicBezTo>
                  <a:cubicBezTo>
                    <a:pt x="586" y="122"/>
                    <a:pt x="488" y="57"/>
                    <a:pt x="391" y="25"/>
                  </a:cubicBezTo>
                  <a:cubicBezTo>
                    <a:pt x="325" y="9"/>
                    <a:pt x="269" y="0"/>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9707;p107"/>
            <p:cNvSpPr/>
            <p:nvPr/>
          </p:nvSpPr>
          <p:spPr>
            <a:xfrm>
              <a:off x="3153500" y="1742875"/>
              <a:ext cx="312200" cy="372375"/>
            </a:xfrm>
            <a:custGeom>
              <a:avLst/>
              <a:gdLst/>
              <a:ahLst/>
              <a:cxnLst/>
              <a:rect l="l" t="t" r="r" b="b"/>
              <a:pathLst>
                <a:path w="12488" h="14895" extrusionOk="0">
                  <a:moveTo>
                    <a:pt x="4488" y="0"/>
                  </a:moveTo>
                  <a:cubicBezTo>
                    <a:pt x="4510" y="87"/>
                    <a:pt x="4459" y="130"/>
                    <a:pt x="4404" y="130"/>
                  </a:cubicBezTo>
                  <a:cubicBezTo>
                    <a:pt x="4376" y="130"/>
                    <a:pt x="4347" y="120"/>
                    <a:pt x="4326" y="98"/>
                  </a:cubicBezTo>
                  <a:cubicBezTo>
                    <a:pt x="4163" y="163"/>
                    <a:pt x="4000" y="195"/>
                    <a:pt x="3838" y="260"/>
                  </a:cubicBezTo>
                  <a:cubicBezTo>
                    <a:pt x="3675" y="326"/>
                    <a:pt x="3480" y="391"/>
                    <a:pt x="3350" y="521"/>
                  </a:cubicBezTo>
                  <a:cubicBezTo>
                    <a:pt x="2732" y="911"/>
                    <a:pt x="2309" y="1496"/>
                    <a:pt x="2017" y="2147"/>
                  </a:cubicBezTo>
                  <a:cubicBezTo>
                    <a:pt x="1854" y="2504"/>
                    <a:pt x="1724" y="2895"/>
                    <a:pt x="1626" y="3317"/>
                  </a:cubicBezTo>
                  <a:cubicBezTo>
                    <a:pt x="1594" y="3512"/>
                    <a:pt x="1529" y="3708"/>
                    <a:pt x="1496" y="3903"/>
                  </a:cubicBezTo>
                  <a:cubicBezTo>
                    <a:pt x="1464" y="4065"/>
                    <a:pt x="1431" y="4228"/>
                    <a:pt x="1399" y="4390"/>
                  </a:cubicBezTo>
                  <a:cubicBezTo>
                    <a:pt x="1366" y="4586"/>
                    <a:pt x="1301" y="4748"/>
                    <a:pt x="1269" y="4911"/>
                  </a:cubicBezTo>
                  <a:cubicBezTo>
                    <a:pt x="1074" y="5626"/>
                    <a:pt x="878" y="6342"/>
                    <a:pt x="683" y="7090"/>
                  </a:cubicBezTo>
                  <a:cubicBezTo>
                    <a:pt x="521" y="7805"/>
                    <a:pt x="391" y="8553"/>
                    <a:pt x="293" y="9268"/>
                  </a:cubicBezTo>
                  <a:cubicBezTo>
                    <a:pt x="196" y="10016"/>
                    <a:pt x="130" y="10764"/>
                    <a:pt x="65" y="11512"/>
                  </a:cubicBezTo>
                  <a:cubicBezTo>
                    <a:pt x="33" y="11870"/>
                    <a:pt x="33" y="12260"/>
                    <a:pt x="33" y="12618"/>
                  </a:cubicBezTo>
                  <a:cubicBezTo>
                    <a:pt x="33" y="12976"/>
                    <a:pt x="0" y="13301"/>
                    <a:pt x="98" y="13626"/>
                  </a:cubicBezTo>
                  <a:cubicBezTo>
                    <a:pt x="261" y="14146"/>
                    <a:pt x="716" y="14406"/>
                    <a:pt x="1204" y="14504"/>
                  </a:cubicBezTo>
                  <a:cubicBezTo>
                    <a:pt x="1269" y="14537"/>
                    <a:pt x="1334" y="14537"/>
                    <a:pt x="1399" y="14537"/>
                  </a:cubicBezTo>
                  <a:cubicBezTo>
                    <a:pt x="1724" y="14602"/>
                    <a:pt x="2049" y="14634"/>
                    <a:pt x="2374" y="14667"/>
                  </a:cubicBezTo>
                  <a:cubicBezTo>
                    <a:pt x="2765" y="14699"/>
                    <a:pt x="3155" y="14732"/>
                    <a:pt x="3545" y="14764"/>
                  </a:cubicBezTo>
                  <a:cubicBezTo>
                    <a:pt x="4293" y="14829"/>
                    <a:pt x="5073" y="14894"/>
                    <a:pt x="5821" y="14894"/>
                  </a:cubicBezTo>
                  <a:lnTo>
                    <a:pt x="5854" y="14894"/>
                  </a:lnTo>
                  <a:cubicBezTo>
                    <a:pt x="6602" y="14894"/>
                    <a:pt x="7382" y="14894"/>
                    <a:pt x="8130" y="14829"/>
                  </a:cubicBezTo>
                  <a:cubicBezTo>
                    <a:pt x="8456" y="14797"/>
                    <a:pt x="8813" y="14732"/>
                    <a:pt x="9106" y="14569"/>
                  </a:cubicBezTo>
                  <a:cubicBezTo>
                    <a:pt x="9366" y="14439"/>
                    <a:pt x="9594" y="14211"/>
                    <a:pt x="9789" y="13984"/>
                  </a:cubicBezTo>
                  <a:cubicBezTo>
                    <a:pt x="10114" y="13528"/>
                    <a:pt x="10277" y="12976"/>
                    <a:pt x="10439" y="12423"/>
                  </a:cubicBezTo>
                  <a:cubicBezTo>
                    <a:pt x="10439" y="12358"/>
                    <a:pt x="10439" y="12260"/>
                    <a:pt x="10472" y="12163"/>
                  </a:cubicBezTo>
                  <a:cubicBezTo>
                    <a:pt x="10472" y="12130"/>
                    <a:pt x="10504" y="12065"/>
                    <a:pt x="10504" y="12033"/>
                  </a:cubicBezTo>
                  <a:cubicBezTo>
                    <a:pt x="10504" y="11967"/>
                    <a:pt x="10504" y="11902"/>
                    <a:pt x="10537" y="11837"/>
                  </a:cubicBezTo>
                  <a:cubicBezTo>
                    <a:pt x="10569" y="11805"/>
                    <a:pt x="10602" y="11805"/>
                    <a:pt x="10667" y="11805"/>
                  </a:cubicBezTo>
                  <a:cubicBezTo>
                    <a:pt x="10680" y="11791"/>
                    <a:pt x="10694" y="11784"/>
                    <a:pt x="10707" y="11784"/>
                  </a:cubicBezTo>
                  <a:cubicBezTo>
                    <a:pt x="10726" y="11784"/>
                    <a:pt x="10745" y="11799"/>
                    <a:pt x="10764" y="11837"/>
                  </a:cubicBezTo>
                  <a:cubicBezTo>
                    <a:pt x="10764" y="11837"/>
                    <a:pt x="10797" y="11870"/>
                    <a:pt x="10797" y="11902"/>
                  </a:cubicBezTo>
                  <a:cubicBezTo>
                    <a:pt x="10797" y="11935"/>
                    <a:pt x="10797" y="11967"/>
                    <a:pt x="10797" y="12000"/>
                  </a:cubicBezTo>
                  <a:cubicBezTo>
                    <a:pt x="10797" y="12065"/>
                    <a:pt x="10797" y="12130"/>
                    <a:pt x="10797" y="12195"/>
                  </a:cubicBezTo>
                  <a:cubicBezTo>
                    <a:pt x="10764" y="12260"/>
                    <a:pt x="10764" y="12325"/>
                    <a:pt x="10732" y="12358"/>
                  </a:cubicBezTo>
                  <a:cubicBezTo>
                    <a:pt x="10732" y="12390"/>
                    <a:pt x="10732" y="12423"/>
                    <a:pt x="10699" y="12455"/>
                  </a:cubicBezTo>
                  <a:cubicBezTo>
                    <a:pt x="10764" y="12488"/>
                    <a:pt x="10797" y="12488"/>
                    <a:pt x="10862" y="12520"/>
                  </a:cubicBezTo>
                  <a:cubicBezTo>
                    <a:pt x="10960" y="12553"/>
                    <a:pt x="11025" y="12585"/>
                    <a:pt x="11122" y="12585"/>
                  </a:cubicBezTo>
                  <a:cubicBezTo>
                    <a:pt x="11163" y="12593"/>
                    <a:pt x="11205" y="12598"/>
                    <a:pt x="11249" y="12598"/>
                  </a:cubicBezTo>
                  <a:cubicBezTo>
                    <a:pt x="11380" y="12598"/>
                    <a:pt x="11520" y="12561"/>
                    <a:pt x="11642" y="12488"/>
                  </a:cubicBezTo>
                  <a:lnTo>
                    <a:pt x="11610" y="12488"/>
                  </a:lnTo>
                  <a:cubicBezTo>
                    <a:pt x="12163" y="12228"/>
                    <a:pt x="12488" y="11545"/>
                    <a:pt x="12390" y="10927"/>
                  </a:cubicBezTo>
                  <a:cubicBezTo>
                    <a:pt x="12358" y="10699"/>
                    <a:pt x="12260" y="10504"/>
                    <a:pt x="12163" y="10342"/>
                  </a:cubicBezTo>
                  <a:cubicBezTo>
                    <a:pt x="12098" y="10276"/>
                    <a:pt x="12065" y="10211"/>
                    <a:pt x="12000" y="10146"/>
                  </a:cubicBezTo>
                  <a:cubicBezTo>
                    <a:pt x="11903" y="10049"/>
                    <a:pt x="11773" y="9951"/>
                    <a:pt x="11675" y="9886"/>
                  </a:cubicBezTo>
                  <a:cubicBezTo>
                    <a:pt x="11545" y="9821"/>
                    <a:pt x="11447" y="9756"/>
                    <a:pt x="11350" y="9724"/>
                  </a:cubicBezTo>
                  <a:cubicBezTo>
                    <a:pt x="11285" y="9691"/>
                    <a:pt x="11220" y="9659"/>
                    <a:pt x="11155" y="9594"/>
                  </a:cubicBezTo>
                  <a:lnTo>
                    <a:pt x="10927" y="10244"/>
                  </a:lnTo>
                  <a:cubicBezTo>
                    <a:pt x="10905" y="10266"/>
                    <a:pt x="10867" y="10304"/>
                    <a:pt x="10824" y="10304"/>
                  </a:cubicBezTo>
                  <a:cubicBezTo>
                    <a:pt x="10805" y="10304"/>
                    <a:pt x="10785" y="10297"/>
                    <a:pt x="10764" y="10276"/>
                  </a:cubicBezTo>
                  <a:cubicBezTo>
                    <a:pt x="10537" y="10114"/>
                    <a:pt x="10309" y="9951"/>
                    <a:pt x="10081" y="9789"/>
                  </a:cubicBezTo>
                  <a:cubicBezTo>
                    <a:pt x="9951" y="9724"/>
                    <a:pt x="9854" y="9659"/>
                    <a:pt x="9724" y="9561"/>
                  </a:cubicBezTo>
                  <a:cubicBezTo>
                    <a:pt x="9626" y="9496"/>
                    <a:pt x="9561" y="9431"/>
                    <a:pt x="9496" y="9333"/>
                  </a:cubicBezTo>
                  <a:cubicBezTo>
                    <a:pt x="9464" y="9236"/>
                    <a:pt x="9431" y="9106"/>
                    <a:pt x="9431" y="8976"/>
                  </a:cubicBezTo>
                  <a:cubicBezTo>
                    <a:pt x="9399" y="8846"/>
                    <a:pt x="9366" y="8716"/>
                    <a:pt x="9366" y="8585"/>
                  </a:cubicBezTo>
                  <a:lnTo>
                    <a:pt x="9301" y="8293"/>
                  </a:lnTo>
                  <a:cubicBezTo>
                    <a:pt x="9301" y="8293"/>
                    <a:pt x="9301" y="8260"/>
                    <a:pt x="9269" y="8260"/>
                  </a:cubicBezTo>
                  <a:cubicBezTo>
                    <a:pt x="9269" y="8260"/>
                    <a:pt x="9236" y="8228"/>
                    <a:pt x="9236" y="8228"/>
                  </a:cubicBezTo>
                  <a:lnTo>
                    <a:pt x="9203" y="8195"/>
                  </a:lnTo>
                  <a:cubicBezTo>
                    <a:pt x="9171" y="8195"/>
                    <a:pt x="9171" y="8163"/>
                    <a:pt x="9138" y="8163"/>
                  </a:cubicBezTo>
                  <a:lnTo>
                    <a:pt x="9106" y="8163"/>
                  </a:lnTo>
                  <a:cubicBezTo>
                    <a:pt x="9106" y="8130"/>
                    <a:pt x="9106" y="8130"/>
                    <a:pt x="9106" y="8130"/>
                  </a:cubicBezTo>
                  <a:cubicBezTo>
                    <a:pt x="9073" y="8130"/>
                    <a:pt x="9041" y="8130"/>
                    <a:pt x="9041" y="8098"/>
                  </a:cubicBezTo>
                  <a:lnTo>
                    <a:pt x="9008" y="8098"/>
                  </a:lnTo>
                  <a:cubicBezTo>
                    <a:pt x="8976" y="8098"/>
                    <a:pt x="8943" y="8065"/>
                    <a:pt x="8943" y="8033"/>
                  </a:cubicBezTo>
                  <a:cubicBezTo>
                    <a:pt x="8748" y="7968"/>
                    <a:pt x="8521" y="7870"/>
                    <a:pt x="8325" y="7772"/>
                  </a:cubicBezTo>
                  <a:cubicBezTo>
                    <a:pt x="7805" y="7545"/>
                    <a:pt x="7285" y="7317"/>
                    <a:pt x="6732" y="7057"/>
                  </a:cubicBezTo>
                  <a:cubicBezTo>
                    <a:pt x="6472" y="6959"/>
                    <a:pt x="6212" y="6829"/>
                    <a:pt x="5984" y="6699"/>
                  </a:cubicBezTo>
                  <a:cubicBezTo>
                    <a:pt x="5886" y="6667"/>
                    <a:pt x="5821" y="6634"/>
                    <a:pt x="5756" y="6602"/>
                  </a:cubicBezTo>
                  <a:cubicBezTo>
                    <a:pt x="5756" y="6602"/>
                    <a:pt x="5724" y="6569"/>
                    <a:pt x="5724" y="6569"/>
                  </a:cubicBezTo>
                  <a:cubicBezTo>
                    <a:pt x="5691" y="6634"/>
                    <a:pt x="5659" y="6667"/>
                    <a:pt x="5626" y="6699"/>
                  </a:cubicBezTo>
                  <a:cubicBezTo>
                    <a:pt x="5594" y="6732"/>
                    <a:pt x="5529" y="6764"/>
                    <a:pt x="5464" y="6764"/>
                  </a:cubicBezTo>
                  <a:cubicBezTo>
                    <a:pt x="5428" y="6779"/>
                    <a:pt x="5394" y="6785"/>
                    <a:pt x="5362" y="6785"/>
                  </a:cubicBezTo>
                  <a:cubicBezTo>
                    <a:pt x="5247" y="6785"/>
                    <a:pt x="5157" y="6703"/>
                    <a:pt x="5106" y="6602"/>
                  </a:cubicBezTo>
                  <a:cubicBezTo>
                    <a:pt x="5041" y="6472"/>
                    <a:pt x="5073" y="6309"/>
                    <a:pt x="5106" y="6179"/>
                  </a:cubicBezTo>
                  <a:cubicBezTo>
                    <a:pt x="5139" y="6081"/>
                    <a:pt x="5171" y="6016"/>
                    <a:pt x="5236" y="5951"/>
                  </a:cubicBezTo>
                  <a:cubicBezTo>
                    <a:pt x="5236" y="5886"/>
                    <a:pt x="5236" y="5854"/>
                    <a:pt x="5269" y="5789"/>
                  </a:cubicBezTo>
                  <a:cubicBezTo>
                    <a:pt x="5269" y="5789"/>
                    <a:pt x="5366" y="5268"/>
                    <a:pt x="5399" y="5203"/>
                  </a:cubicBezTo>
                  <a:cubicBezTo>
                    <a:pt x="5399" y="5203"/>
                    <a:pt x="5399" y="5171"/>
                    <a:pt x="5399" y="5138"/>
                  </a:cubicBezTo>
                  <a:cubicBezTo>
                    <a:pt x="5366" y="5106"/>
                    <a:pt x="5366" y="5073"/>
                    <a:pt x="5334" y="5073"/>
                  </a:cubicBezTo>
                  <a:cubicBezTo>
                    <a:pt x="5269" y="5008"/>
                    <a:pt x="5236" y="4976"/>
                    <a:pt x="5171" y="4943"/>
                  </a:cubicBezTo>
                  <a:cubicBezTo>
                    <a:pt x="5139" y="4911"/>
                    <a:pt x="5073" y="4878"/>
                    <a:pt x="5008" y="4846"/>
                  </a:cubicBezTo>
                  <a:cubicBezTo>
                    <a:pt x="4943" y="4813"/>
                    <a:pt x="4911" y="4781"/>
                    <a:pt x="4846" y="4748"/>
                  </a:cubicBezTo>
                  <a:cubicBezTo>
                    <a:pt x="4781" y="4716"/>
                    <a:pt x="4813" y="4618"/>
                    <a:pt x="4878" y="4618"/>
                  </a:cubicBezTo>
                  <a:cubicBezTo>
                    <a:pt x="5041" y="4618"/>
                    <a:pt x="5171" y="4716"/>
                    <a:pt x="5301" y="4781"/>
                  </a:cubicBezTo>
                  <a:cubicBezTo>
                    <a:pt x="5366" y="4813"/>
                    <a:pt x="5399" y="4878"/>
                    <a:pt x="5464" y="4911"/>
                  </a:cubicBezTo>
                  <a:cubicBezTo>
                    <a:pt x="5496" y="4813"/>
                    <a:pt x="5529" y="4716"/>
                    <a:pt x="5561" y="4618"/>
                  </a:cubicBezTo>
                  <a:cubicBezTo>
                    <a:pt x="5626" y="4325"/>
                    <a:pt x="5659" y="4065"/>
                    <a:pt x="5691" y="3773"/>
                  </a:cubicBezTo>
                  <a:cubicBezTo>
                    <a:pt x="5691" y="3480"/>
                    <a:pt x="5756" y="3187"/>
                    <a:pt x="5756" y="2862"/>
                  </a:cubicBezTo>
                  <a:cubicBezTo>
                    <a:pt x="5789" y="2374"/>
                    <a:pt x="5756" y="1854"/>
                    <a:pt x="5594" y="1399"/>
                  </a:cubicBezTo>
                  <a:cubicBezTo>
                    <a:pt x="5561" y="1269"/>
                    <a:pt x="5496" y="1139"/>
                    <a:pt x="5464" y="1008"/>
                  </a:cubicBezTo>
                  <a:cubicBezTo>
                    <a:pt x="5334" y="781"/>
                    <a:pt x="5171" y="553"/>
                    <a:pt x="4976" y="358"/>
                  </a:cubicBezTo>
                  <a:cubicBezTo>
                    <a:pt x="4878" y="260"/>
                    <a:pt x="4781" y="163"/>
                    <a:pt x="4683" y="98"/>
                  </a:cubicBezTo>
                  <a:cubicBezTo>
                    <a:pt x="4618" y="65"/>
                    <a:pt x="4553" y="33"/>
                    <a:pt x="4488" y="0"/>
                  </a:cubicBezTo>
                  <a:close/>
                </a:path>
              </a:pathLst>
            </a:custGeom>
            <a:solidFill>
              <a:srgbClr val="EACF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8" name="Google Shape;9708;p107"/>
            <p:cNvSpPr/>
            <p:nvPr/>
          </p:nvSpPr>
          <p:spPr>
            <a:xfrm>
              <a:off x="2220175" y="1106775"/>
              <a:ext cx="48825" cy="77600"/>
            </a:xfrm>
            <a:custGeom>
              <a:avLst/>
              <a:gdLst/>
              <a:ahLst/>
              <a:cxnLst/>
              <a:rect l="l" t="t" r="r" b="b"/>
              <a:pathLst>
                <a:path w="1953" h="3104" extrusionOk="0">
                  <a:moveTo>
                    <a:pt x="253" y="1"/>
                  </a:moveTo>
                  <a:cubicBezTo>
                    <a:pt x="153" y="1"/>
                    <a:pt x="55" y="66"/>
                    <a:pt x="33" y="177"/>
                  </a:cubicBezTo>
                  <a:cubicBezTo>
                    <a:pt x="33" y="209"/>
                    <a:pt x="1" y="242"/>
                    <a:pt x="1" y="242"/>
                  </a:cubicBezTo>
                  <a:cubicBezTo>
                    <a:pt x="163" y="534"/>
                    <a:pt x="326" y="827"/>
                    <a:pt x="489" y="1120"/>
                  </a:cubicBezTo>
                  <a:cubicBezTo>
                    <a:pt x="651" y="1445"/>
                    <a:pt x="846" y="1770"/>
                    <a:pt x="1009" y="2095"/>
                  </a:cubicBezTo>
                  <a:cubicBezTo>
                    <a:pt x="1107" y="2225"/>
                    <a:pt x="1172" y="2388"/>
                    <a:pt x="1269" y="2551"/>
                  </a:cubicBezTo>
                  <a:lnTo>
                    <a:pt x="1302" y="2551"/>
                  </a:lnTo>
                  <a:cubicBezTo>
                    <a:pt x="1432" y="2616"/>
                    <a:pt x="1529" y="2713"/>
                    <a:pt x="1594" y="2778"/>
                  </a:cubicBezTo>
                  <a:cubicBezTo>
                    <a:pt x="1692" y="2876"/>
                    <a:pt x="1789" y="2941"/>
                    <a:pt x="1854" y="3038"/>
                  </a:cubicBezTo>
                  <a:lnTo>
                    <a:pt x="1952" y="3103"/>
                  </a:lnTo>
                  <a:cubicBezTo>
                    <a:pt x="1920" y="3071"/>
                    <a:pt x="1887" y="3038"/>
                    <a:pt x="1854" y="3006"/>
                  </a:cubicBezTo>
                  <a:cubicBezTo>
                    <a:pt x="1529" y="2453"/>
                    <a:pt x="1334" y="1835"/>
                    <a:pt x="1074" y="1282"/>
                  </a:cubicBezTo>
                  <a:cubicBezTo>
                    <a:pt x="944" y="990"/>
                    <a:pt x="814" y="697"/>
                    <a:pt x="651" y="404"/>
                  </a:cubicBezTo>
                  <a:cubicBezTo>
                    <a:pt x="586" y="274"/>
                    <a:pt x="521" y="144"/>
                    <a:pt x="391" y="47"/>
                  </a:cubicBezTo>
                  <a:cubicBezTo>
                    <a:pt x="349" y="15"/>
                    <a:pt x="301" y="1"/>
                    <a:pt x="253" y="1"/>
                  </a:cubicBezTo>
                  <a:close/>
                </a:path>
              </a:pathLst>
            </a:custGeom>
            <a:solidFill>
              <a:srgbClr val="EACF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9" name="Google Shape;9709;p107"/>
            <p:cNvSpPr/>
            <p:nvPr/>
          </p:nvSpPr>
          <p:spPr>
            <a:xfrm>
              <a:off x="2194975" y="1093850"/>
              <a:ext cx="199225" cy="250675"/>
            </a:xfrm>
            <a:custGeom>
              <a:avLst/>
              <a:gdLst/>
              <a:ahLst/>
              <a:cxnLst/>
              <a:rect l="l" t="t" r="r" b="b"/>
              <a:pathLst>
                <a:path w="7969" h="10027" extrusionOk="0">
                  <a:moveTo>
                    <a:pt x="176" y="1"/>
                  </a:moveTo>
                  <a:cubicBezTo>
                    <a:pt x="132" y="1"/>
                    <a:pt x="93" y="21"/>
                    <a:pt x="66" y="76"/>
                  </a:cubicBezTo>
                  <a:cubicBezTo>
                    <a:pt x="66" y="76"/>
                    <a:pt x="33" y="108"/>
                    <a:pt x="33" y="108"/>
                  </a:cubicBezTo>
                  <a:cubicBezTo>
                    <a:pt x="1" y="173"/>
                    <a:pt x="33" y="271"/>
                    <a:pt x="33" y="369"/>
                  </a:cubicBezTo>
                  <a:cubicBezTo>
                    <a:pt x="98" y="661"/>
                    <a:pt x="196" y="954"/>
                    <a:pt x="293" y="1214"/>
                  </a:cubicBezTo>
                  <a:cubicBezTo>
                    <a:pt x="619" y="2352"/>
                    <a:pt x="1139" y="3425"/>
                    <a:pt x="1692" y="4466"/>
                  </a:cubicBezTo>
                  <a:cubicBezTo>
                    <a:pt x="1822" y="4564"/>
                    <a:pt x="1919" y="4661"/>
                    <a:pt x="1984" y="4759"/>
                  </a:cubicBezTo>
                  <a:cubicBezTo>
                    <a:pt x="2147" y="4921"/>
                    <a:pt x="2310" y="5084"/>
                    <a:pt x="2472" y="5246"/>
                  </a:cubicBezTo>
                  <a:cubicBezTo>
                    <a:pt x="2602" y="5409"/>
                    <a:pt x="2732" y="5572"/>
                    <a:pt x="2862" y="5734"/>
                  </a:cubicBezTo>
                  <a:cubicBezTo>
                    <a:pt x="2928" y="5832"/>
                    <a:pt x="2993" y="5929"/>
                    <a:pt x="3058" y="6027"/>
                  </a:cubicBezTo>
                  <a:cubicBezTo>
                    <a:pt x="3123" y="6124"/>
                    <a:pt x="3155" y="6222"/>
                    <a:pt x="3220" y="6320"/>
                  </a:cubicBezTo>
                  <a:cubicBezTo>
                    <a:pt x="3243" y="6366"/>
                    <a:pt x="3201" y="6412"/>
                    <a:pt x="3152" y="6412"/>
                  </a:cubicBezTo>
                  <a:cubicBezTo>
                    <a:pt x="3131" y="6412"/>
                    <a:pt x="3109" y="6404"/>
                    <a:pt x="3090" y="6385"/>
                  </a:cubicBezTo>
                  <a:cubicBezTo>
                    <a:pt x="2960" y="6222"/>
                    <a:pt x="2830" y="6059"/>
                    <a:pt x="2667" y="5897"/>
                  </a:cubicBezTo>
                  <a:cubicBezTo>
                    <a:pt x="2537" y="5734"/>
                    <a:pt x="2407" y="5572"/>
                    <a:pt x="2277" y="5409"/>
                  </a:cubicBezTo>
                  <a:cubicBezTo>
                    <a:pt x="2147" y="5279"/>
                    <a:pt x="2017" y="5149"/>
                    <a:pt x="1887" y="5019"/>
                  </a:cubicBezTo>
                  <a:cubicBezTo>
                    <a:pt x="1757" y="4889"/>
                    <a:pt x="1627" y="4726"/>
                    <a:pt x="1464" y="4629"/>
                  </a:cubicBezTo>
                  <a:cubicBezTo>
                    <a:pt x="1414" y="4603"/>
                    <a:pt x="1358" y="4588"/>
                    <a:pt x="1308" y="4588"/>
                  </a:cubicBezTo>
                  <a:cubicBezTo>
                    <a:pt x="1228" y="4588"/>
                    <a:pt x="1159" y="4627"/>
                    <a:pt x="1139" y="4726"/>
                  </a:cubicBezTo>
                  <a:cubicBezTo>
                    <a:pt x="1074" y="4856"/>
                    <a:pt x="1139" y="5051"/>
                    <a:pt x="1204" y="5181"/>
                  </a:cubicBezTo>
                  <a:cubicBezTo>
                    <a:pt x="1399" y="5539"/>
                    <a:pt x="1594" y="5864"/>
                    <a:pt x="1789" y="6189"/>
                  </a:cubicBezTo>
                  <a:cubicBezTo>
                    <a:pt x="1887" y="6352"/>
                    <a:pt x="2017" y="6515"/>
                    <a:pt x="2115" y="6710"/>
                  </a:cubicBezTo>
                  <a:cubicBezTo>
                    <a:pt x="2212" y="6840"/>
                    <a:pt x="2342" y="7002"/>
                    <a:pt x="2407" y="7165"/>
                  </a:cubicBezTo>
                  <a:cubicBezTo>
                    <a:pt x="2407" y="7198"/>
                    <a:pt x="2407" y="7230"/>
                    <a:pt x="2375" y="7230"/>
                  </a:cubicBezTo>
                  <a:cubicBezTo>
                    <a:pt x="2440" y="7328"/>
                    <a:pt x="2472" y="7425"/>
                    <a:pt x="2537" y="7523"/>
                  </a:cubicBezTo>
                  <a:cubicBezTo>
                    <a:pt x="2602" y="7685"/>
                    <a:pt x="2700" y="7848"/>
                    <a:pt x="2765" y="8011"/>
                  </a:cubicBezTo>
                  <a:cubicBezTo>
                    <a:pt x="2928" y="8303"/>
                    <a:pt x="3123" y="8563"/>
                    <a:pt x="3383" y="8759"/>
                  </a:cubicBezTo>
                  <a:cubicBezTo>
                    <a:pt x="3610" y="8986"/>
                    <a:pt x="3903" y="9149"/>
                    <a:pt x="4196" y="9246"/>
                  </a:cubicBezTo>
                  <a:cubicBezTo>
                    <a:pt x="4521" y="9344"/>
                    <a:pt x="4846" y="9376"/>
                    <a:pt x="5171" y="9409"/>
                  </a:cubicBezTo>
                  <a:cubicBezTo>
                    <a:pt x="5334" y="9409"/>
                    <a:pt x="5497" y="9441"/>
                    <a:pt x="5659" y="9441"/>
                  </a:cubicBezTo>
                  <a:cubicBezTo>
                    <a:pt x="5724" y="9441"/>
                    <a:pt x="5818" y="9427"/>
                    <a:pt x="5902" y="9427"/>
                  </a:cubicBezTo>
                  <a:cubicBezTo>
                    <a:pt x="5945" y="9427"/>
                    <a:pt x="5984" y="9431"/>
                    <a:pt x="6017" y="9441"/>
                  </a:cubicBezTo>
                  <a:cubicBezTo>
                    <a:pt x="6017" y="9409"/>
                    <a:pt x="6017" y="9409"/>
                    <a:pt x="6049" y="9409"/>
                  </a:cubicBezTo>
                  <a:cubicBezTo>
                    <a:pt x="6114" y="9409"/>
                    <a:pt x="6212" y="9474"/>
                    <a:pt x="6277" y="9539"/>
                  </a:cubicBezTo>
                  <a:cubicBezTo>
                    <a:pt x="6342" y="9572"/>
                    <a:pt x="6407" y="9637"/>
                    <a:pt x="6440" y="9669"/>
                  </a:cubicBezTo>
                  <a:cubicBezTo>
                    <a:pt x="6537" y="9767"/>
                    <a:pt x="6635" y="9897"/>
                    <a:pt x="6732" y="10027"/>
                  </a:cubicBezTo>
                  <a:cubicBezTo>
                    <a:pt x="6927" y="9799"/>
                    <a:pt x="7155" y="9572"/>
                    <a:pt x="7383" y="9376"/>
                  </a:cubicBezTo>
                  <a:cubicBezTo>
                    <a:pt x="7578" y="9181"/>
                    <a:pt x="7773" y="8986"/>
                    <a:pt x="7968" y="8824"/>
                  </a:cubicBezTo>
                  <a:cubicBezTo>
                    <a:pt x="7936" y="8759"/>
                    <a:pt x="7903" y="8726"/>
                    <a:pt x="7871" y="8661"/>
                  </a:cubicBezTo>
                  <a:lnTo>
                    <a:pt x="7740" y="8433"/>
                  </a:lnTo>
                  <a:cubicBezTo>
                    <a:pt x="7675" y="8368"/>
                    <a:pt x="7643" y="8303"/>
                    <a:pt x="7578" y="8206"/>
                  </a:cubicBezTo>
                  <a:cubicBezTo>
                    <a:pt x="7578" y="8206"/>
                    <a:pt x="7578" y="8173"/>
                    <a:pt x="7545" y="8173"/>
                  </a:cubicBezTo>
                  <a:cubicBezTo>
                    <a:pt x="7513" y="8173"/>
                    <a:pt x="7480" y="8141"/>
                    <a:pt x="7448" y="8108"/>
                  </a:cubicBezTo>
                  <a:cubicBezTo>
                    <a:pt x="7253" y="7750"/>
                    <a:pt x="7058" y="7458"/>
                    <a:pt x="6797" y="7133"/>
                  </a:cubicBezTo>
                  <a:cubicBezTo>
                    <a:pt x="6407" y="6612"/>
                    <a:pt x="5919" y="6092"/>
                    <a:pt x="5432" y="5669"/>
                  </a:cubicBezTo>
                  <a:cubicBezTo>
                    <a:pt x="5171" y="5442"/>
                    <a:pt x="4879" y="5246"/>
                    <a:pt x="4619" y="5051"/>
                  </a:cubicBezTo>
                  <a:cubicBezTo>
                    <a:pt x="4488" y="4986"/>
                    <a:pt x="4326" y="4889"/>
                    <a:pt x="4196" y="4791"/>
                  </a:cubicBezTo>
                  <a:lnTo>
                    <a:pt x="4196" y="4791"/>
                  </a:lnTo>
                  <a:cubicBezTo>
                    <a:pt x="4228" y="4824"/>
                    <a:pt x="4228" y="4824"/>
                    <a:pt x="4261" y="4856"/>
                  </a:cubicBezTo>
                  <a:cubicBezTo>
                    <a:pt x="4326" y="4921"/>
                    <a:pt x="4423" y="5019"/>
                    <a:pt x="4456" y="5116"/>
                  </a:cubicBezTo>
                  <a:cubicBezTo>
                    <a:pt x="4482" y="5143"/>
                    <a:pt x="4445" y="5190"/>
                    <a:pt x="4412" y="5190"/>
                  </a:cubicBezTo>
                  <a:cubicBezTo>
                    <a:pt x="4405" y="5190"/>
                    <a:pt x="4397" y="5188"/>
                    <a:pt x="4391" y="5181"/>
                  </a:cubicBezTo>
                  <a:cubicBezTo>
                    <a:pt x="4261" y="5181"/>
                    <a:pt x="4163" y="5084"/>
                    <a:pt x="4066" y="5019"/>
                  </a:cubicBezTo>
                  <a:cubicBezTo>
                    <a:pt x="3968" y="4921"/>
                    <a:pt x="3871" y="4824"/>
                    <a:pt x="3773" y="4726"/>
                  </a:cubicBezTo>
                  <a:cubicBezTo>
                    <a:pt x="3610" y="4564"/>
                    <a:pt x="3415" y="4401"/>
                    <a:pt x="3220" y="4238"/>
                  </a:cubicBezTo>
                  <a:cubicBezTo>
                    <a:pt x="3058" y="4043"/>
                    <a:pt x="2862" y="3881"/>
                    <a:pt x="2700" y="3685"/>
                  </a:cubicBezTo>
                  <a:cubicBezTo>
                    <a:pt x="2602" y="3588"/>
                    <a:pt x="2537" y="3523"/>
                    <a:pt x="2472" y="3425"/>
                  </a:cubicBezTo>
                  <a:lnTo>
                    <a:pt x="2472" y="3425"/>
                  </a:lnTo>
                  <a:cubicBezTo>
                    <a:pt x="2472" y="3458"/>
                    <a:pt x="2505" y="3490"/>
                    <a:pt x="2505" y="3523"/>
                  </a:cubicBezTo>
                  <a:cubicBezTo>
                    <a:pt x="2528" y="3569"/>
                    <a:pt x="2486" y="3615"/>
                    <a:pt x="2436" y="3615"/>
                  </a:cubicBezTo>
                  <a:cubicBezTo>
                    <a:pt x="2416" y="3615"/>
                    <a:pt x="2394" y="3607"/>
                    <a:pt x="2375" y="3588"/>
                  </a:cubicBezTo>
                  <a:cubicBezTo>
                    <a:pt x="2180" y="3328"/>
                    <a:pt x="2017" y="2970"/>
                    <a:pt x="1822" y="2645"/>
                  </a:cubicBezTo>
                  <a:lnTo>
                    <a:pt x="1302" y="1702"/>
                  </a:lnTo>
                  <a:cubicBezTo>
                    <a:pt x="1139" y="1409"/>
                    <a:pt x="976" y="1116"/>
                    <a:pt x="814" y="856"/>
                  </a:cubicBezTo>
                  <a:cubicBezTo>
                    <a:pt x="749" y="694"/>
                    <a:pt x="651" y="531"/>
                    <a:pt x="586" y="401"/>
                  </a:cubicBezTo>
                  <a:cubicBezTo>
                    <a:pt x="521" y="271"/>
                    <a:pt x="456" y="173"/>
                    <a:pt x="358" y="76"/>
                  </a:cubicBezTo>
                  <a:cubicBezTo>
                    <a:pt x="302" y="38"/>
                    <a:pt x="235" y="1"/>
                    <a:pt x="176" y="1"/>
                  </a:cubicBezTo>
                  <a:close/>
                </a:path>
              </a:pathLst>
            </a:custGeom>
            <a:solidFill>
              <a:srgbClr val="EACF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9710;p107"/>
            <p:cNvSpPr/>
            <p:nvPr/>
          </p:nvSpPr>
          <p:spPr>
            <a:xfrm>
              <a:off x="2294175" y="1306300"/>
              <a:ext cx="870725" cy="1810675"/>
            </a:xfrm>
            <a:custGeom>
              <a:avLst/>
              <a:gdLst/>
              <a:ahLst/>
              <a:cxnLst/>
              <a:rect l="l" t="t" r="r" b="b"/>
              <a:pathLst>
                <a:path w="34829" h="72427" extrusionOk="0">
                  <a:moveTo>
                    <a:pt x="4748" y="0"/>
                  </a:moveTo>
                  <a:cubicBezTo>
                    <a:pt x="4585" y="130"/>
                    <a:pt x="4455" y="261"/>
                    <a:pt x="4325" y="391"/>
                  </a:cubicBezTo>
                  <a:cubicBezTo>
                    <a:pt x="4130" y="521"/>
                    <a:pt x="3968" y="651"/>
                    <a:pt x="3837" y="813"/>
                  </a:cubicBezTo>
                  <a:cubicBezTo>
                    <a:pt x="2927" y="1626"/>
                    <a:pt x="2211" y="2407"/>
                    <a:pt x="2211" y="2667"/>
                  </a:cubicBezTo>
                  <a:cubicBezTo>
                    <a:pt x="2374" y="2830"/>
                    <a:pt x="3155" y="3610"/>
                    <a:pt x="3317" y="3838"/>
                  </a:cubicBezTo>
                  <a:cubicBezTo>
                    <a:pt x="3447" y="4033"/>
                    <a:pt x="3512" y="4423"/>
                    <a:pt x="3545" y="4586"/>
                  </a:cubicBezTo>
                  <a:lnTo>
                    <a:pt x="3870" y="4651"/>
                  </a:lnTo>
                  <a:cubicBezTo>
                    <a:pt x="3903" y="4651"/>
                    <a:pt x="3935" y="4683"/>
                    <a:pt x="3935" y="4716"/>
                  </a:cubicBezTo>
                  <a:cubicBezTo>
                    <a:pt x="8520" y="12943"/>
                    <a:pt x="15479" y="25235"/>
                    <a:pt x="16065" y="25821"/>
                  </a:cubicBezTo>
                  <a:cubicBezTo>
                    <a:pt x="16358" y="25853"/>
                    <a:pt x="16390" y="26081"/>
                    <a:pt x="16390" y="26211"/>
                  </a:cubicBezTo>
                  <a:lnTo>
                    <a:pt x="16390" y="26244"/>
                  </a:lnTo>
                  <a:lnTo>
                    <a:pt x="16390" y="26309"/>
                  </a:lnTo>
                  <a:cubicBezTo>
                    <a:pt x="16423" y="26341"/>
                    <a:pt x="16488" y="26374"/>
                    <a:pt x="16585" y="26569"/>
                  </a:cubicBezTo>
                  <a:cubicBezTo>
                    <a:pt x="16715" y="26796"/>
                    <a:pt x="16910" y="27219"/>
                    <a:pt x="17236" y="28097"/>
                  </a:cubicBezTo>
                  <a:cubicBezTo>
                    <a:pt x="17658" y="29138"/>
                    <a:pt x="18146" y="30471"/>
                    <a:pt x="18666" y="31902"/>
                  </a:cubicBezTo>
                  <a:cubicBezTo>
                    <a:pt x="19544" y="34211"/>
                    <a:pt x="20585" y="37008"/>
                    <a:pt x="21008" y="37755"/>
                  </a:cubicBezTo>
                  <a:cubicBezTo>
                    <a:pt x="21040" y="37755"/>
                    <a:pt x="21073" y="37755"/>
                    <a:pt x="21105" y="37788"/>
                  </a:cubicBezTo>
                  <a:cubicBezTo>
                    <a:pt x="21203" y="37886"/>
                    <a:pt x="21235" y="38016"/>
                    <a:pt x="21301" y="38146"/>
                  </a:cubicBezTo>
                  <a:cubicBezTo>
                    <a:pt x="21333" y="38276"/>
                    <a:pt x="21366" y="38406"/>
                    <a:pt x="21398" y="38503"/>
                  </a:cubicBezTo>
                  <a:cubicBezTo>
                    <a:pt x="21431" y="38764"/>
                    <a:pt x="21463" y="39056"/>
                    <a:pt x="21463" y="39316"/>
                  </a:cubicBezTo>
                  <a:cubicBezTo>
                    <a:pt x="21463" y="39479"/>
                    <a:pt x="21463" y="39642"/>
                    <a:pt x="21431" y="39804"/>
                  </a:cubicBezTo>
                  <a:lnTo>
                    <a:pt x="21463" y="39804"/>
                  </a:lnTo>
                  <a:cubicBezTo>
                    <a:pt x="21496" y="39772"/>
                    <a:pt x="21496" y="39739"/>
                    <a:pt x="21496" y="39674"/>
                  </a:cubicBezTo>
                  <a:cubicBezTo>
                    <a:pt x="21508" y="39624"/>
                    <a:pt x="21549" y="39603"/>
                    <a:pt x="21593" y="39603"/>
                  </a:cubicBezTo>
                  <a:cubicBezTo>
                    <a:pt x="21664" y="39603"/>
                    <a:pt x="21743" y="39659"/>
                    <a:pt x="21723" y="39739"/>
                  </a:cubicBezTo>
                  <a:cubicBezTo>
                    <a:pt x="21658" y="39967"/>
                    <a:pt x="21561" y="40227"/>
                    <a:pt x="21431" y="40422"/>
                  </a:cubicBezTo>
                  <a:cubicBezTo>
                    <a:pt x="21301" y="40650"/>
                    <a:pt x="21138" y="40812"/>
                    <a:pt x="20943" y="40975"/>
                  </a:cubicBezTo>
                  <a:cubicBezTo>
                    <a:pt x="20928" y="40990"/>
                    <a:pt x="20909" y="40996"/>
                    <a:pt x="20890" y="40996"/>
                  </a:cubicBezTo>
                  <a:cubicBezTo>
                    <a:pt x="20828" y="40996"/>
                    <a:pt x="20763" y="40927"/>
                    <a:pt x="20813" y="40877"/>
                  </a:cubicBezTo>
                  <a:cubicBezTo>
                    <a:pt x="20878" y="40812"/>
                    <a:pt x="20910" y="40780"/>
                    <a:pt x="20943" y="40715"/>
                  </a:cubicBezTo>
                  <a:cubicBezTo>
                    <a:pt x="20943" y="40682"/>
                    <a:pt x="20943" y="40650"/>
                    <a:pt x="20975" y="40585"/>
                  </a:cubicBezTo>
                  <a:lnTo>
                    <a:pt x="20975" y="40585"/>
                  </a:lnTo>
                  <a:cubicBezTo>
                    <a:pt x="20130" y="41593"/>
                    <a:pt x="18406" y="43641"/>
                    <a:pt x="16618" y="45820"/>
                  </a:cubicBezTo>
                  <a:cubicBezTo>
                    <a:pt x="16585" y="45853"/>
                    <a:pt x="16553" y="45885"/>
                    <a:pt x="16553" y="45918"/>
                  </a:cubicBezTo>
                  <a:cubicBezTo>
                    <a:pt x="15219" y="47511"/>
                    <a:pt x="13788" y="49235"/>
                    <a:pt x="12423" y="50861"/>
                  </a:cubicBezTo>
                  <a:cubicBezTo>
                    <a:pt x="11967" y="51414"/>
                    <a:pt x="11512" y="51966"/>
                    <a:pt x="11057" y="52487"/>
                  </a:cubicBezTo>
                  <a:cubicBezTo>
                    <a:pt x="9041" y="54893"/>
                    <a:pt x="7350" y="56877"/>
                    <a:pt x="6732" y="57527"/>
                  </a:cubicBezTo>
                  <a:cubicBezTo>
                    <a:pt x="5821" y="58470"/>
                    <a:pt x="3903" y="61039"/>
                    <a:pt x="2309" y="63673"/>
                  </a:cubicBezTo>
                  <a:cubicBezTo>
                    <a:pt x="1073" y="65722"/>
                    <a:pt x="325" y="67316"/>
                    <a:pt x="98" y="68356"/>
                  </a:cubicBezTo>
                  <a:cubicBezTo>
                    <a:pt x="0" y="68877"/>
                    <a:pt x="33" y="69234"/>
                    <a:pt x="163" y="69429"/>
                  </a:cubicBezTo>
                  <a:cubicBezTo>
                    <a:pt x="228" y="69494"/>
                    <a:pt x="293" y="69559"/>
                    <a:pt x="358" y="69625"/>
                  </a:cubicBezTo>
                  <a:cubicBezTo>
                    <a:pt x="358" y="69429"/>
                    <a:pt x="390" y="69234"/>
                    <a:pt x="423" y="69072"/>
                  </a:cubicBezTo>
                  <a:cubicBezTo>
                    <a:pt x="455" y="68909"/>
                    <a:pt x="488" y="68779"/>
                    <a:pt x="553" y="68649"/>
                  </a:cubicBezTo>
                  <a:cubicBezTo>
                    <a:pt x="553" y="68584"/>
                    <a:pt x="586" y="68486"/>
                    <a:pt x="618" y="68421"/>
                  </a:cubicBezTo>
                  <a:cubicBezTo>
                    <a:pt x="683" y="68194"/>
                    <a:pt x="748" y="67999"/>
                    <a:pt x="813" y="67771"/>
                  </a:cubicBezTo>
                  <a:cubicBezTo>
                    <a:pt x="878" y="67673"/>
                    <a:pt x="911" y="67576"/>
                    <a:pt x="943" y="67478"/>
                  </a:cubicBezTo>
                  <a:cubicBezTo>
                    <a:pt x="976" y="67381"/>
                    <a:pt x="1041" y="67283"/>
                    <a:pt x="1106" y="67218"/>
                  </a:cubicBezTo>
                  <a:cubicBezTo>
                    <a:pt x="1138" y="67218"/>
                    <a:pt x="1203" y="67218"/>
                    <a:pt x="1203" y="67283"/>
                  </a:cubicBezTo>
                  <a:cubicBezTo>
                    <a:pt x="1236" y="67381"/>
                    <a:pt x="1203" y="67478"/>
                    <a:pt x="1171" y="67576"/>
                  </a:cubicBezTo>
                  <a:cubicBezTo>
                    <a:pt x="1106" y="67673"/>
                    <a:pt x="1073" y="67771"/>
                    <a:pt x="1041" y="67868"/>
                  </a:cubicBezTo>
                  <a:cubicBezTo>
                    <a:pt x="976" y="68064"/>
                    <a:pt x="911" y="68291"/>
                    <a:pt x="846" y="68486"/>
                  </a:cubicBezTo>
                  <a:cubicBezTo>
                    <a:pt x="813" y="68584"/>
                    <a:pt x="781" y="68681"/>
                    <a:pt x="748" y="68779"/>
                  </a:cubicBezTo>
                  <a:cubicBezTo>
                    <a:pt x="716" y="68909"/>
                    <a:pt x="683" y="69007"/>
                    <a:pt x="683" y="69137"/>
                  </a:cubicBezTo>
                  <a:cubicBezTo>
                    <a:pt x="618" y="69332"/>
                    <a:pt x="586" y="69559"/>
                    <a:pt x="488" y="69722"/>
                  </a:cubicBezTo>
                  <a:cubicBezTo>
                    <a:pt x="1138" y="70210"/>
                    <a:pt x="2472" y="70795"/>
                    <a:pt x="4098" y="71316"/>
                  </a:cubicBezTo>
                  <a:lnTo>
                    <a:pt x="4163" y="71316"/>
                  </a:lnTo>
                  <a:cubicBezTo>
                    <a:pt x="6187" y="71929"/>
                    <a:pt x="8616" y="72427"/>
                    <a:pt x="10605" y="72427"/>
                  </a:cubicBezTo>
                  <a:cubicBezTo>
                    <a:pt x="10725" y="72427"/>
                    <a:pt x="10843" y="72425"/>
                    <a:pt x="10959" y="72421"/>
                  </a:cubicBezTo>
                  <a:cubicBezTo>
                    <a:pt x="12553" y="72389"/>
                    <a:pt x="13593" y="72031"/>
                    <a:pt x="14049" y="71348"/>
                  </a:cubicBezTo>
                  <a:cubicBezTo>
                    <a:pt x="15317" y="69462"/>
                    <a:pt x="19772" y="60519"/>
                    <a:pt x="22992" y="53820"/>
                  </a:cubicBezTo>
                  <a:cubicBezTo>
                    <a:pt x="23642" y="52454"/>
                    <a:pt x="24260" y="51186"/>
                    <a:pt x="24780" y="50113"/>
                  </a:cubicBezTo>
                  <a:cubicBezTo>
                    <a:pt x="25008" y="49593"/>
                    <a:pt x="25235" y="49137"/>
                    <a:pt x="25431" y="48715"/>
                  </a:cubicBezTo>
                  <a:cubicBezTo>
                    <a:pt x="25951" y="47609"/>
                    <a:pt x="26309" y="46763"/>
                    <a:pt x="26471" y="46373"/>
                  </a:cubicBezTo>
                  <a:cubicBezTo>
                    <a:pt x="26796" y="45528"/>
                    <a:pt x="27056" y="44487"/>
                    <a:pt x="27349" y="43349"/>
                  </a:cubicBezTo>
                  <a:cubicBezTo>
                    <a:pt x="27935" y="41072"/>
                    <a:pt x="28617" y="38471"/>
                    <a:pt x="30081" y="36682"/>
                  </a:cubicBezTo>
                  <a:cubicBezTo>
                    <a:pt x="30178" y="36520"/>
                    <a:pt x="30276" y="36357"/>
                    <a:pt x="30373" y="36162"/>
                  </a:cubicBezTo>
                  <a:cubicBezTo>
                    <a:pt x="30536" y="35934"/>
                    <a:pt x="30666" y="35739"/>
                    <a:pt x="30829" y="35512"/>
                  </a:cubicBezTo>
                  <a:cubicBezTo>
                    <a:pt x="31902" y="34048"/>
                    <a:pt x="33268" y="32813"/>
                    <a:pt x="34829" y="31902"/>
                  </a:cubicBezTo>
                  <a:cubicBezTo>
                    <a:pt x="34731" y="31837"/>
                    <a:pt x="34634" y="31772"/>
                    <a:pt x="34569" y="31674"/>
                  </a:cubicBezTo>
                  <a:cubicBezTo>
                    <a:pt x="34341" y="31447"/>
                    <a:pt x="34243" y="31121"/>
                    <a:pt x="34211" y="30796"/>
                  </a:cubicBezTo>
                  <a:cubicBezTo>
                    <a:pt x="34178" y="30601"/>
                    <a:pt x="34178" y="30406"/>
                    <a:pt x="34178" y="30178"/>
                  </a:cubicBezTo>
                  <a:cubicBezTo>
                    <a:pt x="34146" y="30178"/>
                    <a:pt x="34113" y="30178"/>
                    <a:pt x="34081" y="30113"/>
                  </a:cubicBezTo>
                  <a:cubicBezTo>
                    <a:pt x="34016" y="29918"/>
                    <a:pt x="33886" y="29853"/>
                    <a:pt x="33625" y="29756"/>
                  </a:cubicBezTo>
                  <a:cubicBezTo>
                    <a:pt x="33495" y="29723"/>
                    <a:pt x="33333" y="29691"/>
                    <a:pt x="33105" y="29626"/>
                  </a:cubicBezTo>
                  <a:cubicBezTo>
                    <a:pt x="32585" y="29496"/>
                    <a:pt x="31869" y="29333"/>
                    <a:pt x="30926" y="28878"/>
                  </a:cubicBezTo>
                  <a:cubicBezTo>
                    <a:pt x="29040" y="27935"/>
                    <a:pt x="21626" y="19870"/>
                    <a:pt x="21301" y="19512"/>
                  </a:cubicBezTo>
                  <a:cubicBezTo>
                    <a:pt x="21268" y="19512"/>
                    <a:pt x="21268" y="19447"/>
                    <a:pt x="21268" y="19414"/>
                  </a:cubicBezTo>
                  <a:cubicBezTo>
                    <a:pt x="21268" y="19414"/>
                    <a:pt x="21333" y="19057"/>
                    <a:pt x="21268" y="18504"/>
                  </a:cubicBezTo>
                  <a:cubicBezTo>
                    <a:pt x="21235" y="18406"/>
                    <a:pt x="21203" y="18374"/>
                    <a:pt x="21203" y="18374"/>
                  </a:cubicBezTo>
                  <a:cubicBezTo>
                    <a:pt x="21170" y="18374"/>
                    <a:pt x="21073" y="18471"/>
                    <a:pt x="21008" y="18569"/>
                  </a:cubicBezTo>
                  <a:cubicBezTo>
                    <a:pt x="20975" y="18602"/>
                    <a:pt x="20910" y="18634"/>
                    <a:pt x="20878" y="18634"/>
                  </a:cubicBezTo>
                  <a:cubicBezTo>
                    <a:pt x="20845" y="18602"/>
                    <a:pt x="20813" y="18569"/>
                    <a:pt x="20780" y="18536"/>
                  </a:cubicBezTo>
                  <a:cubicBezTo>
                    <a:pt x="20780" y="18471"/>
                    <a:pt x="20748" y="18374"/>
                    <a:pt x="20683" y="18374"/>
                  </a:cubicBezTo>
                  <a:cubicBezTo>
                    <a:pt x="20672" y="18363"/>
                    <a:pt x="20654" y="18359"/>
                    <a:pt x="20634" y="18359"/>
                  </a:cubicBezTo>
                  <a:cubicBezTo>
                    <a:pt x="20596" y="18359"/>
                    <a:pt x="20553" y="18374"/>
                    <a:pt x="20553" y="18374"/>
                  </a:cubicBezTo>
                  <a:cubicBezTo>
                    <a:pt x="20543" y="18383"/>
                    <a:pt x="20531" y="18387"/>
                    <a:pt x="20517" y="18387"/>
                  </a:cubicBezTo>
                  <a:cubicBezTo>
                    <a:pt x="20485" y="18387"/>
                    <a:pt x="20445" y="18364"/>
                    <a:pt x="20422" y="18341"/>
                  </a:cubicBezTo>
                  <a:cubicBezTo>
                    <a:pt x="20032" y="17821"/>
                    <a:pt x="5919" y="1366"/>
                    <a:pt x="47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p107"/>
            <p:cNvSpPr/>
            <p:nvPr/>
          </p:nvSpPr>
          <p:spPr>
            <a:xfrm>
              <a:off x="2586025" y="4307850"/>
              <a:ext cx="82150" cy="76450"/>
            </a:xfrm>
            <a:custGeom>
              <a:avLst/>
              <a:gdLst/>
              <a:ahLst/>
              <a:cxnLst/>
              <a:rect l="l" t="t" r="r" b="b"/>
              <a:pathLst>
                <a:path w="3286" h="3058" extrusionOk="0">
                  <a:moveTo>
                    <a:pt x="358" y="0"/>
                  </a:moveTo>
                  <a:lnTo>
                    <a:pt x="326" y="33"/>
                  </a:lnTo>
                  <a:cubicBezTo>
                    <a:pt x="293" y="65"/>
                    <a:pt x="228" y="98"/>
                    <a:pt x="196" y="98"/>
                  </a:cubicBezTo>
                  <a:cubicBezTo>
                    <a:pt x="163" y="130"/>
                    <a:pt x="131" y="163"/>
                    <a:pt x="66" y="163"/>
                  </a:cubicBezTo>
                  <a:cubicBezTo>
                    <a:pt x="66" y="163"/>
                    <a:pt x="33" y="195"/>
                    <a:pt x="1" y="195"/>
                  </a:cubicBezTo>
                  <a:cubicBezTo>
                    <a:pt x="1" y="195"/>
                    <a:pt x="33" y="228"/>
                    <a:pt x="33" y="260"/>
                  </a:cubicBezTo>
                  <a:cubicBezTo>
                    <a:pt x="33" y="293"/>
                    <a:pt x="33" y="325"/>
                    <a:pt x="33" y="358"/>
                  </a:cubicBezTo>
                  <a:cubicBezTo>
                    <a:pt x="66" y="358"/>
                    <a:pt x="66" y="358"/>
                    <a:pt x="66" y="390"/>
                  </a:cubicBezTo>
                  <a:cubicBezTo>
                    <a:pt x="163" y="683"/>
                    <a:pt x="293" y="943"/>
                    <a:pt x="456" y="1236"/>
                  </a:cubicBezTo>
                  <a:cubicBezTo>
                    <a:pt x="716" y="1691"/>
                    <a:pt x="1074" y="2081"/>
                    <a:pt x="1497" y="2407"/>
                  </a:cubicBezTo>
                  <a:cubicBezTo>
                    <a:pt x="1724" y="2569"/>
                    <a:pt x="1952" y="2732"/>
                    <a:pt x="2180" y="2829"/>
                  </a:cubicBezTo>
                  <a:cubicBezTo>
                    <a:pt x="2310" y="2894"/>
                    <a:pt x="2440" y="2927"/>
                    <a:pt x="2570" y="2992"/>
                  </a:cubicBezTo>
                  <a:cubicBezTo>
                    <a:pt x="2635" y="3025"/>
                    <a:pt x="2732" y="3025"/>
                    <a:pt x="2830" y="3057"/>
                  </a:cubicBezTo>
                  <a:cubicBezTo>
                    <a:pt x="2960" y="3025"/>
                    <a:pt x="3090" y="2992"/>
                    <a:pt x="3188" y="2992"/>
                  </a:cubicBezTo>
                  <a:lnTo>
                    <a:pt x="3220" y="2992"/>
                  </a:lnTo>
                  <a:cubicBezTo>
                    <a:pt x="3220" y="2927"/>
                    <a:pt x="3253" y="2862"/>
                    <a:pt x="3253" y="2829"/>
                  </a:cubicBezTo>
                  <a:cubicBezTo>
                    <a:pt x="3253" y="2797"/>
                    <a:pt x="3253" y="2732"/>
                    <a:pt x="3253" y="2699"/>
                  </a:cubicBezTo>
                  <a:cubicBezTo>
                    <a:pt x="3253" y="2667"/>
                    <a:pt x="3285" y="2667"/>
                    <a:pt x="3285" y="2634"/>
                  </a:cubicBezTo>
                  <a:cubicBezTo>
                    <a:pt x="2505" y="2309"/>
                    <a:pt x="1139" y="1268"/>
                    <a:pt x="456" y="358"/>
                  </a:cubicBezTo>
                  <a:cubicBezTo>
                    <a:pt x="423" y="325"/>
                    <a:pt x="358" y="228"/>
                    <a:pt x="358" y="0"/>
                  </a:cubicBezTo>
                  <a:close/>
                </a:path>
              </a:pathLst>
            </a:custGeom>
            <a:solidFill>
              <a:srgbClr val="EACF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p107"/>
            <p:cNvSpPr/>
            <p:nvPr/>
          </p:nvSpPr>
          <p:spPr>
            <a:xfrm>
              <a:off x="2510425" y="4375325"/>
              <a:ext cx="179700" cy="174000"/>
            </a:xfrm>
            <a:custGeom>
              <a:avLst/>
              <a:gdLst/>
              <a:ahLst/>
              <a:cxnLst/>
              <a:rect l="l" t="t" r="r" b="b"/>
              <a:pathLst>
                <a:path w="7188" h="6960" extrusionOk="0">
                  <a:moveTo>
                    <a:pt x="0" y="0"/>
                  </a:moveTo>
                  <a:cubicBezTo>
                    <a:pt x="0" y="260"/>
                    <a:pt x="65" y="521"/>
                    <a:pt x="163" y="748"/>
                  </a:cubicBezTo>
                  <a:cubicBezTo>
                    <a:pt x="358" y="1171"/>
                    <a:pt x="683" y="1496"/>
                    <a:pt x="1041" y="1789"/>
                  </a:cubicBezTo>
                  <a:cubicBezTo>
                    <a:pt x="1366" y="2049"/>
                    <a:pt x="1691" y="2277"/>
                    <a:pt x="1984" y="2569"/>
                  </a:cubicBezTo>
                  <a:cubicBezTo>
                    <a:pt x="2277" y="2862"/>
                    <a:pt x="2569" y="3155"/>
                    <a:pt x="2830" y="3480"/>
                  </a:cubicBezTo>
                  <a:cubicBezTo>
                    <a:pt x="3057" y="3805"/>
                    <a:pt x="3285" y="4163"/>
                    <a:pt x="3480" y="4488"/>
                  </a:cubicBezTo>
                  <a:cubicBezTo>
                    <a:pt x="3675" y="4846"/>
                    <a:pt x="3870" y="5236"/>
                    <a:pt x="4065" y="5561"/>
                  </a:cubicBezTo>
                  <a:cubicBezTo>
                    <a:pt x="4293" y="5919"/>
                    <a:pt x="4553" y="6212"/>
                    <a:pt x="4911" y="6439"/>
                  </a:cubicBezTo>
                  <a:cubicBezTo>
                    <a:pt x="5204" y="6634"/>
                    <a:pt x="5594" y="6764"/>
                    <a:pt x="5951" y="6862"/>
                  </a:cubicBezTo>
                  <a:cubicBezTo>
                    <a:pt x="6374" y="6960"/>
                    <a:pt x="6764" y="6960"/>
                    <a:pt x="7187" y="6960"/>
                  </a:cubicBezTo>
                  <a:cubicBezTo>
                    <a:pt x="6960" y="6927"/>
                    <a:pt x="6732" y="6894"/>
                    <a:pt x="6504" y="6829"/>
                  </a:cubicBezTo>
                  <a:cubicBezTo>
                    <a:pt x="5984" y="6667"/>
                    <a:pt x="5464" y="6407"/>
                    <a:pt x="5041" y="6016"/>
                  </a:cubicBezTo>
                  <a:cubicBezTo>
                    <a:pt x="4618" y="5626"/>
                    <a:pt x="4325" y="5138"/>
                    <a:pt x="4033" y="4683"/>
                  </a:cubicBezTo>
                  <a:cubicBezTo>
                    <a:pt x="3740" y="4195"/>
                    <a:pt x="3480" y="3675"/>
                    <a:pt x="3122" y="3220"/>
                  </a:cubicBezTo>
                  <a:cubicBezTo>
                    <a:pt x="2765" y="2764"/>
                    <a:pt x="2309" y="2342"/>
                    <a:pt x="1854" y="1984"/>
                  </a:cubicBezTo>
                  <a:cubicBezTo>
                    <a:pt x="1399" y="1594"/>
                    <a:pt x="911" y="1236"/>
                    <a:pt x="521" y="813"/>
                  </a:cubicBezTo>
                  <a:cubicBezTo>
                    <a:pt x="293" y="586"/>
                    <a:pt x="98" y="29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p107"/>
            <p:cNvSpPr/>
            <p:nvPr/>
          </p:nvSpPr>
          <p:spPr>
            <a:xfrm>
              <a:off x="2513675" y="4311100"/>
              <a:ext cx="269125" cy="233075"/>
            </a:xfrm>
            <a:custGeom>
              <a:avLst/>
              <a:gdLst/>
              <a:ahLst/>
              <a:cxnLst/>
              <a:rect l="l" t="t" r="r" b="b"/>
              <a:pathLst>
                <a:path w="10765" h="9323" extrusionOk="0">
                  <a:moveTo>
                    <a:pt x="2570" y="0"/>
                  </a:moveTo>
                  <a:cubicBezTo>
                    <a:pt x="2017" y="228"/>
                    <a:pt x="1464" y="553"/>
                    <a:pt x="944" y="911"/>
                  </a:cubicBezTo>
                  <a:cubicBezTo>
                    <a:pt x="748" y="1073"/>
                    <a:pt x="488" y="1269"/>
                    <a:pt x="326" y="1464"/>
                  </a:cubicBezTo>
                  <a:cubicBezTo>
                    <a:pt x="326" y="1529"/>
                    <a:pt x="358" y="1561"/>
                    <a:pt x="358" y="1594"/>
                  </a:cubicBezTo>
                  <a:cubicBezTo>
                    <a:pt x="391" y="1659"/>
                    <a:pt x="391" y="1691"/>
                    <a:pt x="423" y="1756"/>
                  </a:cubicBezTo>
                  <a:cubicBezTo>
                    <a:pt x="456" y="1854"/>
                    <a:pt x="521" y="1951"/>
                    <a:pt x="553" y="2049"/>
                  </a:cubicBezTo>
                  <a:cubicBezTo>
                    <a:pt x="618" y="2147"/>
                    <a:pt x="683" y="2244"/>
                    <a:pt x="748" y="2342"/>
                  </a:cubicBezTo>
                  <a:cubicBezTo>
                    <a:pt x="813" y="2439"/>
                    <a:pt x="911" y="2537"/>
                    <a:pt x="944" y="2634"/>
                  </a:cubicBezTo>
                  <a:cubicBezTo>
                    <a:pt x="976" y="2699"/>
                    <a:pt x="911" y="2732"/>
                    <a:pt x="878" y="2732"/>
                  </a:cubicBezTo>
                  <a:cubicBezTo>
                    <a:pt x="748" y="2667"/>
                    <a:pt x="651" y="2569"/>
                    <a:pt x="586" y="2472"/>
                  </a:cubicBezTo>
                  <a:cubicBezTo>
                    <a:pt x="488" y="2374"/>
                    <a:pt x="423" y="2277"/>
                    <a:pt x="358" y="2147"/>
                  </a:cubicBezTo>
                  <a:cubicBezTo>
                    <a:pt x="293" y="2049"/>
                    <a:pt x="261" y="1919"/>
                    <a:pt x="196" y="1789"/>
                  </a:cubicBezTo>
                  <a:cubicBezTo>
                    <a:pt x="196" y="1756"/>
                    <a:pt x="196" y="1724"/>
                    <a:pt x="163" y="1691"/>
                  </a:cubicBezTo>
                  <a:cubicBezTo>
                    <a:pt x="65" y="1886"/>
                    <a:pt x="0" y="2114"/>
                    <a:pt x="65" y="2374"/>
                  </a:cubicBezTo>
                  <a:cubicBezTo>
                    <a:pt x="228" y="2927"/>
                    <a:pt x="683" y="3317"/>
                    <a:pt x="1106" y="3675"/>
                  </a:cubicBezTo>
                  <a:cubicBezTo>
                    <a:pt x="1529" y="4065"/>
                    <a:pt x="1984" y="4423"/>
                    <a:pt x="2407" y="4781"/>
                  </a:cubicBezTo>
                  <a:cubicBezTo>
                    <a:pt x="2830" y="5171"/>
                    <a:pt x="3220" y="5594"/>
                    <a:pt x="3513" y="6049"/>
                  </a:cubicBezTo>
                  <a:cubicBezTo>
                    <a:pt x="3805" y="6504"/>
                    <a:pt x="4033" y="6992"/>
                    <a:pt x="4326" y="7447"/>
                  </a:cubicBezTo>
                  <a:cubicBezTo>
                    <a:pt x="4618" y="7903"/>
                    <a:pt x="4943" y="8325"/>
                    <a:pt x="5366" y="8618"/>
                  </a:cubicBezTo>
                  <a:cubicBezTo>
                    <a:pt x="5821" y="8943"/>
                    <a:pt x="6342" y="9138"/>
                    <a:pt x="6895" y="9236"/>
                  </a:cubicBezTo>
                  <a:cubicBezTo>
                    <a:pt x="7210" y="9297"/>
                    <a:pt x="7528" y="9323"/>
                    <a:pt x="7849" y="9323"/>
                  </a:cubicBezTo>
                  <a:cubicBezTo>
                    <a:pt x="8554" y="9323"/>
                    <a:pt x="9269" y="9197"/>
                    <a:pt x="9984" y="9041"/>
                  </a:cubicBezTo>
                  <a:cubicBezTo>
                    <a:pt x="10179" y="8976"/>
                    <a:pt x="10374" y="8943"/>
                    <a:pt x="10569" y="8878"/>
                  </a:cubicBezTo>
                  <a:cubicBezTo>
                    <a:pt x="10634" y="8748"/>
                    <a:pt x="10699" y="8650"/>
                    <a:pt x="10732" y="8520"/>
                  </a:cubicBezTo>
                  <a:cubicBezTo>
                    <a:pt x="10764" y="8358"/>
                    <a:pt x="10732" y="8228"/>
                    <a:pt x="10699" y="8065"/>
                  </a:cubicBezTo>
                  <a:cubicBezTo>
                    <a:pt x="10634" y="7740"/>
                    <a:pt x="10472" y="7480"/>
                    <a:pt x="10277" y="7220"/>
                  </a:cubicBezTo>
                  <a:cubicBezTo>
                    <a:pt x="10147" y="7090"/>
                    <a:pt x="9984" y="6927"/>
                    <a:pt x="9854" y="6797"/>
                  </a:cubicBezTo>
                  <a:cubicBezTo>
                    <a:pt x="9854" y="6797"/>
                    <a:pt x="9821" y="6829"/>
                    <a:pt x="9821" y="6829"/>
                  </a:cubicBezTo>
                  <a:cubicBezTo>
                    <a:pt x="9789" y="6840"/>
                    <a:pt x="9753" y="6844"/>
                    <a:pt x="9715" y="6844"/>
                  </a:cubicBezTo>
                  <a:cubicBezTo>
                    <a:pt x="9641" y="6844"/>
                    <a:pt x="9561" y="6829"/>
                    <a:pt x="9496" y="6829"/>
                  </a:cubicBezTo>
                  <a:lnTo>
                    <a:pt x="9236" y="6829"/>
                  </a:lnTo>
                  <a:cubicBezTo>
                    <a:pt x="9041" y="6862"/>
                    <a:pt x="8846" y="6862"/>
                    <a:pt x="8651" y="6894"/>
                  </a:cubicBezTo>
                  <a:cubicBezTo>
                    <a:pt x="8456" y="6959"/>
                    <a:pt x="8260" y="6992"/>
                    <a:pt x="8065" y="7057"/>
                  </a:cubicBezTo>
                  <a:cubicBezTo>
                    <a:pt x="7903" y="7122"/>
                    <a:pt x="7708" y="7220"/>
                    <a:pt x="7545" y="7220"/>
                  </a:cubicBezTo>
                  <a:cubicBezTo>
                    <a:pt x="7480" y="7220"/>
                    <a:pt x="7480" y="7155"/>
                    <a:pt x="7512" y="7122"/>
                  </a:cubicBezTo>
                  <a:cubicBezTo>
                    <a:pt x="7643" y="6992"/>
                    <a:pt x="7838" y="6927"/>
                    <a:pt x="8033" y="6862"/>
                  </a:cubicBezTo>
                  <a:cubicBezTo>
                    <a:pt x="8228" y="6797"/>
                    <a:pt x="8423" y="6732"/>
                    <a:pt x="8618" y="6699"/>
                  </a:cubicBezTo>
                  <a:cubicBezTo>
                    <a:pt x="8813" y="6634"/>
                    <a:pt x="9041" y="6634"/>
                    <a:pt x="9236" y="6602"/>
                  </a:cubicBezTo>
                  <a:lnTo>
                    <a:pt x="9626" y="6602"/>
                  </a:lnTo>
                  <a:cubicBezTo>
                    <a:pt x="9594" y="6569"/>
                    <a:pt x="9561" y="6537"/>
                    <a:pt x="9529" y="6504"/>
                  </a:cubicBezTo>
                  <a:lnTo>
                    <a:pt x="9073" y="6081"/>
                  </a:lnTo>
                  <a:cubicBezTo>
                    <a:pt x="8943" y="5984"/>
                    <a:pt x="8748" y="5821"/>
                    <a:pt x="8683" y="5659"/>
                  </a:cubicBezTo>
                  <a:cubicBezTo>
                    <a:pt x="8651" y="5626"/>
                    <a:pt x="8683" y="5594"/>
                    <a:pt x="8683" y="5561"/>
                  </a:cubicBezTo>
                  <a:cubicBezTo>
                    <a:pt x="8651" y="5561"/>
                    <a:pt x="8651" y="5529"/>
                    <a:pt x="8618" y="5529"/>
                  </a:cubicBezTo>
                  <a:cubicBezTo>
                    <a:pt x="8521" y="5464"/>
                    <a:pt x="8423" y="5366"/>
                    <a:pt x="8325" y="5268"/>
                  </a:cubicBezTo>
                  <a:cubicBezTo>
                    <a:pt x="8163" y="5073"/>
                    <a:pt x="8033" y="4878"/>
                    <a:pt x="7903" y="4651"/>
                  </a:cubicBezTo>
                  <a:cubicBezTo>
                    <a:pt x="7773" y="4455"/>
                    <a:pt x="7675" y="4195"/>
                    <a:pt x="7610" y="3968"/>
                  </a:cubicBezTo>
                  <a:cubicBezTo>
                    <a:pt x="7578" y="3838"/>
                    <a:pt x="7578" y="3708"/>
                    <a:pt x="7545" y="3610"/>
                  </a:cubicBezTo>
                  <a:cubicBezTo>
                    <a:pt x="7480" y="3577"/>
                    <a:pt x="7447" y="3512"/>
                    <a:pt x="7480" y="3447"/>
                  </a:cubicBezTo>
                  <a:cubicBezTo>
                    <a:pt x="7480" y="3415"/>
                    <a:pt x="7512" y="3382"/>
                    <a:pt x="7480" y="3317"/>
                  </a:cubicBezTo>
                  <a:cubicBezTo>
                    <a:pt x="7447" y="3252"/>
                    <a:pt x="7382" y="3252"/>
                    <a:pt x="7317" y="3220"/>
                  </a:cubicBezTo>
                  <a:cubicBezTo>
                    <a:pt x="7187" y="3187"/>
                    <a:pt x="7057" y="3155"/>
                    <a:pt x="6927" y="3155"/>
                  </a:cubicBezTo>
                  <a:cubicBezTo>
                    <a:pt x="6689" y="3107"/>
                    <a:pt x="6468" y="3077"/>
                    <a:pt x="6240" y="3077"/>
                  </a:cubicBezTo>
                  <a:cubicBezTo>
                    <a:pt x="6156" y="3077"/>
                    <a:pt x="6071" y="3081"/>
                    <a:pt x="5984" y="3090"/>
                  </a:cubicBezTo>
                  <a:lnTo>
                    <a:pt x="5854" y="3090"/>
                  </a:lnTo>
                  <a:cubicBezTo>
                    <a:pt x="5854" y="3155"/>
                    <a:pt x="5821" y="3187"/>
                    <a:pt x="5789" y="3187"/>
                  </a:cubicBezTo>
                  <a:lnTo>
                    <a:pt x="5659" y="3187"/>
                  </a:lnTo>
                  <a:cubicBezTo>
                    <a:pt x="5561" y="3252"/>
                    <a:pt x="5529" y="3350"/>
                    <a:pt x="5529" y="3480"/>
                  </a:cubicBezTo>
                  <a:cubicBezTo>
                    <a:pt x="5529" y="3740"/>
                    <a:pt x="5626" y="3935"/>
                    <a:pt x="5594" y="4195"/>
                  </a:cubicBezTo>
                  <a:cubicBezTo>
                    <a:pt x="5578" y="4228"/>
                    <a:pt x="5545" y="4244"/>
                    <a:pt x="5517" y="4244"/>
                  </a:cubicBezTo>
                  <a:cubicBezTo>
                    <a:pt x="5488" y="4244"/>
                    <a:pt x="5464" y="4228"/>
                    <a:pt x="5464" y="4195"/>
                  </a:cubicBezTo>
                  <a:cubicBezTo>
                    <a:pt x="5496" y="3870"/>
                    <a:pt x="5301" y="3577"/>
                    <a:pt x="5399" y="3252"/>
                  </a:cubicBezTo>
                  <a:cubicBezTo>
                    <a:pt x="5399" y="3220"/>
                    <a:pt x="5431" y="3155"/>
                    <a:pt x="5464" y="3122"/>
                  </a:cubicBezTo>
                  <a:cubicBezTo>
                    <a:pt x="5399" y="3122"/>
                    <a:pt x="5366" y="3090"/>
                    <a:pt x="5301" y="3057"/>
                  </a:cubicBezTo>
                  <a:cubicBezTo>
                    <a:pt x="5171" y="3025"/>
                    <a:pt x="5008" y="2960"/>
                    <a:pt x="4878" y="2862"/>
                  </a:cubicBezTo>
                  <a:cubicBezTo>
                    <a:pt x="4358" y="2634"/>
                    <a:pt x="3903" y="2244"/>
                    <a:pt x="3578" y="1789"/>
                  </a:cubicBezTo>
                  <a:cubicBezTo>
                    <a:pt x="3382" y="1561"/>
                    <a:pt x="3220" y="1334"/>
                    <a:pt x="3090" y="1073"/>
                  </a:cubicBezTo>
                  <a:cubicBezTo>
                    <a:pt x="2992" y="878"/>
                    <a:pt x="2927" y="683"/>
                    <a:pt x="2862" y="488"/>
                  </a:cubicBezTo>
                  <a:cubicBezTo>
                    <a:pt x="2862" y="488"/>
                    <a:pt x="2830" y="488"/>
                    <a:pt x="2830" y="456"/>
                  </a:cubicBezTo>
                  <a:cubicBezTo>
                    <a:pt x="2797" y="456"/>
                    <a:pt x="2797" y="423"/>
                    <a:pt x="2765" y="391"/>
                  </a:cubicBezTo>
                  <a:cubicBezTo>
                    <a:pt x="2765" y="358"/>
                    <a:pt x="2765" y="358"/>
                    <a:pt x="2765" y="325"/>
                  </a:cubicBezTo>
                  <a:cubicBezTo>
                    <a:pt x="2732" y="260"/>
                    <a:pt x="2732" y="228"/>
                    <a:pt x="2732" y="195"/>
                  </a:cubicBezTo>
                  <a:cubicBezTo>
                    <a:pt x="2700" y="130"/>
                    <a:pt x="2700" y="65"/>
                    <a:pt x="27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p107"/>
            <p:cNvSpPr/>
            <p:nvPr/>
          </p:nvSpPr>
          <p:spPr>
            <a:xfrm>
              <a:off x="2598225" y="3968825"/>
              <a:ext cx="260175" cy="401825"/>
            </a:xfrm>
            <a:custGeom>
              <a:avLst/>
              <a:gdLst/>
              <a:ahLst/>
              <a:cxnLst/>
              <a:rect l="l" t="t" r="r" b="b"/>
              <a:pathLst>
                <a:path w="10407" h="16073" extrusionOk="0">
                  <a:moveTo>
                    <a:pt x="6700" y="1"/>
                  </a:moveTo>
                  <a:cubicBezTo>
                    <a:pt x="6244" y="749"/>
                    <a:pt x="4651" y="3545"/>
                    <a:pt x="3155" y="6407"/>
                  </a:cubicBezTo>
                  <a:cubicBezTo>
                    <a:pt x="0" y="12456"/>
                    <a:pt x="0" y="13561"/>
                    <a:pt x="163" y="13789"/>
                  </a:cubicBezTo>
                  <a:cubicBezTo>
                    <a:pt x="228" y="13854"/>
                    <a:pt x="293" y="13951"/>
                    <a:pt x="391" y="14049"/>
                  </a:cubicBezTo>
                  <a:cubicBezTo>
                    <a:pt x="423" y="13691"/>
                    <a:pt x="553" y="13334"/>
                    <a:pt x="683" y="12976"/>
                  </a:cubicBezTo>
                  <a:cubicBezTo>
                    <a:pt x="748" y="12781"/>
                    <a:pt x="781" y="12618"/>
                    <a:pt x="846" y="12423"/>
                  </a:cubicBezTo>
                  <a:cubicBezTo>
                    <a:pt x="879" y="12358"/>
                    <a:pt x="911" y="12260"/>
                    <a:pt x="911" y="12163"/>
                  </a:cubicBezTo>
                  <a:cubicBezTo>
                    <a:pt x="944" y="12098"/>
                    <a:pt x="976" y="12000"/>
                    <a:pt x="1041" y="11968"/>
                  </a:cubicBezTo>
                  <a:cubicBezTo>
                    <a:pt x="1051" y="11958"/>
                    <a:pt x="1063" y="11954"/>
                    <a:pt x="1076" y="11954"/>
                  </a:cubicBezTo>
                  <a:cubicBezTo>
                    <a:pt x="1106" y="11954"/>
                    <a:pt x="1139" y="11977"/>
                    <a:pt x="1139" y="12000"/>
                  </a:cubicBezTo>
                  <a:cubicBezTo>
                    <a:pt x="1236" y="12130"/>
                    <a:pt x="1106" y="12358"/>
                    <a:pt x="1074" y="12488"/>
                  </a:cubicBezTo>
                  <a:cubicBezTo>
                    <a:pt x="1009" y="12683"/>
                    <a:pt x="944" y="12878"/>
                    <a:pt x="879" y="13073"/>
                  </a:cubicBezTo>
                  <a:cubicBezTo>
                    <a:pt x="781" y="13431"/>
                    <a:pt x="683" y="13789"/>
                    <a:pt x="488" y="14147"/>
                  </a:cubicBezTo>
                  <a:cubicBezTo>
                    <a:pt x="488" y="14147"/>
                    <a:pt x="488" y="14179"/>
                    <a:pt x="488" y="14179"/>
                  </a:cubicBezTo>
                  <a:cubicBezTo>
                    <a:pt x="1416" y="15199"/>
                    <a:pt x="2872" y="16072"/>
                    <a:pt x="3181" y="16072"/>
                  </a:cubicBezTo>
                  <a:cubicBezTo>
                    <a:pt x="3197" y="16072"/>
                    <a:pt x="3210" y="16070"/>
                    <a:pt x="3220" y="16065"/>
                  </a:cubicBezTo>
                  <a:lnTo>
                    <a:pt x="3220" y="16033"/>
                  </a:lnTo>
                  <a:cubicBezTo>
                    <a:pt x="3448" y="15870"/>
                    <a:pt x="7643" y="11122"/>
                    <a:pt x="10407" y="7935"/>
                  </a:cubicBezTo>
                  <a:cubicBezTo>
                    <a:pt x="9366" y="5757"/>
                    <a:pt x="8260" y="3383"/>
                    <a:pt x="7122" y="911"/>
                  </a:cubicBezTo>
                  <a:cubicBezTo>
                    <a:pt x="7025" y="1009"/>
                    <a:pt x="6960" y="1139"/>
                    <a:pt x="6895" y="1236"/>
                  </a:cubicBezTo>
                  <a:cubicBezTo>
                    <a:pt x="6765" y="1399"/>
                    <a:pt x="6667" y="1562"/>
                    <a:pt x="6569" y="1724"/>
                  </a:cubicBezTo>
                  <a:cubicBezTo>
                    <a:pt x="6342" y="2017"/>
                    <a:pt x="6114" y="2375"/>
                    <a:pt x="5854" y="2635"/>
                  </a:cubicBezTo>
                  <a:cubicBezTo>
                    <a:pt x="5837" y="2643"/>
                    <a:pt x="5822" y="2647"/>
                    <a:pt x="5809" y="2647"/>
                  </a:cubicBezTo>
                  <a:cubicBezTo>
                    <a:pt x="5774" y="2647"/>
                    <a:pt x="5756" y="2617"/>
                    <a:pt x="5756" y="2570"/>
                  </a:cubicBezTo>
                  <a:cubicBezTo>
                    <a:pt x="5919" y="2212"/>
                    <a:pt x="6179" y="1887"/>
                    <a:pt x="6407" y="1562"/>
                  </a:cubicBezTo>
                  <a:cubicBezTo>
                    <a:pt x="6504" y="1431"/>
                    <a:pt x="6602" y="1269"/>
                    <a:pt x="6732" y="1106"/>
                  </a:cubicBezTo>
                  <a:cubicBezTo>
                    <a:pt x="6830" y="976"/>
                    <a:pt x="6927" y="814"/>
                    <a:pt x="7025" y="684"/>
                  </a:cubicBezTo>
                  <a:cubicBezTo>
                    <a:pt x="6895" y="456"/>
                    <a:pt x="6797" y="228"/>
                    <a:pt x="6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p107"/>
            <p:cNvSpPr/>
            <p:nvPr/>
          </p:nvSpPr>
          <p:spPr>
            <a:xfrm>
              <a:off x="2900650" y="4442800"/>
              <a:ext cx="299225" cy="197100"/>
            </a:xfrm>
            <a:custGeom>
              <a:avLst/>
              <a:gdLst/>
              <a:ahLst/>
              <a:cxnLst/>
              <a:rect l="l" t="t" r="r" b="b"/>
              <a:pathLst>
                <a:path w="11969" h="7884" extrusionOk="0">
                  <a:moveTo>
                    <a:pt x="11936" y="3155"/>
                  </a:moveTo>
                  <a:cubicBezTo>
                    <a:pt x="11936" y="3168"/>
                    <a:pt x="11935" y="3181"/>
                    <a:pt x="11935" y="3194"/>
                  </a:cubicBezTo>
                  <a:lnTo>
                    <a:pt x="11935" y="3194"/>
                  </a:lnTo>
                  <a:cubicBezTo>
                    <a:pt x="11946" y="3181"/>
                    <a:pt x="11957" y="3168"/>
                    <a:pt x="11968" y="3155"/>
                  </a:cubicBezTo>
                  <a:close/>
                  <a:moveTo>
                    <a:pt x="10472" y="0"/>
                  </a:moveTo>
                  <a:cubicBezTo>
                    <a:pt x="10407" y="65"/>
                    <a:pt x="10342" y="131"/>
                    <a:pt x="10310" y="196"/>
                  </a:cubicBezTo>
                  <a:cubicBezTo>
                    <a:pt x="10179" y="293"/>
                    <a:pt x="10049" y="391"/>
                    <a:pt x="9919" y="456"/>
                  </a:cubicBezTo>
                  <a:cubicBezTo>
                    <a:pt x="9627" y="618"/>
                    <a:pt x="9269" y="716"/>
                    <a:pt x="8911" y="748"/>
                  </a:cubicBezTo>
                  <a:cubicBezTo>
                    <a:pt x="8521" y="813"/>
                    <a:pt x="8131" y="846"/>
                    <a:pt x="7773" y="878"/>
                  </a:cubicBezTo>
                  <a:cubicBezTo>
                    <a:pt x="7578" y="878"/>
                    <a:pt x="7383" y="878"/>
                    <a:pt x="7188" y="846"/>
                  </a:cubicBezTo>
                  <a:cubicBezTo>
                    <a:pt x="7025" y="846"/>
                    <a:pt x="6830" y="846"/>
                    <a:pt x="6700" y="781"/>
                  </a:cubicBezTo>
                  <a:cubicBezTo>
                    <a:pt x="6602" y="1041"/>
                    <a:pt x="6407" y="1269"/>
                    <a:pt x="6180" y="1366"/>
                  </a:cubicBezTo>
                  <a:cubicBezTo>
                    <a:pt x="6114" y="1366"/>
                    <a:pt x="6082" y="1301"/>
                    <a:pt x="6082" y="1236"/>
                  </a:cubicBezTo>
                  <a:cubicBezTo>
                    <a:pt x="6212" y="1009"/>
                    <a:pt x="6537" y="813"/>
                    <a:pt x="6440" y="521"/>
                  </a:cubicBezTo>
                  <a:cubicBezTo>
                    <a:pt x="6407" y="391"/>
                    <a:pt x="6277" y="326"/>
                    <a:pt x="6147" y="326"/>
                  </a:cubicBezTo>
                  <a:cubicBezTo>
                    <a:pt x="5984" y="293"/>
                    <a:pt x="5822" y="293"/>
                    <a:pt x="5659" y="293"/>
                  </a:cubicBezTo>
                  <a:lnTo>
                    <a:pt x="5106" y="293"/>
                  </a:lnTo>
                  <a:cubicBezTo>
                    <a:pt x="4944" y="293"/>
                    <a:pt x="4749" y="293"/>
                    <a:pt x="4586" y="326"/>
                  </a:cubicBezTo>
                  <a:cubicBezTo>
                    <a:pt x="4489" y="326"/>
                    <a:pt x="4391" y="326"/>
                    <a:pt x="4293" y="358"/>
                  </a:cubicBezTo>
                  <a:cubicBezTo>
                    <a:pt x="4261" y="358"/>
                    <a:pt x="4163" y="358"/>
                    <a:pt x="4098" y="391"/>
                  </a:cubicBezTo>
                  <a:cubicBezTo>
                    <a:pt x="4001" y="488"/>
                    <a:pt x="4066" y="586"/>
                    <a:pt x="4131" y="683"/>
                  </a:cubicBezTo>
                  <a:cubicBezTo>
                    <a:pt x="4163" y="716"/>
                    <a:pt x="4196" y="748"/>
                    <a:pt x="4196" y="781"/>
                  </a:cubicBezTo>
                  <a:cubicBezTo>
                    <a:pt x="4228" y="846"/>
                    <a:pt x="4196" y="878"/>
                    <a:pt x="4163" y="911"/>
                  </a:cubicBezTo>
                  <a:cubicBezTo>
                    <a:pt x="4098" y="1074"/>
                    <a:pt x="4066" y="1236"/>
                    <a:pt x="4001" y="1399"/>
                  </a:cubicBezTo>
                  <a:cubicBezTo>
                    <a:pt x="3643" y="2212"/>
                    <a:pt x="3188" y="2927"/>
                    <a:pt x="2635" y="3578"/>
                  </a:cubicBezTo>
                  <a:cubicBezTo>
                    <a:pt x="2342" y="3903"/>
                    <a:pt x="2017" y="4195"/>
                    <a:pt x="1692" y="4456"/>
                  </a:cubicBezTo>
                  <a:cubicBezTo>
                    <a:pt x="1334" y="4748"/>
                    <a:pt x="944" y="5008"/>
                    <a:pt x="619" y="5334"/>
                  </a:cubicBezTo>
                  <a:cubicBezTo>
                    <a:pt x="326" y="5626"/>
                    <a:pt x="66" y="6017"/>
                    <a:pt x="33" y="6439"/>
                  </a:cubicBezTo>
                  <a:cubicBezTo>
                    <a:pt x="1" y="6667"/>
                    <a:pt x="33" y="6862"/>
                    <a:pt x="131" y="7025"/>
                  </a:cubicBezTo>
                  <a:cubicBezTo>
                    <a:pt x="163" y="7057"/>
                    <a:pt x="163" y="7057"/>
                    <a:pt x="196" y="7057"/>
                  </a:cubicBezTo>
                  <a:cubicBezTo>
                    <a:pt x="261" y="7090"/>
                    <a:pt x="326" y="7122"/>
                    <a:pt x="359" y="7155"/>
                  </a:cubicBezTo>
                  <a:cubicBezTo>
                    <a:pt x="489" y="7187"/>
                    <a:pt x="586" y="7220"/>
                    <a:pt x="716" y="7252"/>
                  </a:cubicBezTo>
                  <a:cubicBezTo>
                    <a:pt x="846" y="7285"/>
                    <a:pt x="944" y="7285"/>
                    <a:pt x="1074" y="7285"/>
                  </a:cubicBezTo>
                  <a:cubicBezTo>
                    <a:pt x="1161" y="7285"/>
                    <a:pt x="1233" y="7270"/>
                    <a:pt x="1310" y="7270"/>
                  </a:cubicBezTo>
                  <a:cubicBezTo>
                    <a:pt x="1349" y="7270"/>
                    <a:pt x="1388" y="7274"/>
                    <a:pt x="1432" y="7285"/>
                  </a:cubicBezTo>
                  <a:cubicBezTo>
                    <a:pt x="1464" y="7317"/>
                    <a:pt x="1497" y="7382"/>
                    <a:pt x="1464" y="7415"/>
                  </a:cubicBezTo>
                  <a:cubicBezTo>
                    <a:pt x="1399" y="7447"/>
                    <a:pt x="1334" y="7480"/>
                    <a:pt x="1269" y="7480"/>
                  </a:cubicBezTo>
                  <a:cubicBezTo>
                    <a:pt x="1204" y="7512"/>
                    <a:pt x="1139" y="7512"/>
                    <a:pt x="1074" y="7512"/>
                  </a:cubicBezTo>
                  <a:cubicBezTo>
                    <a:pt x="944" y="7512"/>
                    <a:pt x="814" y="7480"/>
                    <a:pt x="684" y="7480"/>
                  </a:cubicBezTo>
                  <a:cubicBezTo>
                    <a:pt x="586" y="7447"/>
                    <a:pt x="456" y="7415"/>
                    <a:pt x="359" y="7382"/>
                  </a:cubicBezTo>
                  <a:lnTo>
                    <a:pt x="359" y="7382"/>
                  </a:lnTo>
                  <a:cubicBezTo>
                    <a:pt x="424" y="7415"/>
                    <a:pt x="456" y="7447"/>
                    <a:pt x="489" y="7480"/>
                  </a:cubicBezTo>
                  <a:cubicBezTo>
                    <a:pt x="846" y="7740"/>
                    <a:pt x="1269" y="7838"/>
                    <a:pt x="1692" y="7870"/>
                  </a:cubicBezTo>
                  <a:cubicBezTo>
                    <a:pt x="1835" y="7880"/>
                    <a:pt x="1980" y="7884"/>
                    <a:pt x="2127" y="7884"/>
                  </a:cubicBezTo>
                  <a:cubicBezTo>
                    <a:pt x="2482" y="7884"/>
                    <a:pt x="2843" y="7861"/>
                    <a:pt x="3188" y="7838"/>
                  </a:cubicBezTo>
                  <a:cubicBezTo>
                    <a:pt x="3676" y="7805"/>
                    <a:pt x="4163" y="7740"/>
                    <a:pt x="4619" y="7610"/>
                  </a:cubicBezTo>
                  <a:cubicBezTo>
                    <a:pt x="5009" y="7480"/>
                    <a:pt x="5367" y="7317"/>
                    <a:pt x="5692" y="7090"/>
                  </a:cubicBezTo>
                  <a:cubicBezTo>
                    <a:pt x="6017" y="6895"/>
                    <a:pt x="6310" y="6667"/>
                    <a:pt x="6602" y="6439"/>
                  </a:cubicBezTo>
                  <a:cubicBezTo>
                    <a:pt x="6895" y="6179"/>
                    <a:pt x="7220" y="5952"/>
                    <a:pt x="7513" y="5691"/>
                  </a:cubicBezTo>
                  <a:cubicBezTo>
                    <a:pt x="8098" y="5269"/>
                    <a:pt x="8749" y="4846"/>
                    <a:pt x="9497" y="4748"/>
                  </a:cubicBezTo>
                  <a:cubicBezTo>
                    <a:pt x="9887" y="4683"/>
                    <a:pt x="10277" y="4716"/>
                    <a:pt x="10700" y="4651"/>
                  </a:cubicBezTo>
                  <a:cubicBezTo>
                    <a:pt x="11057" y="4618"/>
                    <a:pt x="11448" y="4521"/>
                    <a:pt x="11675" y="4195"/>
                  </a:cubicBezTo>
                  <a:cubicBezTo>
                    <a:pt x="11895" y="3944"/>
                    <a:pt x="11933" y="3571"/>
                    <a:pt x="11935" y="3194"/>
                  </a:cubicBezTo>
                  <a:lnTo>
                    <a:pt x="11935" y="3194"/>
                  </a:lnTo>
                  <a:cubicBezTo>
                    <a:pt x="11644" y="3529"/>
                    <a:pt x="11237" y="3746"/>
                    <a:pt x="10830" y="3903"/>
                  </a:cubicBezTo>
                  <a:cubicBezTo>
                    <a:pt x="10277" y="4098"/>
                    <a:pt x="9659" y="4195"/>
                    <a:pt x="9106" y="4391"/>
                  </a:cubicBezTo>
                  <a:cubicBezTo>
                    <a:pt x="8553" y="4586"/>
                    <a:pt x="8033" y="4846"/>
                    <a:pt x="7545" y="5171"/>
                  </a:cubicBezTo>
                  <a:cubicBezTo>
                    <a:pt x="7058" y="5464"/>
                    <a:pt x="6635" y="5854"/>
                    <a:pt x="6212" y="6179"/>
                  </a:cubicBezTo>
                  <a:cubicBezTo>
                    <a:pt x="6114" y="6244"/>
                    <a:pt x="6017" y="6277"/>
                    <a:pt x="5919" y="6342"/>
                  </a:cubicBezTo>
                  <a:cubicBezTo>
                    <a:pt x="5594" y="6569"/>
                    <a:pt x="5204" y="6765"/>
                    <a:pt x="4781" y="6830"/>
                  </a:cubicBezTo>
                  <a:cubicBezTo>
                    <a:pt x="4716" y="6830"/>
                    <a:pt x="4716" y="6732"/>
                    <a:pt x="4781" y="6699"/>
                  </a:cubicBezTo>
                  <a:cubicBezTo>
                    <a:pt x="5074" y="6602"/>
                    <a:pt x="5334" y="6504"/>
                    <a:pt x="5562" y="6342"/>
                  </a:cubicBezTo>
                  <a:cubicBezTo>
                    <a:pt x="5822" y="6212"/>
                    <a:pt x="6049" y="6017"/>
                    <a:pt x="6310" y="5854"/>
                  </a:cubicBezTo>
                  <a:cubicBezTo>
                    <a:pt x="6732" y="5496"/>
                    <a:pt x="7123" y="5171"/>
                    <a:pt x="7610" y="4878"/>
                  </a:cubicBezTo>
                  <a:cubicBezTo>
                    <a:pt x="8066" y="4586"/>
                    <a:pt x="8586" y="4358"/>
                    <a:pt x="9106" y="4163"/>
                  </a:cubicBezTo>
                  <a:cubicBezTo>
                    <a:pt x="9692" y="3968"/>
                    <a:pt x="10277" y="3870"/>
                    <a:pt x="10830" y="3643"/>
                  </a:cubicBezTo>
                  <a:cubicBezTo>
                    <a:pt x="11285" y="3480"/>
                    <a:pt x="11708" y="3187"/>
                    <a:pt x="11936" y="2765"/>
                  </a:cubicBezTo>
                  <a:cubicBezTo>
                    <a:pt x="11936" y="2667"/>
                    <a:pt x="11903" y="2537"/>
                    <a:pt x="11870" y="2439"/>
                  </a:cubicBezTo>
                  <a:cubicBezTo>
                    <a:pt x="11805" y="2472"/>
                    <a:pt x="11773" y="2537"/>
                    <a:pt x="11708" y="2569"/>
                  </a:cubicBezTo>
                  <a:cubicBezTo>
                    <a:pt x="11643" y="2635"/>
                    <a:pt x="11578" y="2667"/>
                    <a:pt x="11513" y="2732"/>
                  </a:cubicBezTo>
                  <a:cubicBezTo>
                    <a:pt x="11448" y="2765"/>
                    <a:pt x="11415" y="2797"/>
                    <a:pt x="11318" y="2830"/>
                  </a:cubicBezTo>
                  <a:cubicBezTo>
                    <a:pt x="11309" y="2838"/>
                    <a:pt x="11298" y="2842"/>
                    <a:pt x="11287" y="2842"/>
                  </a:cubicBezTo>
                  <a:cubicBezTo>
                    <a:pt x="11257" y="2842"/>
                    <a:pt x="11229" y="2812"/>
                    <a:pt x="11253" y="2765"/>
                  </a:cubicBezTo>
                  <a:cubicBezTo>
                    <a:pt x="11318" y="2700"/>
                    <a:pt x="11350" y="2667"/>
                    <a:pt x="11415" y="2602"/>
                  </a:cubicBezTo>
                  <a:cubicBezTo>
                    <a:pt x="11480" y="2537"/>
                    <a:pt x="11513" y="2504"/>
                    <a:pt x="11578" y="2439"/>
                  </a:cubicBezTo>
                  <a:cubicBezTo>
                    <a:pt x="11643" y="2407"/>
                    <a:pt x="11675" y="2342"/>
                    <a:pt x="11740" y="2277"/>
                  </a:cubicBezTo>
                  <a:cubicBezTo>
                    <a:pt x="11773" y="2277"/>
                    <a:pt x="11805" y="2244"/>
                    <a:pt x="11838" y="2212"/>
                  </a:cubicBezTo>
                  <a:cubicBezTo>
                    <a:pt x="11805" y="2114"/>
                    <a:pt x="11773" y="1984"/>
                    <a:pt x="11740" y="1854"/>
                  </a:cubicBezTo>
                  <a:cubicBezTo>
                    <a:pt x="11513" y="1301"/>
                    <a:pt x="11188" y="748"/>
                    <a:pt x="10765" y="293"/>
                  </a:cubicBezTo>
                  <a:cubicBezTo>
                    <a:pt x="10667" y="488"/>
                    <a:pt x="10505" y="683"/>
                    <a:pt x="10375" y="813"/>
                  </a:cubicBezTo>
                  <a:cubicBezTo>
                    <a:pt x="9984" y="1171"/>
                    <a:pt x="9497" y="1399"/>
                    <a:pt x="9009" y="1464"/>
                  </a:cubicBezTo>
                  <a:cubicBezTo>
                    <a:pt x="8818" y="1502"/>
                    <a:pt x="8639" y="1518"/>
                    <a:pt x="8458" y="1518"/>
                  </a:cubicBezTo>
                  <a:cubicBezTo>
                    <a:pt x="8329" y="1518"/>
                    <a:pt x="8200" y="1510"/>
                    <a:pt x="8066" y="1496"/>
                  </a:cubicBezTo>
                  <a:cubicBezTo>
                    <a:pt x="7903" y="1496"/>
                    <a:pt x="7740" y="1496"/>
                    <a:pt x="7610" y="1464"/>
                  </a:cubicBezTo>
                  <a:cubicBezTo>
                    <a:pt x="7480" y="1464"/>
                    <a:pt x="7285" y="1464"/>
                    <a:pt x="7188" y="1366"/>
                  </a:cubicBezTo>
                  <a:cubicBezTo>
                    <a:pt x="7155" y="1366"/>
                    <a:pt x="7123" y="1301"/>
                    <a:pt x="7188" y="1269"/>
                  </a:cubicBezTo>
                  <a:cubicBezTo>
                    <a:pt x="7209" y="1258"/>
                    <a:pt x="7231" y="1254"/>
                    <a:pt x="7254" y="1254"/>
                  </a:cubicBezTo>
                  <a:cubicBezTo>
                    <a:pt x="7300" y="1254"/>
                    <a:pt x="7350" y="1269"/>
                    <a:pt x="7415" y="1269"/>
                  </a:cubicBezTo>
                  <a:lnTo>
                    <a:pt x="7708" y="1269"/>
                  </a:lnTo>
                  <a:cubicBezTo>
                    <a:pt x="7903" y="1269"/>
                    <a:pt x="8066" y="1301"/>
                    <a:pt x="8261" y="1301"/>
                  </a:cubicBezTo>
                  <a:cubicBezTo>
                    <a:pt x="8618" y="1269"/>
                    <a:pt x="8976" y="1269"/>
                    <a:pt x="9334" y="1139"/>
                  </a:cubicBezTo>
                  <a:cubicBezTo>
                    <a:pt x="9627" y="1074"/>
                    <a:pt x="9887" y="944"/>
                    <a:pt x="10114" y="748"/>
                  </a:cubicBezTo>
                  <a:cubicBezTo>
                    <a:pt x="10212" y="651"/>
                    <a:pt x="10310" y="553"/>
                    <a:pt x="10407" y="423"/>
                  </a:cubicBezTo>
                  <a:cubicBezTo>
                    <a:pt x="10472" y="326"/>
                    <a:pt x="10537" y="228"/>
                    <a:pt x="10570" y="98"/>
                  </a:cubicBezTo>
                  <a:cubicBezTo>
                    <a:pt x="10537" y="65"/>
                    <a:pt x="10505" y="33"/>
                    <a:pt x="10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p107"/>
            <p:cNvSpPr/>
            <p:nvPr/>
          </p:nvSpPr>
          <p:spPr>
            <a:xfrm>
              <a:off x="3062450" y="4425725"/>
              <a:ext cx="87000" cy="32550"/>
            </a:xfrm>
            <a:custGeom>
              <a:avLst/>
              <a:gdLst/>
              <a:ahLst/>
              <a:cxnLst/>
              <a:rect l="l" t="t" r="r" b="b"/>
              <a:pathLst>
                <a:path w="3480" h="1302" extrusionOk="0">
                  <a:moveTo>
                    <a:pt x="3122" y="1"/>
                  </a:moveTo>
                  <a:cubicBezTo>
                    <a:pt x="3057" y="33"/>
                    <a:pt x="3025" y="98"/>
                    <a:pt x="2959" y="131"/>
                  </a:cubicBezTo>
                  <a:cubicBezTo>
                    <a:pt x="2342" y="618"/>
                    <a:pt x="1138" y="814"/>
                    <a:pt x="0" y="879"/>
                  </a:cubicBezTo>
                  <a:cubicBezTo>
                    <a:pt x="130" y="976"/>
                    <a:pt x="228" y="1106"/>
                    <a:pt x="228" y="1301"/>
                  </a:cubicBezTo>
                  <a:cubicBezTo>
                    <a:pt x="282" y="1290"/>
                    <a:pt x="333" y="1287"/>
                    <a:pt x="381" y="1287"/>
                  </a:cubicBezTo>
                  <a:cubicBezTo>
                    <a:pt x="477" y="1287"/>
                    <a:pt x="564" y="1301"/>
                    <a:pt x="651" y="1301"/>
                  </a:cubicBezTo>
                  <a:lnTo>
                    <a:pt x="1203" y="1301"/>
                  </a:lnTo>
                  <a:cubicBezTo>
                    <a:pt x="1561" y="1269"/>
                    <a:pt x="1919" y="1269"/>
                    <a:pt x="2277" y="1204"/>
                  </a:cubicBezTo>
                  <a:cubicBezTo>
                    <a:pt x="2602" y="1171"/>
                    <a:pt x="2927" y="1106"/>
                    <a:pt x="3252" y="944"/>
                  </a:cubicBezTo>
                  <a:cubicBezTo>
                    <a:pt x="3317" y="911"/>
                    <a:pt x="3415" y="879"/>
                    <a:pt x="3480" y="814"/>
                  </a:cubicBezTo>
                  <a:cubicBezTo>
                    <a:pt x="3447" y="781"/>
                    <a:pt x="3415" y="748"/>
                    <a:pt x="3415" y="716"/>
                  </a:cubicBezTo>
                  <a:cubicBezTo>
                    <a:pt x="3382" y="683"/>
                    <a:pt x="3350" y="618"/>
                    <a:pt x="3350" y="586"/>
                  </a:cubicBezTo>
                  <a:cubicBezTo>
                    <a:pt x="3285" y="521"/>
                    <a:pt x="3252" y="423"/>
                    <a:pt x="3220" y="326"/>
                  </a:cubicBezTo>
                  <a:cubicBezTo>
                    <a:pt x="3187" y="261"/>
                    <a:pt x="3155" y="163"/>
                    <a:pt x="3122" y="66"/>
                  </a:cubicBezTo>
                  <a:cubicBezTo>
                    <a:pt x="3122" y="33"/>
                    <a:pt x="3122" y="33"/>
                    <a:pt x="3122" y="1"/>
                  </a:cubicBezTo>
                  <a:close/>
                </a:path>
              </a:pathLst>
            </a:custGeom>
            <a:solidFill>
              <a:srgbClr val="EACF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9717;p107"/>
            <p:cNvSpPr/>
            <p:nvPr/>
          </p:nvSpPr>
          <p:spPr>
            <a:xfrm>
              <a:off x="2397425" y="3055025"/>
              <a:ext cx="746350" cy="1386750"/>
            </a:xfrm>
            <a:custGeom>
              <a:avLst/>
              <a:gdLst/>
              <a:ahLst/>
              <a:cxnLst/>
              <a:rect l="l" t="t" r="r" b="b"/>
              <a:pathLst>
                <a:path w="29854" h="55470" extrusionOk="0">
                  <a:moveTo>
                    <a:pt x="11024" y="1"/>
                  </a:moveTo>
                  <a:cubicBezTo>
                    <a:pt x="10634" y="684"/>
                    <a:pt x="10309" y="1204"/>
                    <a:pt x="10114" y="1529"/>
                  </a:cubicBezTo>
                  <a:cubicBezTo>
                    <a:pt x="9626" y="2277"/>
                    <a:pt x="8553" y="2667"/>
                    <a:pt x="6992" y="2732"/>
                  </a:cubicBezTo>
                  <a:cubicBezTo>
                    <a:pt x="6959" y="3025"/>
                    <a:pt x="6927" y="3350"/>
                    <a:pt x="6829" y="3643"/>
                  </a:cubicBezTo>
                  <a:lnTo>
                    <a:pt x="6797" y="3708"/>
                  </a:lnTo>
                  <a:cubicBezTo>
                    <a:pt x="6439" y="4716"/>
                    <a:pt x="5594" y="5529"/>
                    <a:pt x="4553" y="5757"/>
                  </a:cubicBezTo>
                  <a:cubicBezTo>
                    <a:pt x="4542" y="5760"/>
                    <a:pt x="4532" y="5762"/>
                    <a:pt x="4523" y="5762"/>
                  </a:cubicBezTo>
                  <a:cubicBezTo>
                    <a:pt x="4450" y="5762"/>
                    <a:pt x="4434" y="5656"/>
                    <a:pt x="4520" y="5627"/>
                  </a:cubicBezTo>
                  <a:cubicBezTo>
                    <a:pt x="5106" y="5431"/>
                    <a:pt x="5659" y="5041"/>
                    <a:pt x="6049" y="4553"/>
                  </a:cubicBezTo>
                  <a:cubicBezTo>
                    <a:pt x="6276" y="4293"/>
                    <a:pt x="6439" y="4001"/>
                    <a:pt x="6569" y="3675"/>
                  </a:cubicBezTo>
                  <a:cubicBezTo>
                    <a:pt x="6667" y="3383"/>
                    <a:pt x="6732" y="3058"/>
                    <a:pt x="6732" y="2732"/>
                  </a:cubicBezTo>
                  <a:lnTo>
                    <a:pt x="6537" y="2732"/>
                  </a:lnTo>
                  <a:cubicBezTo>
                    <a:pt x="4781" y="2732"/>
                    <a:pt x="2472" y="2342"/>
                    <a:pt x="195" y="1659"/>
                  </a:cubicBezTo>
                  <a:cubicBezTo>
                    <a:pt x="163" y="1659"/>
                    <a:pt x="130" y="1627"/>
                    <a:pt x="65" y="1627"/>
                  </a:cubicBezTo>
                  <a:cubicBezTo>
                    <a:pt x="33" y="1919"/>
                    <a:pt x="0" y="2797"/>
                    <a:pt x="358" y="4358"/>
                  </a:cubicBezTo>
                  <a:cubicBezTo>
                    <a:pt x="618" y="5464"/>
                    <a:pt x="1073" y="6895"/>
                    <a:pt x="1886" y="8716"/>
                  </a:cubicBezTo>
                  <a:cubicBezTo>
                    <a:pt x="2211" y="9431"/>
                    <a:pt x="2602" y="10244"/>
                    <a:pt x="3024" y="11090"/>
                  </a:cubicBezTo>
                  <a:cubicBezTo>
                    <a:pt x="3122" y="11252"/>
                    <a:pt x="3220" y="11415"/>
                    <a:pt x="3285" y="11578"/>
                  </a:cubicBezTo>
                  <a:cubicBezTo>
                    <a:pt x="4098" y="13074"/>
                    <a:pt x="5398" y="15805"/>
                    <a:pt x="6959" y="19187"/>
                  </a:cubicBezTo>
                  <a:cubicBezTo>
                    <a:pt x="7252" y="19773"/>
                    <a:pt x="7545" y="20423"/>
                    <a:pt x="7870" y="21073"/>
                  </a:cubicBezTo>
                  <a:cubicBezTo>
                    <a:pt x="8943" y="23447"/>
                    <a:pt x="10146" y="26016"/>
                    <a:pt x="11349" y="28650"/>
                  </a:cubicBezTo>
                  <a:cubicBezTo>
                    <a:pt x="12520" y="31187"/>
                    <a:pt x="13691" y="33756"/>
                    <a:pt x="14829" y="36260"/>
                  </a:cubicBezTo>
                  <a:cubicBezTo>
                    <a:pt x="16195" y="39122"/>
                    <a:pt x="17496" y="41918"/>
                    <a:pt x="18699" y="44487"/>
                  </a:cubicBezTo>
                  <a:cubicBezTo>
                    <a:pt x="19057" y="45235"/>
                    <a:pt x="19414" y="45951"/>
                    <a:pt x="19740" y="46666"/>
                  </a:cubicBezTo>
                  <a:cubicBezTo>
                    <a:pt x="20813" y="48910"/>
                    <a:pt x="21723" y="50666"/>
                    <a:pt x="22439" y="52032"/>
                  </a:cubicBezTo>
                  <a:cubicBezTo>
                    <a:pt x="22601" y="52357"/>
                    <a:pt x="22764" y="52650"/>
                    <a:pt x="22894" y="52942"/>
                  </a:cubicBezTo>
                  <a:cubicBezTo>
                    <a:pt x="24130" y="55154"/>
                    <a:pt x="24455" y="55381"/>
                    <a:pt x="24520" y="55381"/>
                  </a:cubicBezTo>
                  <a:cubicBezTo>
                    <a:pt x="24922" y="55437"/>
                    <a:pt x="25421" y="55469"/>
                    <a:pt x="25949" y="55469"/>
                  </a:cubicBezTo>
                  <a:cubicBezTo>
                    <a:pt x="27261" y="55469"/>
                    <a:pt x="28758" y="55273"/>
                    <a:pt x="29430" y="54764"/>
                  </a:cubicBezTo>
                  <a:cubicBezTo>
                    <a:pt x="29626" y="54601"/>
                    <a:pt x="29756" y="54438"/>
                    <a:pt x="29756" y="54243"/>
                  </a:cubicBezTo>
                  <a:cubicBezTo>
                    <a:pt x="29853" y="53593"/>
                    <a:pt x="27609" y="45918"/>
                    <a:pt x="25170" y="37853"/>
                  </a:cubicBezTo>
                  <a:cubicBezTo>
                    <a:pt x="25138" y="37853"/>
                    <a:pt x="25138" y="37821"/>
                    <a:pt x="25138" y="37821"/>
                  </a:cubicBezTo>
                  <a:cubicBezTo>
                    <a:pt x="23674" y="32975"/>
                    <a:pt x="22146" y="27967"/>
                    <a:pt x="20975" y="24260"/>
                  </a:cubicBezTo>
                  <a:cubicBezTo>
                    <a:pt x="20975" y="24195"/>
                    <a:pt x="20227" y="19708"/>
                    <a:pt x="18796" y="15903"/>
                  </a:cubicBezTo>
                  <a:cubicBezTo>
                    <a:pt x="18114" y="14082"/>
                    <a:pt x="17236" y="12391"/>
                    <a:pt x="16227" y="11448"/>
                  </a:cubicBezTo>
                  <a:cubicBezTo>
                    <a:pt x="16162" y="11383"/>
                    <a:pt x="16162" y="11318"/>
                    <a:pt x="16227" y="11285"/>
                  </a:cubicBezTo>
                  <a:cubicBezTo>
                    <a:pt x="16246" y="11247"/>
                    <a:pt x="16277" y="11231"/>
                    <a:pt x="16312" y="11231"/>
                  </a:cubicBezTo>
                  <a:cubicBezTo>
                    <a:pt x="16336" y="11231"/>
                    <a:pt x="16363" y="11239"/>
                    <a:pt x="16390" y="11252"/>
                  </a:cubicBezTo>
                  <a:cubicBezTo>
                    <a:pt x="16910" y="11740"/>
                    <a:pt x="17366" y="12391"/>
                    <a:pt x="17788" y="13139"/>
                  </a:cubicBezTo>
                  <a:cubicBezTo>
                    <a:pt x="17821" y="13041"/>
                    <a:pt x="17821" y="12976"/>
                    <a:pt x="17853" y="12911"/>
                  </a:cubicBezTo>
                  <a:cubicBezTo>
                    <a:pt x="17886" y="12748"/>
                    <a:pt x="17918" y="12586"/>
                    <a:pt x="17951" y="12456"/>
                  </a:cubicBezTo>
                  <a:cubicBezTo>
                    <a:pt x="17984" y="12293"/>
                    <a:pt x="18049" y="12130"/>
                    <a:pt x="18081" y="12000"/>
                  </a:cubicBezTo>
                  <a:cubicBezTo>
                    <a:pt x="18146" y="11870"/>
                    <a:pt x="18211" y="11675"/>
                    <a:pt x="18309" y="11578"/>
                  </a:cubicBezTo>
                  <a:cubicBezTo>
                    <a:pt x="18322" y="11564"/>
                    <a:pt x="18341" y="11556"/>
                    <a:pt x="18359" y="11556"/>
                  </a:cubicBezTo>
                  <a:cubicBezTo>
                    <a:pt x="18384" y="11556"/>
                    <a:pt x="18406" y="11572"/>
                    <a:pt x="18406" y="11610"/>
                  </a:cubicBezTo>
                  <a:cubicBezTo>
                    <a:pt x="18439" y="11740"/>
                    <a:pt x="18341" y="11903"/>
                    <a:pt x="18309" y="12065"/>
                  </a:cubicBezTo>
                  <a:cubicBezTo>
                    <a:pt x="18244" y="12196"/>
                    <a:pt x="18211" y="12358"/>
                    <a:pt x="18179" y="12488"/>
                  </a:cubicBezTo>
                  <a:cubicBezTo>
                    <a:pt x="18114" y="12651"/>
                    <a:pt x="18081" y="12813"/>
                    <a:pt x="18049" y="12943"/>
                  </a:cubicBezTo>
                  <a:cubicBezTo>
                    <a:pt x="18016" y="13041"/>
                    <a:pt x="18016" y="13106"/>
                    <a:pt x="17984" y="13171"/>
                  </a:cubicBezTo>
                  <a:cubicBezTo>
                    <a:pt x="17984" y="13236"/>
                    <a:pt x="17984" y="13301"/>
                    <a:pt x="17918" y="13334"/>
                  </a:cubicBezTo>
                  <a:cubicBezTo>
                    <a:pt x="18927" y="15220"/>
                    <a:pt x="19707" y="17626"/>
                    <a:pt x="20260" y="19740"/>
                  </a:cubicBezTo>
                  <a:cubicBezTo>
                    <a:pt x="20845" y="22081"/>
                    <a:pt x="21170" y="24000"/>
                    <a:pt x="21203" y="24195"/>
                  </a:cubicBezTo>
                  <a:cubicBezTo>
                    <a:pt x="21268" y="24423"/>
                    <a:pt x="21561" y="25366"/>
                    <a:pt x="22016" y="26797"/>
                  </a:cubicBezTo>
                  <a:cubicBezTo>
                    <a:pt x="22016" y="26699"/>
                    <a:pt x="22016" y="26602"/>
                    <a:pt x="22016" y="26504"/>
                  </a:cubicBezTo>
                  <a:cubicBezTo>
                    <a:pt x="22048" y="26407"/>
                    <a:pt x="22016" y="26309"/>
                    <a:pt x="22081" y="26211"/>
                  </a:cubicBezTo>
                  <a:cubicBezTo>
                    <a:pt x="22081" y="26195"/>
                    <a:pt x="22097" y="26187"/>
                    <a:pt x="22118" y="26187"/>
                  </a:cubicBezTo>
                  <a:cubicBezTo>
                    <a:pt x="22138" y="26187"/>
                    <a:pt x="22162" y="26195"/>
                    <a:pt x="22179" y="26211"/>
                  </a:cubicBezTo>
                  <a:cubicBezTo>
                    <a:pt x="22211" y="26309"/>
                    <a:pt x="22211" y="26407"/>
                    <a:pt x="22211" y="26504"/>
                  </a:cubicBezTo>
                  <a:cubicBezTo>
                    <a:pt x="22211" y="26602"/>
                    <a:pt x="22211" y="26699"/>
                    <a:pt x="22211" y="26797"/>
                  </a:cubicBezTo>
                  <a:cubicBezTo>
                    <a:pt x="22211" y="26992"/>
                    <a:pt x="22179" y="27154"/>
                    <a:pt x="22179" y="27350"/>
                  </a:cubicBezTo>
                  <a:cubicBezTo>
                    <a:pt x="22959" y="29886"/>
                    <a:pt x="24130" y="33658"/>
                    <a:pt x="25333" y="37593"/>
                  </a:cubicBezTo>
                  <a:cubicBezTo>
                    <a:pt x="25886" y="37008"/>
                    <a:pt x="27967" y="34797"/>
                    <a:pt x="28617" y="33138"/>
                  </a:cubicBezTo>
                  <a:cubicBezTo>
                    <a:pt x="28747" y="32845"/>
                    <a:pt x="28845" y="32195"/>
                    <a:pt x="28910" y="31284"/>
                  </a:cubicBezTo>
                  <a:cubicBezTo>
                    <a:pt x="29138" y="28553"/>
                    <a:pt x="29203" y="23545"/>
                    <a:pt x="29203" y="19512"/>
                  </a:cubicBezTo>
                  <a:cubicBezTo>
                    <a:pt x="29203" y="18472"/>
                    <a:pt x="29203" y="17496"/>
                    <a:pt x="29203" y="16618"/>
                  </a:cubicBezTo>
                  <a:cubicBezTo>
                    <a:pt x="29203" y="14895"/>
                    <a:pt x="29203" y="13626"/>
                    <a:pt x="29170" y="13269"/>
                  </a:cubicBezTo>
                  <a:cubicBezTo>
                    <a:pt x="28260" y="13106"/>
                    <a:pt x="26926" y="12521"/>
                    <a:pt x="25561" y="11773"/>
                  </a:cubicBezTo>
                  <a:lnTo>
                    <a:pt x="25561" y="11773"/>
                  </a:lnTo>
                  <a:cubicBezTo>
                    <a:pt x="25593" y="11838"/>
                    <a:pt x="25593" y="11903"/>
                    <a:pt x="25626" y="11968"/>
                  </a:cubicBezTo>
                  <a:cubicBezTo>
                    <a:pt x="25658" y="12098"/>
                    <a:pt x="25691" y="12196"/>
                    <a:pt x="25756" y="12293"/>
                  </a:cubicBezTo>
                  <a:cubicBezTo>
                    <a:pt x="25788" y="12391"/>
                    <a:pt x="25821" y="12488"/>
                    <a:pt x="25886" y="12586"/>
                  </a:cubicBezTo>
                  <a:cubicBezTo>
                    <a:pt x="25918" y="12683"/>
                    <a:pt x="26016" y="12781"/>
                    <a:pt x="26016" y="12911"/>
                  </a:cubicBezTo>
                  <a:cubicBezTo>
                    <a:pt x="26016" y="12943"/>
                    <a:pt x="25951" y="12976"/>
                    <a:pt x="25918" y="12976"/>
                  </a:cubicBezTo>
                  <a:cubicBezTo>
                    <a:pt x="25821" y="12911"/>
                    <a:pt x="25756" y="12781"/>
                    <a:pt x="25723" y="12683"/>
                  </a:cubicBezTo>
                  <a:cubicBezTo>
                    <a:pt x="25658" y="12586"/>
                    <a:pt x="25593" y="12456"/>
                    <a:pt x="25561" y="12358"/>
                  </a:cubicBezTo>
                  <a:cubicBezTo>
                    <a:pt x="25528" y="12261"/>
                    <a:pt x="25463" y="12130"/>
                    <a:pt x="25430" y="12033"/>
                  </a:cubicBezTo>
                  <a:cubicBezTo>
                    <a:pt x="25398" y="11903"/>
                    <a:pt x="25365" y="11805"/>
                    <a:pt x="25365" y="11675"/>
                  </a:cubicBezTo>
                  <a:cubicBezTo>
                    <a:pt x="22861" y="10309"/>
                    <a:pt x="20292" y="8521"/>
                    <a:pt x="20097" y="8391"/>
                  </a:cubicBezTo>
                  <a:cubicBezTo>
                    <a:pt x="20065" y="8358"/>
                    <a:pt x="20032" y="8293"/>
                    <a:pt x="20065" y="8228"/>
                  </a:cubicBezTo>
                  <a:lnTo>
                    <a:pt x="21723" y="5171"/>
                  </a:lnTo>
                  <a:lnTo>
                    <a:pt x="22992" y="2765"/>
                  </a:lnTo>
                  <a:lnTo>
                    <a:pt x="22992" y="2765"/>
                  </a:lnTo>
                  <a:cubicBezTo>
                    <a:pt x="22211" y="3090"/>
                    <a:pt x="21366" y="3285"/>
                    <a:pt x="20520" y="3318"/>
                  </a:cubicBezTo>
                  <a:cubicBezTo>
                    <a:pt x="19642" y="3318"/>
                    <a:pt x="18829" y="3188"/>
                    <a:pt x="18016" y="2895"/>
                  </a:cubicBezTo>
                  <a:cubicBezTo>
                    <a:pt x="17203" y="2602"/>
                    <a:pt x="16455" y="2212"/>
                    <a:pt x="15707" y="1822"/>
                  </a:cubicBezTo>
                  <a:cubicBezTo>
                    <a:pt x="14927" y="1432"/>
                    <a:pt x="14179" y="1009"/>
                    <a:pt x="13398" y="684"/>
                  </a:cubicBezTo>
                  <a:cubicBezTo>
                    <a:pt x="13008" y="489"/>
                    <a:pt x="12585" y="358"/>
                    <a:pt x="12195" y="228"/>
                  </a:cubicBezTo>
                  <a:cubicBezTo>
                    <a:pt x="11805" y="131"/>
                    <a:pt x="11415" y="66"/>
                    <a:pt x="110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8" name="Google Shape;9718;p107"/>
            <p:cNvSpPr/>
            <p:nvPr/>
          </p:nvSpPr>
          <p:spPr>
            <a:xfrm>
              <a:off x="2906350" y="2436350"/>
              <a:ext cx="793500" cy="945525"/>
            </a:xfrm>
            <a:custGeom>
              <a:avLst/>
              <a:gdLst/>
              <a:ahLst/>
              <a:cxnLst/>
              <a:rect l="l" t="t" r="r" b="b"/>
              <a:pathLst>
                <a:path w="31740" h="37821" extrusionOk="0">
                  <a:moveTo>
                    <a:pt x="18992" y="0"/>
                  </a:moveTo>
                  <a:cubicBezTo>
                    <a:pt x="18927" y="98"/>
                    <a:pt x="18894" y="196"/>
                    <a:pt x="18862" y="261"/>
                  </a:cubicBezTo>
                  <a:cubicBezTo>
                    <a:pt x="18797" y="391"/>
                    <a:pt x="18732" y="521"/>
                    <a:pt x="18667" y="651"/>
                  </a:cubicBezTo>
                  <a:cubicBezTo>
                    <a:pt x="18537" y="911"/>
                    <a:pt x="18407" y="1171"/>
                    <a:pt x="18276" y="1399"/>
                  </a:cubicBezTo>
                  <a:cubicBezTo>
                    <a:pt x="17756" y="2309"/>
                    <a:pt x="17138" y="3187"/>
                    <a:pt x="16488" y="3968"/>
                  </a:cubicBezTo>
                  <a:cubicBezTo>
                    <a:pt x="16130" y="4358"/>
                    <a:pt x="15772" y="4748"/>
                    <a:pt x="15415" y="5106"/>
                  </a:cubicBezTo>
                  <a:cubicBezTo>
                    <a:pt x="15220" y="5301"/>
                    <a:pt x="15025" y="5464"/>
                    <a:pt x="14829" y="5659"/>
                  </a:cubicBezTo>
                  <a:cubicBezTo>
                    <a:pt x="14699" y="5789"/>
                    <a:pt x="14537" y="5951"/>
                    <a:pt x="14342" y="6049"/>
                  </a:cubicBezTo>
                  <a:lnTo>
                    <a:pt x="0" y="32975"/>
                  </a:lnTo>
                  <a:cubicBezTo>
                    <a:pt x="358" y="33268"/>
                    <a:pt x="1984" y="34341"/>
                    <a:pt x="3805" y="35447"/>
                  </a:cubicBezTo>
                  <a:cubicBezTo>
                    <a:pt x="5594" y="36520"/>
                    <a:pt x="7610" y="37560"/>
                    <a:pt x="8846" y="37788"/>
                  </a:cubicBezTo>
                  <a:cubicBezTo>
                    <a:pt x="8911" y="37593"/>
                    <a:pt x="9008" y="37398"/>
                    <a:pt x="9106" y="37203"/>
                  </a:cubicBezTo>
                  <a:cubicBezTo>
                    <a:pt x="9171" y="36975"/>
                    <a:pt x="9236" y="36715"/>
                    <a:pt x="9301" y="36487"/>
                  </a:cubicBezTo>
                  <a:cubicBezTo>
                    <a:pt x="9334" y="36227"/>
                    <a:pt x="9366" y="35967"/>
                    <a:pt x="9334" y="35707"/>
                  </a:cubicBezTo>
                  <a:cubicBezTo>
                    <a:pt x="9334" y="35577"/>
                    <a:pt x="9334" y="35447"/>
                    <a:pt x="9301" y="35317"/>
                  </a:cubicBezTo>
                  <a:cubicBezTo>
                    <a:pt x="9301" y="35219"/>
                    <a:pt x="9269" y="35056"/>
                    <a:pt x="9301" y="34959"/>
                  </a:cubicBezTo>
                  <a:cubicBezTo>
                    <a:pt x="9301" y="34919"/>
                    <a:pt x="9338" y="34891"/>
                    <a:pt x="9374" y="34891"/>
                  </a:cubicBezTo>
                  <a:cubicBezTo>
                    <a:pt x="9397" y="34891"/>
                    <a:pt x="9419" y="34901"/>
                    <a:pt x="9431" y="34926"/>
                  </a:cubicBezTo>
                  <a:cubicBezTo>
                    <a:pt x="9529" y="35024"/>
                    <a:pt x="9529" y="35186"/>
                    <a:pt x="9529" y="35317"/>
                  </a:cubicBezTo>
                  <a:cubicBezTo>
                    <a:pt x="9561" y="35447"/>
                    <a:pt x="9561" y="35577"/>
                    <a:pt x="9561" y="35707"/>
                  </a:cubicBezTo>
                  <a:cubicBezTo>
                    <a:pt x="9594" y="35967"/>
                    <a:pt x="9561" y="36260"/>
                    <a:pt x="9529" y="36520"/>
                  </a:cubicBezTo>
                  <a:cubicBezTo>
                    <a:pt x="9464" y="36780"/>
                    <a:pt x="9399" y="37040"/>
                    <a:pt x="9301" y="37300"/>
                  </a:cubicBezTo>
                  <a:cubicBezTo>
                    <a:pt x="9236" y="37430"/>
                    <a:pt x="9203" y="37560"/>
                    <a:pt x="9138" y="37658"/>
                  </a:cubicBezTo>
                  <a:cubicBezTo>
                    <a:pt x="9106" y="37723"/>
                    <a:pt x="9073" y="37756"/>
                    <a:pt x="9041" y="37821"/>
                  </a:cubicBezTo>
                  <a:cubicBezTo>
                    <a:pt x="9269" y="37821"/>
                    <a:pt x="9431" y="37821"/>
                    <a:pt x="9594" y="37788"/>
                  </a:cubicBezTo>
                  <a:cubicBezTo>
                    <a:pt x="9724" y="37723"/>
                    <a:pt x="9854" y="37625"/>
                    <a:pt x="9886" y="37495"/>
                  </a:cubicBezTo>
                  <a:cubicBezTo>
                    <a:pt x="10439" y="36130"/>
                    <a:pt x="9789" y="30699"/>
                    <a:pt x="9431" y="27447"/>
                  </a:cubicBezTo>
                  <a:cubicBezTo>
                    <a:pt x="9138" y="24910"/>
                    <a:pt x="9138" y="24813"/>
                    <a:pt x="9236" y="24748"/>
                  </a:cubicBezTo>
                  <a:cubicBezTo>
                    <a:pt x="9269" y="24715"/>
                    <a:pt x="9334" y="24715"/>
                    <a:pt x="9366" y="24715"/>
                  </a:cubicBezTo>
                  <a:cubicBezTo>
                    <a:pt x="9382" y="24723"/>
                    <a:pt x="9401" y="24727"/>
                    <a:pt x="9420" y="24727"/>
                  </a:cubicBezTo>
                  <a:cubicBezTo>
                    <a:pt x="9478" y="24727"/>
                    <a:pt x="9545" y="24691"/>
                    <a:pt x="9594" y="24618"/>
                  </a:cubicBezTo>
                  <a:cubicBezTo>
                    <a:pt x="9724" y="24520"/>
                    <a:pt x="9789" y="24357"/>
                    <a:pt x="9756" y="24227"/>
                  </a:cubicBezTo>
                  <a:cubicBezTo>
                    <a:pt x="9756" y="24195"/>
                    <a:pt x="9756" y="24162"/>
                    <a:pt x="9756" y="24130"/>
                  </a:cubicBezTo>
                  <a:cubicBezTo>
                    <a:pt x="9691" y="24130"/>
                    <a:pt x="9659" y="24097"/>
                    <a:pt x="9594" y="24097"/>
                  </a:cubicBezTo>
                  <a:cubicBezTo>
                    <a:pt x="9529" y="24065"/>
                    <a:pt x="9464" y="24032"/>
                    <a:pt x="9399" y="23967"/>
                  </a:cubicBezTo>
                  <a:cubicBezTo>
                    <a:pt x="9366" y="23967"/>
                    <a:pt x="9366" y="23935"/>
                    <a:pt x="9334" y="23902"/>
                  </a:cubicBezTo>
                  <a:cubicBezTo>
                    <a:pt x="9334" y="23902"/>
                    <a:pt x="9301" y="23870"/>
                    <a:pt x="9301" y="23870"/>
                  </a:cubicBezTo>
                  <a:cubicBezTo>
                    <a:pt x="9301" y="23837"/>
                    <a:pt x="9301" y="23837"/>
                    <a:pt x="9301" y="23805"/>
                  </a:cubicBezTo>
                  <a:cubicBezTo>
                    <a:pt x="9269" y="23772"/>
                    <a:pt x="9301" y="23740"/>
                    <a:pt x="9334" y="23740"/>
                  </a:cubicBezTo>
                  <a:lnTo>
                    <a:pt x="9399" y="23740"/>
                  </a:lnTo>
                  <a:cubicBezTo>
                    <a:pt x="9399" y="23772"/>
                    <a:pt x="9431" y="23772"/>
                    <a:pt x="9431" y="23772"/>
                  </a:cubicBezTo>
                  <a:lnTo>
                    <a:pt x="9529" y="23837"/>
                  </a:lnTo>
                  <a:cubicBezTo>
                    <a:pt x="9561" y="23870"/>
                    <a:pt x="9626" y="23902"/>
                    <a:pt x="9691" y="23902"/>
                  </a:cubicBezTo>
                  <a:cubicBezTo>
                    <a:pt x="9756" y="23935"/>
                    <a:pt x="9854" y="23967"/>
                    <a:pt x="9951" y="24000"/>
                  </a:cubicBezTo>
                  <a:lnTo>
                    <a:pt x="10212" y="23805"/>
                  </a:lnTo>
                  <a:cubicBezTo>
                    <a:pt x="10439" y="23610"/>
                    <a:pt x="10504" y="23382"/>
                    <a:pt x="10504" y="23252"/>
                  </a:cubicBezTo>
                  <a:cubicBezTo>
                    <a:pt x="10472" y="23154"/>
                    <a:pt x="10472" y="23122"/>
                    <a:pt x="10472" y="23122"/>
                  </a:cubicBezTo>
                  <a:cubicBezTo>
                    <a:pt x="10439" y="23122"/>
                    <a:pt x="10407" y="23089"/>
                    <a:pt x="10407" y="23057"/>
                  </a:cubicBezTo>
                  <a:cubicBezTo>
                    <a:pt x="10325" y="23073"/>
                    <a:pt x="10244" y="23081"/>
                    <a:pt x="10167" y="23081"/>
                  </a:cubicBezTo>
                  <a:cubicBezTo>
                    <a:pt x="10090" y="23081"/>
                    <a:pt x="10016" y="23073"/>
                    <a:pt x="9951" y="23057"/>
                  </a:cubicBezTo>
                  <a:cubicBezTo>
                    <a:pt x="9756" y="23024"/>
                    <a:pt x="9561" y="22992"/>
                    <a:pt x="9431" y="22862"/>
                  </a:cubicBezTo>
                  <a:cubicBezTo>
                    <a:pt x="9399" y="22829"/>
                    <a:pt x="9399" y="22797"/>
                    <a:pt x="9464" y="22797"/>
                  </a:cubicBezTo>
                  <a:cubicBezTo>
                    <a:pt x="9529" y="22797"/>
                    <a:pt x="9626" y="22797"/>
                    <a:pt x="9724" y="22829"/>
                  </a:cubicBezTo>
                  <a:cubicBezTo>
                    <a:pt x="9789" y="22862"/>
                    <a:pt x="9886" y="22862"/>
                    <a:pt x="9951" y="22894"/>
                  </a:cubicBezTo>
                  <a:cubicBezTo>
                    <a:pt x="10114" y="22927"/>
                    <a:pt x="10277" y="22927"/>
                    <a:pt x="10439" y="22927"/>
                  </a:cubicBezTo>
                  <a:cubicBezTo>
                    <a:pt x="10472" y="22894"/>
                    <a:pt x="10569" y="22829"/>
                    <a:pt x="10764" y="22699"/>
                  </a:cubicBezTo>
                  <a:cubicBezTo>
                    <a:pt x="17789" y="18699"/>
                    <a:pt x="21789" y="12911"/>
                    <a:pt x="22081" y="6309"/>
                  </a:cubicBezTo>
                  <a:cubicBezTo>
                    <a:pt x="22081" y="6309"/>
                    <a:pt x="22081" y="6277"/>
                    <a:pt x="22081" y="6277"/>
                  </a:cubicBezTo>
                  <a:cubicBezTo>
                    <a:pt x="22049" y="6244"/>
                    <a:pt x="22081" y="6212"/>
                    <a:pt x="22081" y="6179"/>
                  </a:cubicBezTo>
                  <a:cubicBezTo>
                    <a:pt x="22114" y="6114"/>
                    <a:pt x="22114" y="6049"/>
                    <a:pt x="22114" y="5984"/>
                  </a:cubicBezTo>
                  <a:cubicBezTo>
                    <a:pt x="22114" y="5919"/>
                    <a:pt x="22146" y="5886"/>
                    <a:pt x="22211" y="5886"/>
                  </a:cubicBezTo>
                  <a:cubicBezTo>
                    <a:pt x="22276" y="5886"/>
                    <a:pt x="22341" y="5919"/>
                    <a:pt x="22341" y="5984"/>
                  </a:cubicBezTo>
                  <a:cubicBezTo>
                    <a:pt x="22341" y="6114"/>
                    <a:pt x="22309" y="6244"/>
                    <a:pt x="22309" y="6374"/>
                  </a:cubicBezTo>
                  <a:cubicBezTo>
                    <a:pt x="22537" y="6602"/>
                    <a:pt x="22764" y="6830"/>
                    <a:pt x="23024" y="7057"/>
                  </a:cubicBezTo>
                  <a:cubicBezTo>
                    <a:pt x="23350" y="7317"/>
                    <a:pt x="23707" y="7512"/>
                    <a:pt x="24065" y="7708"/>
                  </a:cubicBezTo>
                  <a:cubicBezTo>
                    <a:pt x="24748" y="8098"/>
                    <a:pt x="25496" y="8423"/>
                    <a:pt x="26244" y="8716"/>
                  </a:cubicBezTo>
                  <a:cubicBezTo>
                    <a:pt x="26992" y="9041"/>
                    <a:pt x="27805" y="9301"/>
                    <a:pt x="28585" y="9594"/>
                  </a:cubicBezTo>
                  <a:cubicBezTo>
                    <a:pt x="29398" y="9854"/>
                    <a:pt x="30211" y="10081"/>
                    <a:pt x="31024" y="10277"/>
                  </a:cubicBezTo>
                  <a:cubicBezTo>
                    <a:pt x="31252" y="10342"/>
                    <a:pt x="31512" y="10407"/>
                    <a:pt x="31740" y="10439"/>
                  </a:cubicBezTo>
                  <a:cubicBezTo>
                    <a:pt x="31642" y="10407"/>
                    <a:pt x="31544" y="10342"/>
                    <a:pt x="31447" y="10277"/>
                  </a:cubicBezTo>
                  <a:cubicBezTo>
                    <a:pt x="31154" y="10114"/>
                    <a:pt x="30829" y="9919"/>
                    <a:pt x="30536" y="9756"/>
                  </a:cubicBezTo>
                  <a:cubicBezTo>
                    <a:pt x="30244" y="9561"/>
                    <a:pt x="29984" y="9366"/>
                    <a:pt x="29691" y="9171"/>
                  </a:cubicBezTo>
                  <a:cubicBezTo>
                    <a:pt x="29561" y="9073"/>
                    <a:pt x="29431" y="8976"/>
                    <a:pt x="29301" y="8878"/>
                  </a:cubicBezTo>
                  <a:cubicBezTo>
                    <a:pt x="29138" y="8781"/>
                    <a:pt x="29008" y="8651"/>
                    <a:pt x="28878" y="8521"/>
                  </a:cubicBezTo>
                  <a:cubicBezTo>
                    <a:pt x="28850" y="8493"/>
                    <a:pt x="28894" y="8416"/>
                    <a:pt x="28928" y="8416"/>
                  </a:cubicBezTo>
                  <a:cubicBezTo>
                    <a:pt x="28933" y="8416"/>
                    <a:pt x="28938" y="8418"/>
                    <a:pt x="28943" y="8423"/>
                  </a:cubicBezTo>
                  <a:cubicBezTo>
                    <a:pt x="29106" y="8521"/>
                    <a:pt x="29268" y="8618"/>
                    <a:pt x="29398" y="8716"/>
                  </a:cubicBezTo>
                  <a:cubicBezTo>
                    <a:pt x="29561" y="8813"/>
                    <a:pt x="29691" y="8911"/>
                    <a:pt x="29821" y="9008"/>
                  </a:cubicBezTo>
                  <a:cubicBezTo>
                    <a:pt x="30114" y="9203"/>
                    <a:pt x="30406" y="9366"/>
                    <a:pt x="30699" y="9561"/>
                  </a:cubicBezTo>
                  <a:lnTo>
                    <a:pt x="31154" y="9821"/>
                  </a:lnTo>
                  <a:cubicBezTo>
                    <a:pt x="29203" y="8358"/>
                    <a:pt x="25984" y="5756"/>
                    <a:pt x="23122" y="3415"/>
                  </a:cubicBezTo>
                  <a:cubicBezTo>
                    <a:pt x="21528" y="2114"/>
                    <a:pt x="20065" y="878"/>
                    <a:pt x="189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9" name="Google Shape;9719;p107"/>
            <p:cNvSpPr/>
            <p:nvPr/>
          </p:nvSpPr>
          <p:spPr>
            <a:xfrm>
              <a:off x="3342100" y="2326600"/>
              <a:ext cx="534175" cy="380550"/>
            </a:xfrm>
            <a:custGeom>
              <a:avLst/>
              <a:gdLst/>
              <a:ahLst/>
              <a:cxnLst/>
              <a:rect l="l" t="t" r="r" b="b"/>
              <a:pathLst>
                <a:path w="21367" h="15222" extrusionOk="0">
                  <a:moveTo>
                    <a:pt x="1009" y="0"/>
                  </a:moveTo>
                  <a:cubicBezTo>
                    <a:pt x="944" y="33"/>
                    <a:pt x="846" y="228"/>
                    <a:pt x="749" y="488"/>
                  </a:cubicBezTo>
                  <a:cubicBezTo>
                    <a:pt x="521" y="1041"/>
                    <a:pt x="261" y="1919"/>
                    <a:pt x="33" y="2732"/>
                  </a:cubicBezTo>
                  <a:cubicBezTo>
                    <a:pt x="33" y="2764"/>
                    <a:pt x="1" y="2764"/>
                    <a:pt x="1" y="2797"/>
                  </a:cubicBezTo>
                  <a:lnTo>
                    <a:pt x="33" y="2797"/>
                  </a:lnTo>
                  <a:lnTo>
                    <a:pt x="66" y="2829"/>
                  </a:lnTo>
                  <a:cubicBezTo>
                    <a:pt x="131" y="2862"/>
                    <a:pt x="196" y="2895"/>
                    <a:pt x="229" y="2960"/>
                  </a:cubicBezTo>
                  <a:cubicBezTo>
                    <a:pt x="326" y="3057"/>
                    <a:pt x="456" y="3155"/>
                    <a:pt x="619" y="3317"/>
                  </a:cubicBezTo>
                  <a:cubicBezTo>
                    <a:pt x="619" y="3220"/>
                    <a:pt x="651" y="3155"/>
                    <a:pt x="684" y="3090"/>
                  </a:cubicBezTo>
                  <a:cubicBezTo>
                    <a:pt x="684" y="3057"/>
                    <a:pt x="716" y="2992"/>
                    <a:pt x="749" y="2960"/>
                  </a:cubicBezTo>
                  <a:cubicBezTo>
                    <a:pt x="749" y="2927"/>
                    <a:pt x="781" y="2862"/>
                    <a:pt x="814" y="2862"/>
                  </a:cubicBezTo>
                  <a:cubicBezTo>
                    <a:pt x="823" y="2852"/>
                    <a:pt x="836" y="2849"/>
                    <a:pt x="848" y="2849"/>
                  </a:cubicBezTo>
                  <a:cubicBezTo>
                    <a:pt x="879" y="2849"/>
                    <a:pt x="912" y="2872"/>
                    <a:pt x="912" y="2895"/>
                  </a:cubicBezTo>
                  <a:cubicBezTo>
                    <a:pt x="944" y="2927"/>
                    <a:pt x="912" y="2992"/>
                    <a:pt x="912" y="3025"/>
                  </a:cubicBezTo>
                  <a:cubicBezTo>
                    <a:pt x="879" y="3090"/>
                    <a:pt x="879" y="3122"/>
                    <a:pt x="846" y="3155"/>
                  </a:cubicBezTo>
                  <a:cubicBezTo>
                    <a:pt x="814" y="3220"/>
                    <a:pt x="781" y="3317"/>
                    <a:pt x="749" y="3382"/>
                  </a:cubicBezTo>
                  <a:cubicBezTo>
                    <a:pt x="749" y="3382"/>
                    <a:pt x="749" y="3382"/>
                    <a:pt x="716" y="3415"/>
                  </a:cubicBezTo>
                  <a:cubicBezTo>
                    <a:pt x="879" y="3512"/>
                    <a:pt x="1042" y="3642"/>
                    <a:pt x="1204" y="3805"/>
                  </a:cubicBezTo>
                  <a:cubicBezTo>
                    <a:pt x="1204" y="3708"/>
                    <a:pt x="1237" y="3642"/>
                    <a:pt x="1269" y="3577"/>
                  </a:cubicBezTo>
                  <a:cubicBezTo>
                    <a:pt x="1302" y="3480"/>
                    <a:pt x="1334" y="3382"/>
                    <a:pt x="1367" y="3285"/>
                  </a:cubicBezTo>
                  <a:lnTo>
                    <a:pt x="1464" y="3025"/>
                  </a:lnTo>
                  <a:cubicBezTo>
                    <a:pt x="1497" y="2927"/>
                    <a:pt x="1529" y="2797"/>
                    <a:pt x="1594" y="2732"/>
                  </a:cubicBezTo>
                  <a:cubicBezTo>
                    <a:pt x="1613" y="2713"/>
                    <a:pt x="1635" y="2705"/>
                    <a:pt x="1657" y="2705"/>
                  </a:cubicBezTo>
                  <a:cubicBezTo>
                    <a:pt x="1708" y="2705"/>
                    <a:pt x="1757" y="2751"/>
                    <a:pt x="1757" y="2797"/>
                  </a:cubicBezTo>
                  <a:cubicBezTo>
                    <a:pt x="1757" y="2895"/>
                    <a:pt x="1725" y="2992"/>
                    <a:pt x="1659" y="3090"/>
                  </a:cubicBezTo>
                  <a:cubicBezTo>
                    <a:pt x="1627" y="3187"/>
                    <a:pt x="1594" y="3285"/>
                    <a:pt x="1562" y="3382"/>
                  </a:cubicBezTo>
                  <a:lnTo>
                    <a:pt x="1464" y="3642"/>
                  </a:lnTo>
                  <a:cubicBezTo>
                    <a:pt x="1432" y="3708"/>
                    <a:pt x="1399" y="3838"/>
                    <a:pt x="1302" y="3870"/>
                  </a:cubicBezTo>
                  <a:cubicBezTo>
                    <a:pt x="4749" y="6764"/>
                    <a:pt x="13854" y="14276"/>
                    <a:pt x="15318" y="15057"/>
                  </a:cubicBezTo>
                  <a:cubicBezTo>
                    <a:pt x="15578" y="15122"/>
                    <a:pt x="15838" y="15154"/>
                    <a:pt x="16098" y="15219"/>
                  </a:cubicBezTo>
                  <a:cubicBezTo>
                    <a:pt x="16143" y="15221"/>
                    <a:pt x="16188" y="15221"/>
                    <a:pt x="16234" y="15221"/>
                  </a:cubicBezTo>
                  <a:cubicBezTo>
                    <a:pt x="17372" y="15221"/>
                    <a:pt x="19032" y="14843"/>
                    <a:pt x="20001" y="14374"/>
                  </a:cubicBezTo>
                  <a:cubicBezTo>
                    <a:pt x="20553" y="14081"/>
                    <a:pt x="20651" y="13886"/>
                    <a:pt x="20683" y="13821"/>
                  </a:cubicBezTo>
                  <a:cubicBezTo>
                    <a:pt x="20683" y="13756"/>
                    <a:pt x="20716" y="13724"/>
                    <a:pt x="20716" y="13658"/>
                  </a:cubicBezTo>
                  <a:lnTo>
                    <a:pt x="20748" y="13658"/>
                  </a:lnTo>
                  <a:cubicBezTo>
                    <a:pt x="20976" y="12911"/>
                    <a:pt x="21366" y="11707"/>
                    <a:pt x="20651" y="10374"/>
                  </a:cubicBezTo>
                  <a:cubicBezTo>
                    <a:pt x="20586" y="10276"/>
                    <a:pt x="20553" y="10179"/>
                    <a:pt x="20456" y="10049"/>
                  </a:cubicBezTo>
                  <a:cubicBezTo>
                    <a:pt x="20033" y="9431"/>
                    <a:pt x="16521" y="7447"/>
                    <a:pt x="10505" y="4488"/>
                  </a:cubicBezTo>
                  <a:cubicBezTo>
                    <a:pt x="7480" y="2992"/>
                    <a:pt x="4554" y="1626"/>
                    <a:pt x="2765" y="781"/>
                  </a:cubicBezTo>
                  <a:cubicBezTo>
                    <a:pt x="2733" y="846"/>
                    <a:pt x="2733" y="911"/>
                    <a:pt x="2700" y="943"/>
                  </a:cubicBezTo>
                  <a:cubicBezTo>
                    <a:pt x="2668" y="976"/>
                    <a:pt x="2668" y="1008"/>
                    <a:pt x="2635" y="1041"/>
                  </a:cubicBezTo>
                  <a:cubicBezTo>
                    <a:pt x="2635" y="1041"/>
                    <a:pt x="2635" y="1073"/>
                    <a:pt x="2603" y="1073"/>
                  </a:cubicBezTo>
                  <a:cubicBezTo>
                    <a:pt x="2603" y="1106"/>
                    <a:pt x="2570" y="1106"/>
                    <a:pt x="2537" y="1138"/>
                  </a:cubicBezTo>
                  <a:cubicBezTo>
                    <a:pt x="2505" y="1138"/>
                    <a:pt x="2472" y="1138"/>
                    <a:pt x="2472" y="1106"/>
                  </a:cubicBezTo>
                  <a:cubicBezTo>
                    <a:pt x="2472" y="1073"/>
                    <a:pt x="2472" y="1041"/>
                    <a:pt x="2472" y="1041"/>
                  </a:cubicBezTo>
                  <a:cubicBezTo>
                    <a:pt x="2472" y="1008"/>
                    <a:pt x="2472" y="1008"/>
                    <a:pt x="2472" y="976"/>
                  </a:cubicBezTo>
                  <a:cubicBezTo>
                    <a:pt x="2505" y="943"/>
                    <a:pt x="2505" y="911"/>
                    <a:pt x="2537" y="846"/>
                  </a:cubicBezTo>
                  <a:lnTo>
                    <a:pt x="2570" y="748"/>
                  </a:lnTo>
                  <a:cubicBezTo>
                    <a:pt x="2603" y="748"/>
                    <a:pt x="2603" y="716"/>
                    <a:pt x="2603" y="716"/>
                  </a:cubicBezTo>
                  <a:cubicBezTo>
                    <a:pt x="1725" y="293"/>
                    <a:pt x="1139" y="33"/>
                    <a:pt x="10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p107"/>
            <p:cNvSpPr/>
            <p:nvPr/>
          </p:nvSpPr>
          <p:spPr>
            <a:xfrm>
              <a:off x="3334800" y="2390000"/>
              <a:ext cx="825" cy="850"/>
            </a:xfrm>
            <a:custGeom>
              <a:avLst/>
              <a:gdLst/>
              <a:ahLst/>
              <a:cxnLst/>
              <a:rect l="l" t="t" r="r" b="b"/>
              <a:pathLst>
                <a:path w="33" h="34" extrusionOk="0">
                  <a:moveTo>
                    <a:pt x="0" y="1"/>
                  </a:moveTo>
                  <a:lnTo>
                    <a:pt x="0" y="1"/>
                  </a:lnTo>
                  <a:cubicBezTo>
                    <a:pt x="33" y="33"/>
                    <a:pt x="33"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107"/>
            <p:cNvSpPr/>
            <p:nvPr/>
          </p:nvSpPr>
          <p:spPr>
            <a:xfrm>
              <a:off x="3329925" y="2387575"/>
              <a:ext cx="825" cy="25"/>
            </a:xfrm>
            <a:custGeom>
              <a:avLst/>
              <a:gdLst/>
              <a:ahLst/>
              <a:cxnLst/>
              <a:rect l="l" t="t" r="r" b="b"/>
              <a:pathLst>
                <a:path w="33" h="1" extrusionOk="0">
                  <a:moveTo>
                    <a:pt x="0" y="0"/>
                  </a:moveTo>
                  <a:lnTo>
                    <a:pt x="0" y="0"/>
                  </a:lnTo>
                  <a:lnTo>
                    <a:pt x="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p107"/>
            <p:cNvSpPr/>
            <p:nvPr/>
          </p:nvSpPr>
          <p:spPr>
            <a:xfrm>
              <a:off x="3461625" y="2564200"/>
              <a:ext cx="4075" cy="15450"/>
            </a:xfrm>
            <a:custGeom>
              <a:avLst/>
              <a:gdLst/>
              <a:ahLst/>
              <a:cxnLst/>
              <a:rect l="l" t="t" r="r" b="b"/>
              <a:pathLst>
                <a:path w="163" h="618" extrusionOk="0">
                  <a:moveTo>
                    <a:pt x="78" y="0"/>
                  </a:moveTo>
                  <a:cubicBezTo>
                    <a:pt x="65" y="0"/>
                    <a:pt x="49" y="8"/>
                    <a:pt x="33" y="24"/>
                  </a:cubicBezTo>
                  <a:cubicBezTo>
                    <a:pt x="33" y="24"/>
                    <a:pt x="0" y="57"/>
                    <a:pt x="0" y="90"/>
                  </a:cubicBezTo>
                  <a:cubicBezTo>
                    <a:pt x="0" y="122"/>
                    <a:pt x="0" y="122"/>
                    <a:pt x="0" y="155"/>
                  </a:cubicBezTo>
                  <a:cubicBezTo>
                    <a:pt x="0" y="220"/>
                    <a:pt x="0" y="252"/>
                    <a:pt x="0" y="285"/>
                  </a:cubicBezTo>
                  <a:cubicBezTo>
                    <a:pt x="0" y="382"/>
                    <a:pt x="0" y="480"/>
                    <a:pt x="0" y="545"/>
                  </a:cubicBezTo>
                  <a:cubicBezTo>
                    <a:pt x="0" y="594"/>
                    <a:pt x="33" y="618"/>
                    <a:pt x="65" y="618"/>
                  </a:cubicBezTo>
                  <a:cubicBezTo>
                    <a:pt x="98" y="618"/>
                    <a:pt x="130" y="594"/>
                    <a:pt x="130" y="545"/>
                  </a:cubicBezTo>
                  <a:lnTo>
                    <a:pt x="163" y="285"/>
                  </a:lnTo>
                  <a:lnTo>
                    <a:pt x="163" y="155"/>
                  </a:lnTo>
                  <a:cubicBezTo>
                    <a:pt x="163" y="122"/>
                    <a:pt x="163" y="122"/>
                    <a:pt x="163" y="90"/>
                  </a:cubicBezTo>
                  <a:cubicBezTo>
                    <a:pt x="163" y="57"/>
                    <a:pt x="130" y="24"/>
                    <a:pt x="98" y="24"/>
                  </a:cubicBezTo>
                  <a:cubicBezTo>
                    <a:pt x="98" y="8"/>
                    <a:pt x="90" y="0"/>
                    <a:pt x="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p107"/>
            <p:cNvSpPr/>
            <p:nvPr/>
          </p:nvSpPr>
          <p:spPr>
            <a:xfrm>
              <a:off x="2487825" y="2785000"/>
              <a:ext cx="104725" cy="105500"/>
            </a:xfrm>
            <a:custGeom>
              <a:avLst/>
              <a:gdLst/>
              <a:ahLst/>
              <a:cxnLst/>
              <a:rect l="l" t="t" r="r" b="b"/>
              <a:pathLst>
                <a:path w="4189" h="4220" extrusionOk="0">
                  <a:moveTo>
                    <a:pt x="103" y="0"/>
                  </a:moveTo>
                  <a:cubicBezTo>
                    <a:pt x="46" y="0"/>
                    <a:pt x="1" y="106"/>
                    <a:pt x="59" y="135"/>
                  </a:cubicBezTo>
                  <a:cubicBezTo>
                    <a:pt x="742" y="493"/>
                    <a:pt x="1392" y="851"/>
                    <a:pt x="1978" y="1371"/>
                  </a:cubicBezTo>
                  <a:cubicBezTo>
                    <a:pt x="2530" y="1859"/>
                    <a:pt x="3018" y="2444"/>
                    <a:pt x="3408" y="3062"/>
                  </a:cubicBezTo>
                  <a:cubicBezTo>
                    <a:pt x="3538" y="3257"/>
                    <a:pt x="3636" y="3420"/>
                    <a:pt x="3734" y="3615"/>
                  </a:cubicBezTo>
                  <a:cubicBezTo>
                    <a:pt x="3831" y="3810"/>
                    <a:pt x="3929" y="4005"/>
                    <a:pt x="4059" y="4200"/>
                  </a:cubicBezTo>
                  <a:cubicBezTo>
                    <a:pt x="4071" y="4212"/>
                    <a:pt x="4091" y="4220"/>
                    <a:pt x="4113" y="4220"/>
                  </a:cubicBezTo>
                  <a:cubicBezTo>
                    <a:pt x="4150" y="4220"/>
                    <a:pt x="4189" y="4197"/>
                    <a:pt x="4189" y="4135"/>
                  </a:cubicBezTo>
                  <a:cubicBezTo>
                    <a:pt x="4156" y="3778"/>
                    <a:pt x="3929" y="3420"/>
                    <a:pt x="3734" y="3095"/>
                  </a:cubicBezTo>
                  <a:cubicBezTo>
                    <a:pt x="3538" y="2737"/>
                    <a:pt x="3311" y="2412"/>
                    <a:pt x="3083" y="2119"/>
                  </a:cubicBezTo>
                  <a:cubicBezTo>
                    <a:pt x="2563" y="1501"/>
                    <a:pt x="1978" y="981"/>
                    <a:pt x="1327" y="558"/>
                  </a:cubicBezTo>
                  <a:cubicBezTo>
                    <a:pt x="937" y="330"/>
                    <a:pt x="547" y="135"/>
                    <a:pt x="124" y="5"/>
                  </a:cubicBezTo>
                  <a:cubicBezTo>
                    <a:pt x="117" y="2"/>
                    <a:pt x="110"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9724;p107"/>
            <p:cNvSpPr/>
            <p:nvPr/>
          </p:nvSpPr>
          <p:spPr>
            <a:xfrm>
              <a:off x="2522850" y="2786575"/>
              <a:ext cx="61350" cy="54975"/>
            </a:xfrm>
            <a:custGeom>
              <a:avLst/>
              <a:gdLst/>
              <a:ahLst/>
              <a:cxnLst/>
              <a:rect l="l" t="t" r="r" b="b"/>
              <a:pathLst>
                <a:path w="2454" h="2199" extrusionOk="0">
                  <a:moveTo>
                    <a:pt x="94" y="1"/>
                  </a:moveTo>
                  <a:cubicBezTo>
                    <a:pt x="41" y="1"/>
                    <a:pt x="0" y="77"/>
                    <a:pt x="56" y="105"/>
                  </a:cubicBezTo>
                  <a:cubicBezTo>
                    <a:pt x="251" y="267"/>
                    <a:pt x="446" y="430"/>
                    <a:pt x="642" y="593"/>
                  </a:cubicBezTo>
                  <a:cubicBezTo>
                    <a:pt x="869" y="755"/>
                    <a:pt x="1032" y="918"/>
                    <a:pt x="1227" y="1113"/>
                  </a:cubicBezTo>
                  <a:cubicBezTo>
                    <a:pt x="1422" y="1276"/>
                    <a:pt x="1617" y="1471"/>
                    <a:pt x="1780" y="1633"/>
                  </a:cubicBezTo>
                  <a:cubicBezTo>
                    <a:pt x="1877" y="1731"/>
                    <a:pt x="1942" y="1828"/>
                    <a:pt x="2040" y="1926"/>
                  </a:cubicBezTo>
                  <a:cubicBezTo>
                    <a:pt x="2137" y="2024"/>
                    <a:pt x="2203" y="2154"/>
                    <a:pt x="2333" y="2186"/>
                  </a:cubicBezTo>
                  <a:cubicBezTo>
                    <a:pt x="2350" y="2195"/>
                    <a:pt x="2367" y="2199"/>
                    <a:pt x="2383" y="2199"/>
                  </a:cubicBezTo>
                  <a:cubicBezTo>
                    <a:pt x="2425" y="2199"/>
                    <a:pt x="2454" y="2169"/>
                    <a:pt x="2430" y="2121"/>
                  </a:cubicBezTo>
                  <a:cubicBezTo>
                    <a:pt x="2398" y="1991"/>
                    <a:pt x="2300" y="1893"/>
                    <a:pt x="2235" y="1796"/>
                  </a:cubicBezTo>
                  <a:cubicBezTo>
                    <a:pt x="2137" y="1698"/>
                    <a:pt x="2072" y="1601"/>
                    <a:pt x="1975" y="1503"/>
                  </a:cubicBezTo>
                  <a:cubicBezTo>
                    <a:pt x="1780" y="1308"/>
                    <a:pt x="1585" y="1113"/>
                    <a:pt x="1390" y="950"/>
                  </a:cubicBezTo>
                  <a:cubicBezTo>
                    <a:pt x="1194" y="788"/>
                    <a:pt x="999" y="593"/>
                    <a:pt x="772" y="430"/>
                  </a:cubicBezTo>
                  <a:cubicBezTo>
                    <a:pt x="674" y="365"/>
                    <a:pt x="577" y="300"/>
                    <a:pt x="479" y="202"/>
                  </a:cubicBezTo>
                  <a:cubicBezTo>
                    <a:pt x="349" y="137"/>
                    <a:pt x="251" y="72"/>
                    <a:pt x="121" y="7"/>
                  </a:cubicBezTo>
                  <a:cubicBezTo>
                    <a:pt x="112" y="3"/>
                    <a:pt x="103" y="1"/>
                    <a:pt x="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9725;p107"/>
            <p:cNvSpPr/>
            <p:nvPr/>
          </p:nvSpPr>
          <p:spPr>
            <a:xfrm>
              <a:off x="3052675" y="3029025"/>
              <a:ext cx="64275" cy="11725"/>
            </a:xfrm>
            <a:custGeom>
              <a:avLst/>
              <a:gdLst/>
              <a:ahLst/>
              <a:cxnLst/>
              <a:rect l="l" t="t" r="r" b="b"/>
              <a:pathLst>
                <a:path w="2571" h="469" extrusionOk="0">
                  <a:moveTo>
                    <a:pt x="131" y="0"/>
                  </a:moveTo>
                  <a:cubicBezTo>
                    <a:pt x="1" y="33"/>
                    <a:pt x="1" y="163"/>
                    <a:pt x="131" y="163"/>
                  </a:cubicBezTo>
                  <a:cubicBezTo>
                    <a:pt x="521" y="195"/>
                    <a:pt x="912" y="228"/>
                    <a:pt x="1334" y="260"/>
                  </a:cubicBezTo>
                  <a:cubicBezTo>
                    <a:pt x="1529" y="293"/>
                    <a:pt x="1725" y="325"/>
                    <a:pt x="1920" y="358"/>
                  </a:cubicBezTo>
                  <a:cubicBezTo>
                    <a:pt x="2017" y="390"/>
                    <a:pt x="2147" y="423"/>
                    <a:pt x="2245" y="423"/>
                  </a:cubicBezTo>
                  <a:cubicBezTo>
                    <a:pt x="2291" y="446"/>
                    <a:pt x="2353" y="469"/>
                    <a:pt x="2420" y="469"/>
                  </a:cubicBezTo>
                  <a:cubicBezTo>
                    <a:pt x="2448" y="469"/>
                    <a:pt x="2476" y="465"/>
                    <a:pt x="2505" y="455"/>
                  </a:cubicBezTo>
                  <a:cubicBezTo>
                    <a:pt x="2570" y="423"/>
                    <a:pt x="2570" y="358"/>
                    <a:pt x="2537" y="325"/>
                  </a:cubicBezTo>
                  <a:cubicBezTo>
                    <a:pt x="2407" y="195"/>
                    <a:pt x="2147" y="195"/>
                    <a:pt x="1985" y="163"/>
                  </a:cubicBezTo>
                  <a:cubicBezTo>
                    <a:pt x="1757" y="98"/>
                    <a:pt x="1562" y="65"/>
                    <a:pt x="1367" y="65"/>
                  </a:cubicBezTo>
                  <a:cubicBezTo>
                    <a:pt x="944" y="0"/>
                    <a:pt x="521"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p107"/>
            <p:cNvSpPr/>
            <p:nvPr/>
          </p:nvSpPr>
          <p:spPr>
            <a:xfrm>
              <a:off x="3068950" y="3020875"/>
              <a:ext cx="24400" cy="6075"/>
            </a:xfrm>
            <a:custGeom>
              <a:avLst/>
              <a:gdLst/>
              <a:ahLst/>
              <a:cxnLst/>
              <a:rect l="l" t="t" r="r" b="b"/>
              <a:pathLst>
                <a:path w="976" h="243" extrusionOk="0">
                  <a:moveTo>
                    <a:pt x="98" y="1"/>
                  </a:moveTo>
                  <a:cubicBezTo>
                    <a:pt x="33" y="1"/>
                    <a:pt x="0" y="131"/>
                    <a:pt x="98" y="131"/>
                  </a:cubicBezTo>
                  <a:cubicBezTo>
                    <a:pt x="228" y="164"/>
                    <a:pt x="358" y="196"/>
                    <a:pt x="488" y="196"/>
                  </a:cubicBezTo>
                  <a:cubicBezTo>
                    <a:pt x="553" y="229"/>
                    <a:pt x="651" y="229"/>
                    <a:pt x="716" y="229"/>
                  </a:cubicBezTo>
                  <a:cubicBezTo>
                    <a:pt x="759" y="229"/>
                    <a:pt x="803" y="243"/>
                    <a:pt x="846" y="243"/>
                  </a:cubicBezTo>
                  <a:cubicBezTo>
                    <a:pt x="868" y="243"/>
                    <a:pt x="889" y="239"/>
                    <a:pt x="911" y="229"/>
                  </a:cubicBezTo>
                  <a:cubicBezTo>
                    <a:pt x="976" y="196"/>
                    <a:pt x="976" y="164"/>
                    <a:pt x="943" y="131"/>
                  </a:cubicBezTo>
                  <a:cubicBezTo>
                    <a:pt x="878" y="98"/>
                    <a:pt x="813" y="66"/>
                    <a:pt x="748" y="66"/>
                  </a:cubicBezTo>
                  <a:cubicBezTo>
                    <a:pt x="651" y="66"/>
                    <a:pt x="586" y="33"/>
                    <a:pt x="521" y="33"/>
                  </a:cubicBezTo>
                  <a:cubicBezTo>
                    <a:pt x="391" y="33"/>
                    <a:pt x="228" y="33"/>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p107"/>
            <p:cNvSpPr/>
            <p:nvPr/>
          </p:nvSpPr>
          <p:spPr>
            <a:xfrm>
              <a:off x="3127475" y="2994050"/>
              <a:ext cx="13050" cy="7350"/>
            </a:xfrm>
            <a:custGeom>
              <a:avLst/>
              <a:gdLst/>
              <a:ahLst/>
              <a:cxnLst/>
              <a:rect l="l" t="t" r="r" b="b"/>
              <a:pathLst>
                <a:path w="522" h="294" extrusionOk="0">
                  <a:moveTo>
                    <a:pt x="98" y="1"/>
                  </a:moveTo>
                  <a:cubicBezTo>
                    <a:pt x="66" y="1"/>
                    <a:pt x="1" y="33"/>
                    <a:pt x="1" y="66"/>
                  </a:cubicBezTo>
                  <a:cubicBezTo>
                    <a:pt x="1" y="98"/>
                    <a:pt x="33" y="131"/>
                    <a:pt x="66" y="131"/>
                  </a:cubicBezTo>
                  <a:lnTo>
                    <a:pt x="261" y="228"/>
                  </a:lnTo>
                  <a:cubicBezTo>
                    <a:pt x="293" y="228"/>
                    <a:pt x="326" y="261"/>
                    <a:pt x="358" y="261"/>
                  </a:cubicBezTo>
                  <a:cubicBezTo>
                    <a:pt x="391" y="261"/>
                    <a:pt x="424" y="261"/>
                    <a:pt x="424" y="293"/>
                  </a:cubicBezTo>
                  <a:lnTo>
                    <a:pt x="489" y="293"/>
                  </a:lnTo>
                  <a:cubicBezTo>
                    <a:pt x="521" y="261"/>
                    <a:pt x="521" y="228"/>
                    <a:pt x="521" y="196"/>
                  </a:cubicBezTo>
                  <a:cubicBezTo>
                    <a:pt x="489" y="163"/>
                    <a:pt x="456" y="163"/>
                    <a:pt x="424" y="131"/>
                  </a:cubicBezTo>
                  <a:cubicBezTo>
                    <a:pt x="391" y="131"/>
                    <a:pt x="326" y="98"/>
                    <a:pt x="293" y="98"/>
                  </a:cubicBezTo>
                  <a:cubicBezTo>
                    <a:pt x="228" y="66"/>
                    <a:pt x="163" y="33"/>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p107"/>
            <p:cNvSpPr/>
            <p:nvPr/>
          </p:nvSpPr>
          <p:spPr>
            <a:xfrm>
              <a:off x="3203300" y="2951650"/>
              <a:ext cx="33150" cy="27150"/>
            </a:xfrm>
            <a:custGeom>
              <a:avLst/>
              <a:gdLst/>
              <a:ahLst/>
              <a:cxnLst/>
              <a:rect l="l" t="t" r="r" b="b"/>
              <a:pathLst>
                <a:path w="1326" h="1086" extrusionOk="0">
                  <a:moveTo>
                    <a:pt x="1251" y="1"/>
                  </a:moveTo>
                  <a:cubicBezTo>
                    <a:pt x="1135" y="1"/>
                    <a:pt x="1026" y="110"/>
                    <a:pt x="968" y="168"/>
                  </a:cubicBezTo>
                  <a:cubicBezTo>
                    <a:pt x="838" y="266"/>
                    <a:pt x="740" y="331"/>
                    <a:pt x="642" y="429"/>
                  </a:cubicBezTo>
                  <a:cubicBezTo>
                    <a:pt x="447" y="591"/>
                    <a:pt x="252" y="754"/>
                    <a:pt x="57" y="949"/>
                  </a:cubicBezTo>
                  <a:cubicBezTo>
                    <a:pt x="1" y="1005"/>
                    <a:pt x="42" y="1085"/>
                    <a:pt x="117" y="1085"/>
                  </a:cubicBezTo>
                  <a:cubicBezTo>
                    <a:pt x="129" y="1085"/>
                    <a:pt x="141" y="1083"/>
                    <a:pt x="155" y="1079"/>
                  </a:cubicBezTo>
                  <a:cubicBezTo>
                    <a:pt x="382" y="916"/>
                    <a:pt x="577" y="754"/>
                    <a:pt x="773" y="591"/>
                  </a:cubicBezTo>
                  <a:cubicBezTo>
                    <a:pt x="870" y="526"/>
                    <a:pt x="968" y="429"/>
                    <a:pt x="1098" y="363"/>
                  </a:cubicBezTo>
                  <a:cubicBezTo>
                    <a:pt x="1130" y="298"/>
                    <a:pt x="1195" y="266"/>
                    <a:pt x="1228" y="233"/>
                  </a:cubicBezTo>
                  <a:cubicBezTo>
                    <a:pt x="1260" y="168"/>
                    <a:pt x="1325" y="136"/>
                    <a:pt x="1325" y="71"/>
                  </a:cubicBezTo>
                  <a:cubicBezTo>
                    <a:pt x="1325" y="38"/>
                    <a:pt x="1293" y="6"/>
                    <a:pt x="1293" y="6"/>
                  </a:cubicBezTo>
                  <a:cubicBezTo>
                    <a:pt x="1279" y="2"/>
                    <a:pt x="1265" y="1"/>
                    <a:pt x="1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p107"/>
            <p:cNvSpPr/>
            <p:nvPr/>
          </p:nvSpPr>
          <p:spPr>
            <a:xfrm>
              <a:off x="3238850" y="2944475"/>
              <a:ext cx="10600" cy="8150"/>
            </a:xfrm>
            <a:custGeom>
              <a:avLst/>
              <a:gdLst/>
              <a:ahLst/>
              <a:cxnLst/>
              <a:rect l="l" t="t" r="r" b="b"/>
              <a:pathLst>
                <a:path w="424" h="326" extrusionOk="0">
                  <a:moveTo>
                    <a:pt x="294" y="0"/>
                  </a:moveTo>
                  <a:cubicBezTo>
                    <a:pt x="294" y="0"/>
                    <a:pt x="261" y="33"/>
                    <a:pt x="261" y="33"/>
                  </a:cubicBezTo>
                  <a:cubicBezTo>
                    <a:pt x="229" y="65"/>
                    <a:pt x="196" y="65"/>
                    <a:pt x="164" y="98"/>
                  </a:cubicBezTo>
                  <a:cubicBezTo>
                    <a:pt x="131" y="130"/>
                    <a:pt x="66" y="163"/>
                    <a:pt x="33" y="195"/>
                  </a:cubicBezTo>
                  <a:cubicBezTo>
                    <a:pt x="1" y="195"/>
                    <a:pt x="1" y="228"/>
                    <a:pt x="1" y="228"/>
                  </a:cubicBezTo>
                  <a:cubicBezTo>
                    <a:pt x="1" y="260"/>
                    <a:pt x="1" y="293"/>
                    <a:pt x="1" y="293"/>
                  </a:cubicBezTo>
                  <a:cubicBezTo>
                    <a:pt x="33" y="325"/>
                    <a:pt x="66" y="325"/>
                    <a:pt x="99" y="325"/>
                  </a:cubicBezTo>
                  <a:cubicBezTo>
                    <a:pt x="164" y="293"/>
                    <a:pt x="196" y="260"/>
                    <a:pt x="261" y="228"/>
                  </a:cubicBezTo>
                  <a:cubicBezTo>
                    <a:pt x="294" y="195"/>
                    <a:pt x="326" y="195"/>
                    <a:pt x="326" y="163"/>
                  </a:cubicBezTo>
                  <a:cubicBezTo>
                    <a:pt x="359" y="163"/>
                    <a:pt x="359" y="163"/>
                    <a:pt x="391" y="130"/>
                  </a:cubicBezTo>
                  <a:cubicBezTo>
                    <a:pt x="391" y="130"/>
                    <a:pt x="424" y="98"/>
                    <a:pt x="424" y="98"/>
                  </a:cubicBezTo>
                  <a:cubicBezTo>
                    <a:pt x="424" y="65"/>
                    <a:pt x="391" y="33"/>
                    <a:pt x="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p107"/>
            <p:cNvSpPr/>
            <p:nvPr/>
          </p:nvSpPr>
          <p:spPr>
            <a:xfrm>
              <a:off x="3124550" y="3079350"/>
              <a:ext cx="11900" cy="57550"/>
            </a:xfrm>
            <a:custGeom>
              <a:avLst/>
              <a:gdLst/>
              <a:ahLst/>
              <a:cxnLst/>
              <a:rect l="l" t="t" r="r" b="b"/>
              <a:pathLst>
                <a:path w="476" h="2302" extrusionOk="0">
                  <a:moveTo>
                    <a:pt x="77" y="0"/>
                  </a:moveTo>
                  <a:cubicBezTo>
                    <a:pt x="42" y="0"/>
                    <a:pt x="0" y="28"/>
                    <a:pt x="20" y="68"/>
                  </a:cubicBezTo>
                  <a:cubicBezTo>
                    <a:pt x="53" y="426"/>
                    <a:pt x="85" y="816"/>
                    <a:pt x="118" y="1174"/>
                  </a:cubicBezTo>
                  <a:cubicBezTo>
                    <a:pt x="150" y="1369"/>
                    <a:pt x="183" y="1532"/>
                    <a:pt x="215" y="1727"/>
                  </a:cubicBezTo>
                  <a:cubicBezTo>
                    <a:pt x="215" y="1792"/>
                    <a:pt x="248" y="1889"/>
                    <a:pt x="248" y="1987"/>
                  </a:cubicBezTo>
                  <a:cubicBezTo>
                    <a:pt x="280" y="2085"/>
                    <a:pt x="280" y="2182"/>
                    <a:pt x="345" y="2280"/>
                  </a:cubicBezTo>
                  <a:cubicBezTo>
                    <a:pt x="359" y="2293"/>
                    <a:pt x="378" y="2301"/>
                    <a:pt x="396" y="2301"/>
                  </a:cubicBezTo>
                  <a:cubicBezTo>
                    <a:pt x="421" y="2301"/>
                    <a:pt x="443" y="2285"/>
                    <a:pt x="443" y="2247"/>
                  </a:cubicBezTo>
                  <a:cubicBezTo>
                    <a:pt x="475" y="2150"/>
                    <a:pt x="443" y="2085"/>
                    <a:pt x="443" y="1987"/>
                  </a:cubicBezTo>
                  <a:cubicBezTo>
                    <a:pt x="443" y="1889"/>
                    <a:pt x="410" y="1792"/>
                    <a:pt x="410" y="1694"/>
                  </a:cubicBezTo>
                  <a:cubicBezTo>
                    <a:pt x="378" y="1532"/>
                    <a:pt x="345" y="1337"/>
                    <a:pt x="313" y="1141"/>
                  </a:cubicBezTo>
                  <a:lnTo>
                    <a:pt x="313" y="1174"/>
                  </a:lnTo>
                  <a:cubicBezTo>
                    <a:pt x="280" y="784"/>
                    <a:pt x="183" y="426"/>
                    <a:pt x="118" y="36"/>
                  </a:cubicBezTo>
                  <a:cubicBezTo>
                    <a:pt x="118" y="11"/>
                    <a:pt x="99" y="0"/>
                    <a:pt x="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p107"/>
            <p:cNvSpPr/>
            <p:nvPr/>
          </p:nvSpPr>
          <p:spPr>
            <a:xfrm>
              <a:off x="3133975" y="3150225"/>
              <a:ext cx="5725" cy="23325"/>
            </a:xfrm>
            <a:custGeom>
              <a:avLst/>
              <a:gdLst/>
              <a:ahLst/>
              <a:cxnLst/>
              <a:rect l="l" t="t" r="r" b="b"/>
              <a:pathLst>
                <a:path w="229" h="933" extrusionOk="0">
                  <a:moveTo>
                    <a:pt x="81" y="1"/>
                  </a:moveTo>
                  <a:cubicBezTo>
                    <a:pt x="40" y="1"/>
                    <a:pt x="1" y="27"/>
                    <a:pt x="1" y="63"/>
                  </a:cubicBezTo>
                  <a:cubicBezTo>
                    <a:pt x="1" y="225"/>
                    <a:pt x="1" y="355"/>
                    <a:pt x="33" y="485"/>
                  </a:cubicBezTo>
                  <a:cubicBezTo>
                    <a:pt x="33" y="550"/>
                    <a:pt x="33" y="648"/>
                    <a:pt x="66" y="713"/>
                  </a:cubicBezTo>
                  <a:cubicBezTo>
                    <a:pt x="66" y="745"/>
                    <a:pt x="66" y="778"/>
                    <a:pt x="66" y="810"/>
                  </a:cubicBezTo>
                  <a:cubicBezTo>
                    <a:pt x="66" y="843"/>
                    <a:pt x="98" y="876"/>
                    <a:pt x="98" y="908"/>
                  </a:cubicBezTo>
                  <a:cubicBezTo>
                    <a:pt x="115" y="924"/>
                    <a:pt x="139" y="932"/>
                    <a:pt x="159" y="932"/>
                  </a:cubicBezTo>
                  <a:cubicBezTo>
                    <a:pt x="180" y="932"/>
                    <a:pt x="196" y="924"/>
                    <a:pt x="196" y="908"/>
                  </a:cubicBezTo>
                  <a:cubicBezTo>
                    <a:pt x="229" y="745"/>
                    <a:pt x="196" y="615"/>
                    <a:pt x="196" y="485"/>
                  </a:cubicBezTo>
                  <a:cubicBezTo>
                    <a:pt x="196" y="323"/>
                    <a:pt x="164" y="193"/>
                    <a:pt x="164" y="63"/>
                  </a:cubicBezTo>
                  <a:cubicBezTo>
                    <a:pt x="149" y="19"/>
                    <a:pt x="114" y="1"/>
                    <a:pt x="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p107"/>
            <p:cNvSpPr/>
            <p:nvPr/>
          </p:nvSpPr>
          <p:spPr>
            <a:xfrm>
              <a:off x="3139675" y="3198925"/>
              <a:ext cx="6525" cy="22525"/>
            </a:xfrm>
            <a:custGeom>
              <a:avLst/>
              <a:gdLst/>
              <a:ahLst/>
              <a:cxnLst/>
              <a:rect l="l" t="t" r="r" b="b"/>
              <a:pathLst>
                <a:path w="261" h="901" extrusionOk="0">
                  <a:moveTo>
                    <a:pt x="98" y="1"/>
                  </a:moveTo>
                  <a:cubicBezTo>
                    <a:pt x="33" y="1"/>
                    <a:pt x="1" y="33"/>
                    <a:pt x="1" y="98"/>
                  </a:cubicBezTo>
                  <a:lnTo>
                    <a:pt x="33" y="488"/>
                  </a:lnTo>
                  <a:cubicBezTo>
                    <a:pt x="33" y="554"/>
                    <a:pt x="66" y="619"/>
                    <a:pt x="66" y="684"/>
                  </a:cubicBezTo>
                  <a:cubicBezTo>
                    <a:pt x="66" y="716"/>
                    <a:pt x="66" y="749"/>
                    <a:pt x="66" y="781"/>
                  </a:cubicBezTo>
                  <a:cubicBezTo>
                    <a:pt x="98" y="814"/>
                    <a:pt x="98" y="846"/>
                    <a:pt x="131" y="879"/>
                  </a:cubicBezTo>
                  <a:cubicBezTo>
                    <a:pt x="131" y="892"/>
                    <a:pt x="147" y="900"/>
                    <a:pt x="167" y="900"/>
                  </a:cubicBezTo>
                  <a:cubicBezTo>
                    <a:pt x="195" y="900"/>
                    <a:pt x="228" y="884"/>
                    <a:pt x="228" y="846"/>
                  </a:cubicBezTo>
                  <a:cubicBezTo>
                    <a:pt x="261" y="781"/>
                    <a:pt x="261" y="716"/>
                    <a:pt x="228" y="651"/>
                  </a:cubicBezTo>
                  <a:cubicBezTo>
                    <a:pt x="228" y="586"/>
                    <a:pt x="228" y="521"/>
                    <a:pt x="228" y="456"/>
                  </a:cubicBezTo>
                  <a:cubicBezTo>
                    <a:pt x="196" y="358"/>
                    <a:pt x="196" y="228"/>
                    <a:pt x="163" y="98"/>
                  </a:cubicBezTo>
                  <a:cubicBezTo>
                    <a:pt x="163" y="33"/>
                    <a:pt x="131"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107"/>
            <p:cNvSpPr/>
            <p:nvPr/>
          </p:nvSpPr>
          <p:spPr>
            <a:xfrm>
              <a:off x="3475750" y="2596425"/>
              <a:ext cx="18425" cy="15550"/>
            </a:xfrm>
            <a:custGeom>
              <a:avLst/>
              <a:gdLst/>
              <a:ahLst/>
              <a:cxnLst/>
              <a:rect l="l" t="t" r="r" b="b"/>
              <a:pathLst>
                <a:path w="737" h="622" extrusionOk="0">
                  <a:moveTo>
                    <a:pt x="63" y="1"/>
                  </a:moveTo>
                  <a:cubicBezTo>
                    <a:pt x="30" y="1"/>
                    <a:pt x="1" y="29"/>
                    <a:pt x="21" y="69"/>
                  </a:cubicBezTo>
                  <a:cubicBezTo>
                    <a:pt x="183" y="329"/>
                    <a:pt x="411" y="557"/>
                    <a:pt x="671" y="622"/>
                  </a:cubicBezTo>
                  <a:cubicBezTo>
                    <a:pt x="704" y="622"/>
                    <a:pt x="736" y="589"/>
                    <a:pt x="704" y="557"/>
                  </a:cubicBezTo>
                  <a:cubicBezTo>
                    <a:pt x="476" y="394"/>
                    <a:pt x="281" y="264"/>
                    <a:pt x="118" y="36"/>
                  </a:cubicBezTo>
                  <a:cubicBezTo>
                    <a:pt x="106" y="11"/>
                    <a:pt x="84" y="1"/>
                    <a:pt x="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107"/>
            <p:cNvSpPr/>
            <p:nvPr/>
          </p:nvSpPr>
          <p:spPr>
            <a:xfrm>
              <a:off x="3763250" y="2645075"/>
              <a:ext cx="47975" cy="13575"/>
            </a:xfrm>
            <a:custGeom>
              <a:avLst/>
              <a:gdLst/>
              <a:ahLst/>
              <a:cxnLst/>
              <a:rect l="l" t="t" r="r" b="b"/>
              <a:pathLst>
                <a:path w="1919" h="543" extrusionOk="0">
                  <a:moveTo>
                    <a:pt x="1816" y="0"/>
                  </a:moveTo>
                  <a:cubicBezTo>
                    <a:pt x="1764" y="0"/>
                    <a:pt x="1711" y="48"/>
                    <a:pt x="1659" y="74"/>
                  </a:cubicBezTo>
                  <a:cubicBezTo>
                    <a:pt x="1594" y="106"/>
                    <a:pt x="1529" y="139"/>
                    <a:pt x="1431" y="172"/>
                  </a:cubicBezTo>
                  <a:cubicBezTo>
                    <a:pt x="1301" y="204"/>
                    <a:pt x="1171" y="269"/>
                    <a:pt x="1008" y="302"/>
                  </a:cubicBezTo>
                  <a:cubicBezTo>
                    <a:pt x="862" y="318"/>
                    <a:pt x="707" y="326"/>
                    <a:pt x="553" y="326"/>
                  </a:cubicBezTo>
                  <a:cubicBezTo>
                    <a:pt x="398" y="326"/>
                    <a:pt x="244" y="318"/>
                    <a:pt x="98" y="302"/>
                  </a:cubicBezTo>
                  <a:cubicBezTo>
                    <a:pt x="0" y="302"/>
                    <a:pt x="0" y="432"/>
                    <a:pt x="65" y="464"/>
                  </a:cubicBezTo>
                  <a:cubicBezTo>
                    <a:pt x="244" y="518"/>
                    <a:pt x="423" y="542"/>
                    <a:pt x="602" y="542"/>
                  </a:cubicBezTo>
                  <a:cubicBezTo>
                    <a:pt x="748" y="542"/>
                    <a:pt x="895" y="526"/>
                    <a:pt x="1041" y="497"/>
                  </a:cubicBezTo>
                  <a:cubicBezTo>
                    <a:pt x="1203" y="464"/>
                    <a:pt x="1366" y="432"/>
                    <a:pt x="1529" y="367"/>
                  </a:cubicBezTo>
                  <a:cubicBezTo>
                    <a:pt x="1594" y="334"/>
                    <a:pt x="1659" y="302"/>
                    <a:pt x="1756" y="269"/>
                  </a:cubicBezTo>
                  <a:cubicBezTo>
                    <a:pt x="1821" y="237"/>
                    <a:pt x="1886" y="172"/>
                    <a:pt x="1919" y="106"/>
                  </a:cubicBezTo>
                  <a:cubicBezTo>
                    <a:pt x="1919" y="74"/>
                    <a:pt x="1886" y="9"/>
                    <a:pt x="1854" y="9"/>
                  </a:cubicBezTo>
                  <a:cubicBezTo>
                    <a:pt x="1841" y="3"/>
                    <a:pt x="1829" y="0"/>
                    <a:pt x="18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107"/>
            <p:cNvSpPr/>
            <p:nvPr/>
          </p:nvSpPr>
          <p:spPr>
            <a:xfrm>
              <a:off x="3820150" y="2618450"/>
              <a:ext cx="6525" cy="13050"/>
            </a:xfrm>
            <a:custGeom>
              <a:avLst/>
              <a:gdLst/>
              <a:ahLst/>
              <a:cxnLst/>
              <a:rect l="l" t="t" r="r" b="b"/>
              <a:pathLst>
                <a:path w="261" h="522" extrusionOk="0">
                  <a:moveTo>
                    <a:pt x="196" y="1"/>
                  </a:moveTo>
                  <a:cubicBezTo>
                    <a:pt x="196" y="33"/>
                    <a:pt x="163" y="33"/>
                    <a:pt x="131" y="33"/>
                  </a:cubicBezTo>
                  <a:cubicBezTo>
                    <a:pt x="131" y="66"/>
                    <a:pt x="98" y="66"/>
                    <a:pt x="98" y="98"/>
                  </a:cubicBezTo>
                  <a:cubicBezTo>
                    <a:pt x="66" y="131"/>
                    <a:pt x="66" y="163"/>
                    <a:pt x="33" y="196"/>
                  </a:cubicBezTo>
                  <a:cubicBezTo>
                    <a:pt x="1" y="261"/>
                    <a:pt x="1" y="358"/>
                    <a:pt x="1" y="424"/>
                  </a:cubicBezTo>
                  <a:cubicBezTo>
                    <a:pt x="1" y="489"/>
                    <a:pt x="33" y="521"/>
                    <a:pt x="66" y="521"/>
                  </a:cubicBezTo>
                  <a:cubicBezTo>
                    <a:pt x="131" y="521"/>
                    <a:pt x="163" y="489"/>
                    <a:pt x="163" y="424"/>
                  </a:cubicBezTo>
                  <a:cubicBezTo>
                    <a:pt x="163" y="424"/>
                    <a:pt x="163" y="424"/>
                    <a:pt x="163" y="391"/>
                  </a:cubicBezTo>
                  <a:cubicBezTo>
                    <a:pt x="163" y="391"/>
                    <a:pt x="163" y="358"/>
                    <a:pt x="163" y="358"/>
                  </a:cubicBezTo>
                  <a:cubicBezTo>
                    <a:pt x="196" y="326"/>
                    <a:pt x="196" y="293"/>
                    <a:pt x="196" y="261"/>
                  </a:cubicBezTo>
                  <a:cubicBezTo>
                    <a:pt x="228" y="228"/>
                    <a:pt x="228" y="196"/>
                    <a:pt x="228" y="163"/>
                  </a:cubicBezTo>
                  <a:cubicBezTo>
                    <a:pt x="228" y="131"/>
                    <a:pt x="261" y="131"/>
                    <a:pt x="261" y="98"/>
                  </a:cubicBezTo>
                  <a:cubicBezTo>
                    <a:pt x="261" y="98"/>
                    <a:pt x="261" y="66"/>
                    <a:pt x="261" y="66"/>
                  </a:cubicBezTo>
                  <a:cubicBezTo>
                    <a:pt x="261" y="33"/>
                    <a:pt x="228"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107"/>
            <p:cNvSpPr/>
            <p:nvPr/>
          </p:nvSpPr>
          <p:spPr>
            <a:xfrm>
              <a:off x="3460000" y="2259925"/>
              <a:ext cx="7325" cy="18725"/>
            </a:xfrm>
            <a:custGeom>
              <a:avLst/>
              <a:gdLst/>
              <a:ahLst/>
              <a:cxnLst/>
              <a:rect l="l" t="t" r="r" b="b"/>
              <a:pathLst>
                <a:path w="293" h="749" extrusionOk="0">
                  <a:moveTo>
                    <a:pt x="228" y="1"/>
                  </a:moveTo>
                  <a:cubicBezTo>
                    <a:pt x="195" y="1"/>
                    <a:pt x="163" y="1"/>
                    <a:pt x="130" y="66"/>
                  </a:cubicBezTo>
                  <a:cubicBezTo>
                    <a:pt x="130" y="163"/>
                    <a:pt x="98" y="261"/>
                    <a:pt x="65" y="391"/>
                  </a:cubicBezTo>
                  <a:cubicBezTo>
                    <a:pt x="33" y="488"/>
                    <a:pt x="0" y="619"/>
                    <a:pt x="33" y="716"/>
                  </a:cubicBezTo>
                  <a:cubicBezTo>
                    <a:pt x="33" y="749"/>
                    <a:pt x="98" y="749"/>
                    <a:pt x="130" y="749"/>
                  </a:cubicBezTo>
                  <a:cubicBezTo>
                    <a:pt x="195" y="651"/>
                    <a:pt x="195" y="521"/>
                    <a:pt x="228" y="423"/>
                  </a:cubicBezTo>
                  <a:lnTo>
                    <a:pt x="293" y="98"/>
                  </a:lnTo>
                  <a:cubicBezTo>
                    <a:pt x="293" y="66"/>
                    <a:pt x="260" y="1"/>
                    <a:pt x="2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p107"/>
            <p:cNvSpPr/>
            <p:nvPr/>
          </p:nvSpPr>
          <p:spPr>
            <a:xfrm>
              <a:off x="3078700" y="2045150"/>
              <a:ext cx="20125" cy="15625"/>
            </a:xfrm>
            <a:custGeom>
              <a:avLst/>
              <a:gdLst/>
              <a:ahLst/>
              <a:cxnLst/>
              <a:rect l="l" t="t" r="r" b="b"/>
              <a:pathLst>
                <a:path w="805" h="625" extrusionOk="0">
                  <a:moveTo>
                    <a:pt x="680" y="0"/>
                  </a:moveTo>
                  <a:cubicBezTo>
                    <a:pt x="670" y="0"/>
                    <a:pt x="660" y="2"/>
                    <a:pt x="651" y="7"/>
                  </a:cubicBezTo>
                  <a:cubicBezTo>
                    <a:pt x="618" y="72"/>
                    <a:pt x="553" y="104"/>
                    <a:pt x="488" y="137"/>
                  </a:cubicBezTo>
                  <a:cubicBezTo>
                    <a:pt x="423" y="202"/>
                    <a:pt x="391" y="234"/>
                    <a:pt x="326" y="267"/>
                  </a:cubicBezTo>
                  <a:cubicBezTo>
                    <a:pt x="293" y="299"/>
                    <a:pt x="293" y="299"/>
                    <a:pt x="261" y="332"/>
                  </a:cubicBezTo>
                  <a:lnTo>
                    <a:pt x="228" y="332"/>
                  </a:lnTo>
                  <a:cubicBezTo>
                    <a:pt x="228" y="364"/>
                    <a:pt x="196" y="364"/>
                    <a:pt x="196" y="364"/>
                  </a:cubicBezTo>
                  <a:lnTo>
                    <a:pt x="98" y="429"/>
                  </a:lnTo>
                  <a:cubicBezTo>
                    <a:pt x="66" y="462"/>
                    <a:pt x="33" y="494"/>
                    <a:pt x="33" y="527"/>
                  </a:cubicBezTo>
                  <a:cubicBezTo>
                    <a:pt x="1" y="559"/>
                    <a:pt x="33" y="624"/>
                    <a:pt x="66" y="624"/>
                  </a:cubicBezTo>
                  <a:lnTo>
                    <a:pt x="196" y="624"/>
                  </a:lnTo>
                  <a:cubicBezTo>
                    <a:pt x="228" y="592"/>
                    <a:pt x="261" y="559"/>
                    <a:pt x="293" y="559"/>
                  </a:cubicBezTo>
                  <a:cubicBezTo>
                    <a:pt x="358" y="527"/>
                    <a:pt x="423" y="462"/>
                    <a:pt x="456" y="429"/>
                  </a:cubicBezTo>
                  <a:cubicBezTo>
                    <a:pt x="521" y="397"/>
                    <a:pt x="586" y="332"/>
                    <a:pt x="618" y="299"/>
                  </a:cubicBezTo>
                  <a:cubicBezTo>
                    <a:pt x="684" y="234"/>
                    <a:pt x="716" y="169"/>
                    <a:pt x="749" y="104"/>
                  </a:cubicBezTo>
                  <a:cubicBezTo>
                    <a:pt x="805" y="76"/>
                    <a:pt x="740" y="0"/>
                    <a:pt x="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p107"/>
            <p:cNvSpPr/>
            <p:nvPr/>
          </p:nvSpPr>
          <p:spPr>
            <a:xfrm>
              <a:off x="2857675" y="2201400"/>
              <a:ext cx="66575" cy="38400"/>
            </a:xfrm>
            <a:custGeom>
              <a:avLst/>
              <a:gdLst/>
              <a:ahLst/>
              <a:cxnLst/>
              <a:rect l="l" t="t" r="r" b="b"/>
              <a:pathLst>
                <a:path w="2663" h="1536" extrusionOk="0">
                  <a:moveTo>
                    <a:pt x="2598" y="0"/>
                  </a:moveTo>
                  <a:cubicBezTo>
                    <a:pt x="2468" y="33"/>
                    <a:pt x="2370" y="98"/>
                    <a:pt x="2273" y="163"/>
                  </a:cubicBezTo>
                  <a:cubicBezTo>
                    <a:pt x="2143" y="195"/>
                    <a:pt x="2045" y="260"/>
                    <a:pt x="1947" y="325"/>
                  </a:cubicBezTo>
                  <a:cubicBezTo>
                    <a:pt x="1720" y="456"/>
                    <a:pt x="1525" y="553"/>
                    <a:pt x="1297" y="683"/>
                  </a:cubicBezTo>
                  <a:lnTo>
                    <a:pt x="647" y="1041"/>
                  </a:lnTo>
                  <a:cubicBezTo>
                    <a:pt x="452" y="1171"/>
                    <a:pt x="224" y="1269"/>
                    <a:pt x="29" y="1431"/>
                  </a:cubicBezTo>
                  <a:cubicBezTo>
                    <a:pt x="1" y="1459"/>
                    <a:pt x="21" y="1535"/>
                    <a:pt x="69" y="1535"/>
                  </a:cubicBezTo>
                  <a:cubicBezTo>
                    <a:pt x="76" y="1535"/>
                    <a:pt x="85" y="1533"/>
                    <a:pt x="94" y="1529"/>
                  </a:cubicBezTo>
                  <a:cubicBezTo>
                    <a:pt x="321" y="1464"/>
                    <a:pt x="549" y="1334"/>
                    <a:pt x="744" y="1204"/>
                  </a:cubicBezTo>
                  <a:cubicBezTo>
                    <a:pt x="972" y="1106"/>
                    <a:pt x="1167" y="976"/>
                    <a:pt x="1395" y="846"/>
                  </a:cubicBezTo>
                  <a:cubicBezTo>
                    <a:pt x="1590" y="716"/>
                    <a:pt x="1817" y="618"/>
                    <a:pt x="2012" y="488"/>
                  </a:cubicBezTo>
                  <a:cubicBezTo>
                    <a:pt x="2143" y="423"/>
                    <a:pt x="2240" y="358"/>
                    <a:pt x="2338" y="325"/>
                  </a:cubicBezTo>
                  <a:cubicBezTo>
                    <a:pt x="2435" y="260"/>
                    <a:pt x="2565" y="195"/>
                    <a:pt x="2630" y="98"/>
                  </a:cubicBezTo>
                  <a:cubicBezTo>
                    <a:pt x="2663" y="65"/>
                    <a:pt x="2630" y="0"/>
                    <a:pt x="2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107"/>
            <p:cNvSpPr/>
            <p:nvPr/>
          </p:nvSpPr>
          <p:spPr>
            <a:xfrm>
              <a:off x="2824000" y="2311150"/>
              <a:ext cx="17325" cy="21700"/>
            </a:xfrm>
            <a:custGeom>
              <a:avLst/>
              <a:gdLst/>
              <a:ahLst/>
              <a:cxnLst/>
              <a:rect l="l" t="t" r="r" b="b"/>
              <a:pathLst>
                <a:path w="693" h="868" extrusionOk="0">
                  <a:moveTo>
                    <a:pt x="563" y="0"/>
                  </a:moveTo>
                  <a:cubicBezTo>
                    <a:pt x="530" y="33"/>
                    <a:pt x="498" y="65"/>
                    <a:pt x="498" y="98"/>
                  </a:cubicBezTo>
                  <a:cubicBezTo>
                    <a:pt x="465" y="131"/>
                    <a:pt x="465" y="163"/>
                    <a:pt x="433" y="196"/>
                  </a:cubicBezTo>
                  <a:cubicBezTo>
                    <a:pt x="400" y="261"/>
                    <a:pt x="368" y="326"/>
                    <a:pt x="335" y="391"/>
                  </a:cubicBezTo>
                  <a:cubicBezTo>
                    <a:pt x="238" y="521"/>
                    <a:pt x="173" y="618"/>
                    <a:pt x="75" y="748"/>
                  </a:cubicBezTo>
                  <a:cubicBezTo>
                    <a:pt x="0" y="798"/>
                    <a:pt x="59" y="867"/>
                    <a:pt x="120" y="867"/>
                  </a:cubicBezTo>
                  <a:cubicBezTo>
                    <a:pt x="139" y="867"/>
                    <a:pt x="157" y="861"/>
                    <a:pt x="173" y="846"/>
                  </a:cubicBezTo>
                  <a:cubicBezTo>
                    <a:pt x="303" y="748"/>
                    <a:pt x="400" y="618"/>
                    <a:pt x="498" y="488"/>
                  </a:cubicBezTo>
                  <a:cubicBezTo>
                    <a:pt x="530" y="423"/>
                    <a:pt x="563" y="358"/>
                    <a:pt x="595" y="293"/>
                  </a:cubicBezTo>
                  <a:cubicBezTo>
                    <a:pt x="628" y="261"/>
                    <a:pt x="628" y="228"/>
                    <a:pt x="660" y="196"/>
                  </a:cubicBezTo>
                  <a:cubicBezTo>
                    <a:pt x="660" y="131"/>
                    <a:pt x="693" y="98"/>
                    <a:pt x="660" y="33"/>
                  </a:cubicBezTo>
                  <a:cubicBezTo>
                    <a:pt x="628" y="0"/>
                    <a:pt x="595" y="0"/>
                    <a:pt x="5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107"/>
            <p:cNvSpPr/>
            <p:nvPr/>
          </p:nvSpPr>
          <p:spPr>
            <a:xfrm>
              <a:off x="2775700" y="2360425"/>
              <a:ext cx="27200" cy="29600"/>
            </a:xfrm>
            <a:custGeom>
              <a:avLst/>
              <a:gdLst/>
              <a:ahLst/>
              <a:cxnLst/>
              <a:rect l="l" t="t" r="r" b="b"/>
              <a:pathLst>
                <a:path w="1088" h="1184" extrusionOk="0">
                  <a:moveTo>
                    <a:pt x="1030" y="0"/>
                  </a:moveTo>
                  <a:cubicBezTo>
                    <a:pt x="1019" y="0"/>
                    <a:pt x="1008" y="4"/>
                    <a:pt x="999" y="13"/>
                  </a:cubicBezTo>
                  <a:cubicBezTo>
                    <a:pt x="901" y="78"/>
                    <a:pt x="836" y="176"/>
                    <a:pt x="739" y="273"/>
                  </a:cubicBezTo>
                  <a:cubicBezTo>
                    <a:pt x="674" y="338"/>
                    <a:pt x="576" y="436"/>
                    <a:pt x="511" y="533"/>
                  </a:cubicBezTo>
                  <a:cubicBezTo>
                    <a:pt x="348" y="729"/>
                    <a:pt x="186" y="891"/>
                    <a:pt x="23" y="1086"/>
                  </a:cubicBezTo>
                  <a:cubicBezTo>
                    <a:pt x="0" y="1132"/>
                    <a:pt x="26" y="1178"/>
                    <a:pt x="66" y="1178"/>
                  </a:cubicBezTo>
                  <a:cubicBezTo>
                    <a:pt x="83" y="1178"/>
                    <a:pt x="102" y="1170"/>
                    <a:pt x="121" y="1151"/>
                  </a:cubicBezTo>
                  <a:lnTo>
                    <a:pt x="121" y="1184"/>
                  </a:lnTo>
                  <a:cubicBezTo>
                    <a:pt x="283" y="989"/>
                    <a:pt x="446" y="826"/>
                    <a:pt x="609" y="631"/>
                  </a:cubicBezTo>
                  <a:cubicBezTo>
                    <a:pt x="706" y="533"/>
                    <a:pt x="771" y="436"/>
                    <a:pt x="869" y="371"/>
                  </a:cubicBezTo>
                  <a:cubicBezTo>
                    <a:pt x="934" y="273"/>
                    <a:pt x="1031" y="176"/>
                    <a:pt x="1064" y="78"/>
                  </a:cubicBezTo>
                  <a:cubicBezTo>
                    <a:pt x="1088" y="31"/>
                    <a:pt x="1059" y="0"/>
                    <a:pt x="1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107"/>
            <p:cNvSpPr/>
            <p:nvPr/>
          </p:nvSpPr>
          <p:spPr>
            <a:xfrm>
              <a:off x="2804725" y="2349350"/>
              <a:ext cx="11400" cy="12850"/>
            </a:xfrm>
            <a:custGeom>
              <a:avLst/>
              <a:gdLst/>
              <a:ahLst/>
              <a:cxnLst/>
              <a:rect l="l" t="t" r="r" b="b"/>
              <a:pathLst>
                <a:path w="456" h="514" extrusionOk="0">
                  <a:moveTo>
                    <a:pt x="391" y="1"/>
                  </a:moveTo>
                  <a:cubicBezTo>
                    <a:pt x="358" y="33"/>
                    <a:pt x="293" y="66"/>
                    <a:pt x="293" y="98"/>
                  </a:cubicBezTo>
                  <a:cubicBezTo>
                    <a:pt x="261" y="131"/>
                    <a:pt x="228" y="163"/>
                    <a:pt x="196" y="196"/>
                  </a:cubicBezTo>
                  <a:cubicBezTo>
                    <a:pt x="131" y="261"/>
                    <a:pt x="66" y="326"/>
                    <a:pt x="0" y="391"/>
                  </a:cubicBezTo>
                  <a:cubicBezTo>
                    <a:pt x="0" y="424"/>
                    <a:pt x="0" y="456"/>
                    <a:pt x="0" y="489"/>
                  </a:cubicBezTo>
                  <a:cubicBezTo>
                    <a:pt x="17" y="505"/>
                    <a:pt x="41" y="513"/>
                    <a:pt x="61" y="513"/>
                  </a:cubicBezTo>
                  <a:cubicBezTo>
                    <a:pt x="82" y="513"/>
                    <a:pt x="98" y="505"/>
                    <a:pt x="98" y="489"/>
                  </a:cubicBezTo>
                  <a:cubicBezTo>
                    <a:pt x="163" y="424"/>
                    <a:pt x="228" y="359"/>
                    <a:pt x="293" y="294"/>
                  </a:cubicBezTo>
                  <a:lnTo>
                    <a:pt x="358" y="196"/>
                  </a:lnTo>
                  <a:cubicBezTo>
                    <a:pt x="391" y="163"/>
                    <a:pt x="423" y="131"/>
                    <a:pt x="456" y="66"/>
                  </a:cubicBezTo>
                  <a:cubicBezTo>
                    <a:pt x="456" y="33"/>
                    <a:pt x="456" y="33"/>
                    <a:pt x="4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9742;p107"/>
            <p:cNvSpPr/>
            <p:nvPr/>
          </p:nvSpPr>
          <p:spPr>
            <a:xfrm>
              <a:off x="2955125" y="2265300"/>
              <a:ext cx="53475" cy="163275"/>
            </a:xfrm>
            <a:custGeom>
              <a:avLst/>
              <a:gdLst/>
              <a:ahLst/>
              <a:cxnLst/>
              <a:rect l="l" t="t" r="r" b="b"/>
              <a:pathLst>
                <a:path w="2139" h="6531" extrusionOk="0">
                  <a:moveTo>
                    <a:pt x="2053" y="1"/>
                  </a:moveTo>
                  <a:cubicBezTo>
                    <a:pt x="2039" y="1"/>
                    <a:pt x="2026" y="5"/>
                    <a:pt x="2017" y="13"/>
                  </a:cubicBezTo>
                  <a:cubicBezTo>
                    <a:pt x="1301" y="1639"/>
                    <a:pt x="749" y="3330"/>
                    <a:pt x="293" y="5054"/>
                  </a:cubicBezTo>
                  <a:cubicBezTo>
                    <a:pt x="228" y="5281"/>
                    <a:pt x="196" y="5542"/>
                    <a:pt x="131" y="5769"/>
                  </a:cubicBezTo>
                  <a:cubicBezTo>
                    <a:pt x="98" y="5867"/>
                    <a:pt x="66" y="5997"/>
                    <a:pt x="66" y="6127"/>
                  </a:cubicBezTo>
                  <a:cubicBezTo>
                    <a:pt x="33" y="6257"/>
                    <a:pt x="1" y="6355"/>
                    <a:pt x="1" y="6485"/>
                  </a:cubicBezTo>
                  <a:cubicBezTo>
                    <a:pt x="1" y="6508"/>
                    <a:pt x="33" y="6531"/>
                    <a:pt x="64" y="6531"/>
                  </a:cubicBezTo>
                  <a:cubicBezTo>
                    <a:pt x="76" y="6531"/>
                    <a:pt x="89" y="6527"/>
                    <a:pt x="98" y="6517"/>
                  </a:cubicBezTo>
                  <a:cubicBezTo>
                    <a:pt x="196" y="6322"/>
                    <a:pt x="261" y="6094"/>
                    <a:pt x="293" y="5899"/>
                  </a:cubicBezTo>
                  <a:cubicBezTo>
                    <a:pt x="358" y="5704"/>
                    <a:pt x="423" y="5477"/>
                    <a:pt x="488" y="5281"/>
                  </a:cubicBezTo>
                  <a:cubicBezTo>
                    <a:pt x="586" y="4859"/>
                    <a:pt x="716" y="4436"/>
                    <a:pt x="814" y="4013"/>
                  </a:cubicBezTo>
                  <a:cubicBezTo>
                    <a:pt x="1074" y="3168"/>
                    <a:pt x="1334" y="2322"/>
                    <a:pt x="1627" y="1477"/>
                  </a:cubicBezTo>
                  <a:cubicBezTo>
                    <a:pt x="1789" y="1021"/>
                    <a:pt x="1952" y="534"/>
                    <a:pt x="2114" y="78"/>
                  </a:cubicBezTo>
                  <a:cubicBezTo>
                    <a:pt x="2138" y="31"/>
                    <a:pt x="2092" y="1"/>
                    <a:pt x="2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3" name="Google Shape;9743;p107"/>
            <p:cNvSpPr/>
            <p:nvPr/>
          </p:nvSpPr>
          <p:spPr>
            <a:xfrm>
              <a:off x="2952700" y="2354975"/>
              <a:ext cx="11400" cy="35400"/>
            </a:xfrm>
            <a:custGeom>
              <a:avLst/>
              <a:gdLst/>
              <a:ahLst/>
              <a:cxnLst/>
              <a:rect l="l" t="t" r="r" b="b"/>
              <a:pathLst>
                <a:path w="456" h="1416" extrusionOk="0">
                  <a:moveTo>
                    <a:pt x="382" y="1"/>
                  </a:moveTo>
                  <a:cubicBezTo>
                    <a:pt x="360" y="1"/>
                    <a:pt x="338" y="11"/>
                    <a:pt x="325" y="36"/>
                  </a:cubicBezTo>
                  <a:cubicBezTo>
                    <a:pt x="260" y="264"/>
                    <a:pt x="195" y="491"/>
                    <a:pt x="130" y="686"/>
                  </a:cubicBezTo>
                  <a:cubicBezTo>
                    <a:pt x="98" y="816"/>
                    <a:pt x="65" y="914"/>
                    <a:pt x="33" y="1012"/>
                  </a:cubicBezTo>
                  <a:cubicBezTo>
                    <a:pt x="33" y="1142"/>
                    <a:pt x="0" y="1239"/>
                    <a:pt x="0" y="1369"/>
                  </a:cubicBezTo>
                  <a:cubicBezTo>
                    <a:pt x="0" y="1392"/>
                    <a:pt x="33" y="1415"/>
                    <a:pt x="63" y="1415"/>
                  </a:cubicBezTo>
                  <a:cubicBezTo>
                    <a:pt x="76" y="1415"/>
                    <a:pt x="88" y="1411"/>
                    <a:pt x="98" y="1402"/>
                  </a:cubicBezTo>
                  <a:lnTo>
                    <a:pt x="65" y="1402"/>
                  </a:lnTo>
                  <a:cubicBezTo>
                    <a:pt x="130" y="1304"/>
                    <a:pt x="163" y="1174"/>
                    <a:pt x="195" y="1077"/>
                  </a:cubicBezTo>
                  <a:cubicBezTo>
                    <a:pt x="228" y="979"/>
                    <a:pt x="260" y="849"/>
                    <a:pt x="293" y="751"/>
                  </a:cubicBezTo>
                  <a:cubicBezTo>
                    <a:pt x="325" y="524"/>
                    <a:pt x="390" y="296"/>
                    <a:pt x="455" y="69"/>
                  </a:cubicBezTo>
                  <a:cubicBezTo>
                    <a:pt x="455" y="28"/>
                    <a:pt x="418" y="1"/>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9744;p107"/>
            <p:cNvSpPr/>
            <p:nvPr/>
          </p:nvSpPr>
          <p:spPr>
            <a:xfrm>
              <a:off x="2868425" y="2515700"/>
              <a:ext cx="53400" cy="108500"/>
            </a:xfrm>
            <a:custGeom>
              <a:avLst/>
              <a:gdLst/>
              <a:ahLst/>
              <a:cxnLst/>
              <a:rect l="l" t="t" r="r" b="b"/>
              <a:pathLst>
                <a:path w="2136" h="4340" extrusionOk="0">
                  <a:moveTo>
                    <a:pt x="2029" y="1"/>
                  </a:moveTo>
                  <a:cubicBezTo>
                    <a:pt x="2010" y="1"/>
                    <a:pt x="1990" y="5"/>
                    <a:pt x="1973" y="13"/>
                  </a:cubicBezTo>
                  <a:lnTo>
                    <a:pt x="1973" y="46"/>
                  </a:lnTo>
                  <a:cubicBezTo>
                    <a:pt x="1908" y="111"/>
                    <a:pt x="1875" y="208"/>
                    <a:pt x="1810" y="273"/>
                  </a:cubicBezTo>
                  <a:cubicBezTo>
                    <a:pt x="1778" y="371"/>
                    <a:pt x="1745" y="436"/>
                    <a:pt x="1713" y="534"/>
                  </a:cubicBezTo>
                  <a:cubicBezTo>
                    <a:pt x="1615" y="696"/>
                    <a:pt x="1517" y="891"/>
                    <a:pt x="1452" y="1054"/>
                  </a:cubicBezTo>
                  <a:cubicBezTo>
                    <a:pt x="1290" y="1412"/>
                    <a:pt x="1127" y="1769"/>
                    <a:pt x="965" y="2127"/>
                  </a:cubicBezTo>
                  <a:cubicBezTo>
                    <a:pt x="802" y="2485"/>
                    <a:pt x="639" y="2810"/>
                    <a:pt x="477" y="3168"/>
                  </a:cubicBezTo>
                  <a:cubicBezTo>
                    <a:pt x="314" y="3525"/>
                    <a:pt x="152" y="3883"/>
                    <a:pt x="22" y="4241"/>
                  </a:cubicBezTo>
                  <a:cubicBezTo>
                    <a:pt x="1" y="4304"/>
                    <a:pt x="47" y="4340"/>
                    <a:pt x="92" y="4340"/>
                  </a:cubicBezTo>
                  <a:cubicBezTo>
                    <a:pt x="116" y="4340"/>
                    <a:pt x="140" y="4329"/>
                    <a:pt x="152" y="4306"/>
                  </a:cubicBezTo>
                  <a:cubicBezTo>
                    <a:pt x="347" y="3948"/>
                    <a:pt x="509" y="3623"/>
                    <a:pt x="704" y="3265"/>
                  </a:cubicBezTo>
                  <a:cubicBezTo>
                    <a:pt x="867" y="2908"/>
                    <a:pt x="1030" y="2550"/>
                    <a:pt x="1192" y="2225"/>
                  </a:cubicBezTo>
                  <a:cubicBezTo>
                    <a:pt x="1355" y="1867"/>
                    <a:pt x="1517" y="1509"/>
                    <a:pt x="1680" y="1152"/>
                  </a:cubicBezTo>
                  <a:cubicBezTo>
                    <a:pt x="1778" y="989"/>
                    <a:pt x="1843" y="794"/>
                    <a:pt x="1940" y="631"/>
                  </a:cubicBezTo>
                  <a:cubicBezTo>
                    <a:pt x="1973" y="534"/>
                    <a:pt x="2005" y="469"/>
                    <a:pt x="2038" y="371"/>
                  </a:cubicBezTo>
                  <a:cubicBezTo>
                    <a:pt x="2070" y="273"/>
                    <a:pt x="2103" y="176"/>
                    <a:pt x="2135" y="78"/>
                  </a:cubicBezTo>
                  <a:cubicBezTo>
                    <a:pt x="2135" y="31"/>
                    <a:pt x="2083" y="1"/>
                    <a:pt x="20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107"/>
            <p:cNvSpPr/>
            <p:nvPr/>
          </p:nvSpPr>
          <p:spPr>
            <a:xfrm>
              <a:off x="2925050" y="2491625"/>
              <a:ext cx="6525" cy="9775"/>
            </a:xfrm>
            <a:custGeom>
              <a:avLst/>
              <a:gdLst/>
              <a:ahLst/>
              <a:cxnLst/>
              <a:rect l="l" t="t" r="r" b="b"/>
              <a:pathLst>
                <a:path w="261" h="391" extrusionOk="0">
                  <a:moveTo>
                    <a:pt x="196" y="1"/>
                  </a:moveTo>
                  <a:cubicBezTo>
                    <a:pt x="130" y="33"/>
                    <a:pt x="130" y="98"/>
                    <a:pt x="98" y="131"/>
                  </a:cubicBezTo>
                  <a:cubicBezTo>
                    <a:pt x="65" y="163"/>
                    <a:pt x="65" y="163"/>
                    <a:pt x="33" y="196"/>
                  </a:cubicBezTo>
                  <a:cubicBezTo>
                    <a:pt x="33" y="228"/>
                    <a:pt x="33" y="261"/>
                    <a:pt x="0" y="293"/>
                  </a:cubicBezTo>
                  <a:cubicBezTo>
                    <a:pt x="0" y="293"/>
                    <a:pt x="0" y="326"/>
                    <a:pt x="33" y="358"/>
                  </a:cubicBezTo>
                  <a:cubicBezTo>
                    <a:pt x="33" y="358"/>
                    <a:pt x="65" y="391"/>
                    <a:pt x="65" y="391"/>
                  </a:cubicBezTo>
                  <a:cubicBezTo>
                    <a:pt x="65" y="391"/>
                    <a:pt x="130" y="391"/>
                    <a:pt x="130" y="358"/>
                  </a:cubicBezTo>
                  <a:cubicBezTo>
                    <a:pt x="163" y="358"/>
                    <a:pt x="163" y="358"/>
                    <a:pt x="163" y="326"/>
                  </a:cubicBezTo>
                  <a:cubicBezTo>
                    <a:pt x="163" y="293"/>
                    <a:pt x="196" y="293"/>
                    <a:pt x="196" y="261"/>
                  </a:cubicBezTo>
                  <a:cubicBezTo>
                    <a:pt x="196" y="228"/>
                    <a:pt x="196" y="196"/>
                    <a:pt x="228" y="196"/>
                  </a:cubicBezTo>
                  <a:cubicBezTo>
                    <a:pt x="228" y="131"/>
                    <a:pt x="261" y="66"/>
                    <a:pt x="228" y="33"/>
                  </a:cubicBezTo>
                  <a:cubicBezTo>
                    <a:pt x="228" y="1"/>
                    <a:pt x="196"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107"/>
            <p:cNvSpPr/>
            <p:nvPr/>
          </p:nvSpPr>
          <p:spPr>
            <a:xfrm>
              <a:off x="2890100" y="2533100"/>
              <a:ext cx="8950" cy="14175"/>
            </a:xfrm>
            <a:custGeom>
              <a:avLst/>
              <a:gdLst/>
              <a:ahLst/>
              <a:cxnLst/>
              <a:rect l="l" t="t" r="r" b="b"/>
              <a:pathLst>
                <a:path w="358" h="567" extrusionOk="0">
                  <a:moveTo>
                    <a:pt x="293" y="0"/>
                  </a:moveTo>
                  <a:cubicBezTo>
                    <a:pt x="260" y="33"/>
                    <a:pt x="260" y="33"/>
                    <a:pt x="228" y="65"/>
                  </a:cubicBezTo>
                  <a:cubicBezTo>
                    <a:pt x="228" y="65"/>
                    <a:pt x="195" y="98"/>
                    <a:pt x="195" y="98"/>
                  </a:cubicBezTo>
                  <a:cubicBezTo>
                    <a:pt x="163" y="130"/>
                    <a:pt x="163" y="195"/>
                    <a:pt x="130" y="228"/>
                  </a:cubicBezTo>
                  <a:cubicBezTo>
                    <a:pt x="98" y="293"/>
                    <a:pt x="65" y="390"/>
                    <a:pt x="0" y="456"/>
                  </a:cubicBezTo>
                  <a:cubicBezTo>
                    <a:pt x="0" y="488"/>
                    <a:pt x="0" y="553"/>
                    <a:pt x="33" y="553"/>
                  </a:cubicBezTo>
                  <a:cubicBezTo>
                    <a:pt x="42" y="563"/>
                    <a:pt x="52" y="567"/>
                    <a:pt x="61" y="567"/>
                  </a:cubicBezTo>
                  <a:cubicBezTo>
                    <a:pt x="84" y="567"/>
                    <a:pt x="107" y="544"/>
                    <a:pt x="130" y="521"/>
                  </a:cubicBezTo>
                  <a:lnTo>
                    <a:pt x="130" y="553"/>
                  </a:lnTo>
                  <a:lnTo>
                    <a:pt x="260" y="293"/>
                  </a:lnTo>
                  <a:cubicBezTo>
                    <a:pt x="293" y="260"/>
                    <a:pt x="293" y="228"/>
                    <a:pt x="325" y="195"/>
                  </a:cubicBezTo>
                  <a:cubicBezTo>
                    <a:pt x="325" y="163"/>
                    <a:pt x="358" y="163"/>
                    <a:pt x="358" y="130"/>
                  </a:cubicBezTo>
                  <a:cubicBezTo>
                    <a:pt x="358" y="98"/>
                    <a:pt x="358" y="65"/>
                    <a:pt x="358" y="65"/>
                  </a:cubicBezTo>
                  <a:cubicBezTo>
                    <a:pt x="358" y="0"/>
                    <a:pt x="325" y="0"/>
                    <a:pt x="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107"/>
            <p:cNvSpPr/>
            <p:nvPr/>
          </p:nvSpPr>
          <p:spPr>
            <a:xfrm>
              <a:off x="3179525" y="27558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9748;p107"/>
            <p:cNvSpPr/>
            <p:nvPr/>
          </p:nvSpPr>
          <p:spPr>
            <a:xfrm>
              <a:off x="3185450" y="2644975"/>
              <a:ext cx="63200" cy="109125"/>
            </a:xfrm>
            <a:custGeom>
              <a:avLst/>
              <a:gdLst/>
              <a:ahLst/>
              <a:cxnLst/>
              <a:rect l="l" t="t" r="r" b="b"/>
              <a:pathLst>
                <a:path w="2528" h="4365" extrusionOk="0">
                  <a:moveTo>
                    <a:pt x="2417" y="1"/>
                  </a:moveTo>
                  <a:cubicBezTo>
                    <a:pt x="2399" y="1"/>
                    <a:pt x="2381" y="5"/>
                    <a:pt x="2365" y="13"/>
                  </a:cubicBezTo>
                  <a:cubicBezTo>
                    <a:pt x="2300" y="78"/>
                    <a:pt x="2267" y="176"/>
                    <a:pt x="2202" y="273"/>
                  </a:cubicBezTo>
                  <a:cubicBezTo>
                    <a:pt x="2169" y="371"/>
                    <a:pt x="2104" y="436"/>
                    <a:pt x="2072" y="533"/>
                  </a:cubicBezTo>
                  <a:cubicBezTo>
                    <a:pt x="1974" y="728"/>
                    <a:pt x="1877" y="891"/>
                    <a:pt x="1779" y="1054"/>
                  </a:cubicBezTo>
                  <a:cubicBezTo>
                    <a:pt x="1584" y="1411"/>
                    <a:pt x="1389" y="1769"/>
                    <a:pt x="1194" y="2127"/>
                  </a:cubicBezTo>
                  <a:cubicBezTo>
                    <a:pt x="771" y="2842"/>
                    <a:pt x="413" y="3558"/>
                    <a:pt x="23" y="4273"/>
                  </a:cubicBezTo>
                  <a:cubicBezTo>
                    <a:pt x="0" y="4319"/>
                    <a:pt x="42" y="4365"/>
                    <a:pt x="80" y="4365"/>
                  </a:cubicBezTo>
                  <a:cubicBezTo>
                    <a:pt x="96" y="4365"/>
                    <a:pt x="111" y="4357"/>
                    <a:pt x="121" y="4338"/>
                  </a:cubicBezTo>
                  <a:cubicBezTo>
                    <a:pt x="544" y="3623"/>
                    <a:pt x="966" y="2940"/>
                    <a:pt x="1356" y="2224"/>
                  </a:cubicBezTo>
                  <a:cubicBezTo>
                    <a:pt x="1552" y="1867"/>
                    <a:pt x="1747" y="1509"/>
                    <a:pt x="1942" y="1184"/>
                  </a:cubicBezTo>
                  <a:lnTo>
                    <a:pt x="1942" y="1151"/>
                  </a:lnTo>
                  <a:cubicBezTo>
                    <a:pt x="2039" y="989"/>
                    <a:pt x="2137" y="826"/>
                    <a:pt x="2235" y="663"/>
                  </a:cubicBezTo>
                  <a:cubicBezTo>
                    <a:pt x="2300" y="566"/>
                    <a:pt x="2332" y="468"/>
                    <a:pt x="2397" y="371"/>
                  </a:cubicBezTo>
                  <a:cubicBezTo>
                    <a:pt x="2430" y="306"/>
                    <a:pt x="2495" y="208"/>
                    <a:pt x="2527" y="110"/>
                  </a:cubicBezTo>
                  <a:cubicBezTo>
                    <a:pt x="2527" y="37"/>
                    <a:pt x="2472" y="1"/>
                    <a:pt x="2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9749;p107"/>
            <p:cNvSpPr/>
            <p:nvPr/>
          </p:nvSpPr>
          <p:spPr>
            <a:xfrm>
              <a:off x="3256750" y="2617925"/>
              <a:ext cx="3275" cy="7050"/>
            </a:xfrm>
            <a:custGeom>
              <a:avLst/>
              <a:gdLst/>
              <a:ahLst/>
              <a:cxnLst/>
              <a:rect l="l" t="t" r="r" b="b"/>
              <a:pathLst>
                <a:path w="131" h="282" extrusionOk="0">
                  <a:moveTo>
                    <a:pt x="90" y="0"/>
                  </a:moveTo>
                  <a:cubicBezTo>
                    <a:pt x="77" y="0"/>
                    <a:pt x="65" y="8"/>
                    <a:pt x="65" y="22"/>
                  </a:cubicBezTo>
                  <a:cubicBezTo>
                    <a:pt x="65" y="22"/>
                    <a:pt x="65" y="54"/>
                    <a:pt x="33" y="54"/>
                  </a:cubicBezTo>
                  <a:cubicBezTo>
                    <a:pt x="33" y="87"/>
                    <a:pt x="33" y="87"/>
                    <a:pt x="33" y="119"/>
                  </a:cubicBezTo>
                  <a:cubicBezTo>
                    <a:pt x="0" y="152"/>
                    <a:pt x="0" y="184"/>
                    <a:pt x="0" y="217"/>
                  </a:cubicBezTo>
                  <a:cubicBezTo>
                    <a:pt x="0" y="217"/>
                    <a:pt x="0" y="249"/>
                    <a:pt x="0" y="249"/>
                  </a:cubicBezTo>
                  <a:cubicBezTo>
                    <a:pt x="0" y="282"/>
                    <a:pt x="0" y="282"/>
                    <a:pt x="33" y="282"/>
                  </a:cubicBezTo>
                  <a:cubicBezTo>
                    <a:pt x="65" y="282"/>
                    <a:pt x="98" y="282"/>
                    <a:pt x="98" y="249"/>
                  </a:cubicBezTo>
                  <a:cubicBezTo>
                    <a:pt x="98" y="217"/>
                    <a:pt x="98" y="184"/>
                    <a:pt x="130" y="152"/>
                  </a:cubicBezTo>
                  <a:cubicBezTo>
                    <a:pt x="130" y="119"/>
                    <a:pt x="130" y="119"/>
                    <a:pt x="130" y="87"/>
                  </a:cubicBezTo>
                  <a:lnTo>
                    <a:pt x="130" y="54"/>
                  </a:lnTo>
                  <a:cubicBezTo>
                    <a:pt x="130" y="16"/>
                    <a:pt x="108" y="0"/>
                    <a:pt x="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107"/>
            <p:cNvSpPr/>
            <p:nvPr/>
          </p:nvSpPr>
          <p:spPr>
            <a:xfrm>
              <a:off x="2879550" y="3115050"/>
              <a:ext cx="46325" cy="7475"/>
            </a:xfrm>
            <a:custGeom>
              <a:avLst/>
              <a:gdLst/>
              <a:ahLst/>
              <a:cxnLst/>
              <a:rect l="l" t="t" r="r" b="b"/>
              <a:pathLst>
                <a:path w="1853" h="299" extrusionOk="0">
                  <a:moveTo>
                    <a:pt x="68" y="1"/>
                  </a:moveTo>
                  <a:cubicBezTo>
                    <a:pt x="0" y="1"/>
                    <a:pt x="6" y="107"/>
                    <a:pt x="64" y="136"/>
                  </a:cubicBezTo>
                  <a:cubicBezTo>
                    <a:pt x="357" y="234"/>
                    <a:pt x="682" y="266"/>
                    <a:pt x="975" y="266"/>
                  </a:cubicBezTo>
                  <a:cubicBezTo>
                    <a:pt x="1137" y="299"/>
                    <a:pt x="1300" y="299"/>
                    <a:pt x="1430" y="299"/>
                  </a:cubicBezTo>
                  <a:cubicBezTo>
                    <a:pt x="1560" y="299"/>
                    <a:pt x="1788" y="299"/>
                    <a:pt x="1853" y="201"/>
                  </a:cubicBezTo>
                  <a:cubicBezTo>
                    <a:pt x="1853" y="169"/>
                    <a:pt x="1853" y="136"/>
                    <a:pt x="1820" y="136"/>
                  </a:cubicBezTo>
                  <a:cubicBezTo>
                    <a:pt x="1788" y="71"/>
                    <a:pt x="1723" y="71"/>
                    <a:pt x="1658" y="71"/>
                  </a:cubicBezTo>
                  <a:lnTo>
                    <a:pt x="975" y="71"/>
                  </a:lnTo>
                  <a:cubicBezTo>
                    <a:pt x="682" y="71"/>
                    <a:pt x="390" y="39"/>
                    <a:pt x="97" y="6"/>
                  </a:cubicBezTo>
                  <a:cubicBezTo>
                    <a:pt x="86" y="3"/>
                    <a:pt x="77" y="1"/>
                    <a:pt x="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p107"/>
            <p:cNvSpPr/>
            <p:nvPr/>
          </p:nvSpPr>
          <p:spPr>
            <a:xfrm>
              <a:off x="2941300" y="3110325"/>
              <a:ext cx="15475" cy="5700"/>
            </a:xfrm>
            <a:custGeom>
              <a:avLst/>
              <a:gdLst/>
              <a:ahLst/>
              <a:cxnLst/>
              <a:rect l="l" t="t" r="r" b="b"/>
              <a:pathLst>
                <a:path w="619" h="228" extrusionOk="0">
                  <a:moveTo>
                    <a:pt x="424" y="0"/>
                  </a:moveTo>
                  <a:cubicBezTo>
                    <a:pt x="391" y="0"/>
                    <a:pt x="358" y="33"/>
                    <a:pt x="326" y="33"/>
                  </a:cubicBezTo>
                  <a:cubicBezTo>
                    <a:pt x="228" y="33"/>
                    <a:pt x="163" y="65"/>
                    <a:pt x="66" y="98"/>
                  </a:cubicBezTo>
                  <a:cubicBezTo>
                    <a:pt x="33" y="98"/>
                    <a:pt x="1" y="130"/>
                    <a:pt x="33" y="163"/>
                  </a:cubicBezTo>
                  <a:cubicBezTo>
                    <a:pt x="33" y="228"/>
                    <a:pt x="66" y="228"/>
                    <a:pt x="131" y="228"/>
                  </a:cubicBezTo>
                  <a:cubicBezTo>
                    <a:pt x="196" y="228"/>
                    <a:pt x="293" y="195"/>
                    <a:pt x="358" y="195"/>
                  </a:cubicBezTo>
                  <a:cubicBezTo>
                    <a:pt x="391" y="195"/>
                    <a:pt x="424" y="195"/>
                    <a:pt x="489" y="163"/>
                  </a:cubicBezTo>
                  <a:lnTo>
                    <a:pt x="521" y="163"/>
                  </a:lnTo>
                  <a:cubicBezTo>
                    <a:pt x="554" y="163"/>
                    <a:pt x="586" y="130"/>
                    <a:pt x="586" y="130"/>
                  </a:cubicBezTo>
                  <a:cubicBezTo>
                    <a:pt x="619" y="98"/>
                    <a:pt x="619" y="33"/>
                    <a:pt x="586" y="33"/>
                  </a:cubicBezTo>
                  <a:cubicBezTo>
                    <a:pt x="554" y="0"/>
                    <a:pt x="554" y="0"/>
                    <a:pt x="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p107"/>
            <p:cNvSpPr/>
            <p:nvPr/>
          </p:nvSpPr>
          <p:spPr>
            <a:xfrm>
              <a:off x="2700650" y="3046175"/>
              <a:ext cx="76000" cy="30450"/>
            </a:xfrm>
            <a:custGeom>
              <a:avLst/>
              <a:gdLst/>
              <a:ahLst/>
              <a:cxnLst/>
              <a:rect l="l" t="t" r="r" b="b"/>
              <a:pathLst>
                <a:path w="3040" h="1218" extrusionOk="0">
                  <a:moveTo>
                    <a:pt x="196" y="1"/>
                  </a:moveTo>
                  <a:cubicBezTo>
                    <a:pt x="153" y="1"/>
                    <a:pt x="109" y="8"/>
                    <a:pt x="66" y="30"/>
                  </a:cubicBezTo>
                  <a:cubicBezTo>
                    <a:pt x="1" y="62"/>
                    <a:pt x="1" y="127"/>
                    <a:pt x="33" y="160"/>
                  </a:cubicBezTo>
                  <a:cubicBezTo>
                    <a:pt x="131" y="257"/>
                    <a:pt x="261" y="257"/>
                    <a:pt x="391" y="290"/>
                  </a:cubicBezTo>
                  <a:cubicBezTo>
                    <a:pt x="521" y="290"/>
                    <a:pt x="651" y="322"/>
                    <a:pt x="781" y="355"/>
                  </a:cubicBezTo>
                  <a:cubicBezTo>
                    <a:pt x="1009" y="420"/>
                    <a:pt x="1269" y="485"/>
                    <a:pt x="1497" y="582"/>
                  </a:cubicBezTo>
                  <a:cubicBezTo>
                    <a:pt x="1985" y="745"/>
                    <a:pt x="2440" y="940"/>
                    <a:pt x="2863" y="1200"/>
                  </a:cubicBezTo>
                  <a:cubicBezTo>
                    <a:pt x="2881" y="1213"/>
                    <a:pt x="2900" y="1218"/>
                    <a:pt x="2917" y="1218"/>
                  </a:cubicBezTo>
                  <a:cubicBezTo>
                    <a:pt x="2990" y="1218"/>
                    <a:pt x="3039" y="1123"/>
                    <a:pt x="2960" y="1070"/>
                  </a:cubicBezTo>
                  <a:cubicBezTo>
                    <a:pt x="2537" y="745"/>
                    <a:pt x="2082" y="517"/>
                    <a:pt x="1594" y="322"/>
                  </a:cubicBezTo>
                  <a:cubicBezTo>
                    <a:pt x="1334" y="257"/>
                    <a:pt x="1074" y="160"/>
                    <a:pt x="846" y="127"/>
                  </a:cubicBezTo>
                  <a:cubicBezTo>
                    <a:pt x="716" y="95"/>
                    <a:pt x="586" y="62"/>
                    <a:pt x="456" y="30"/>
                  </a:cubicBezTo>
                  <a:cubicBezTo>
                    <a:pt x="370" y="30"/>
                    <a:pt x="283"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9753;p107"/>
            <p:cNvSpPr/>
            <p:nvPr/>
          </p:nvSpPr>
          <p:spPr>
            <a:xfrm>
              <a:off x="2793350" y="3085100"/>
              <a:ext cx="26025" cy="14675"/>
            </a:xfrm>
            <a:custGeom>
              <a:avLst/>
              <a:gdLst/>
              <a:ahLst/>
              <a:cxnLst/>
              <a:rect l="l" t="t" r="r" b="b"/>
              <a:pathLst>
                <a:path w="1041" h="587" extrusionOk="0">
                  <a:moveTo>
                    <a:pt x="98" y="1"/>
                  </a:moveTo>
                  <a:cubicBezTo>
                    <a:pt x="65" y="1"/>
                    <a:pt x="33" y="1"/>
                    <a:pt x="0" y="33"/>
                  </a:cubicBezTo>
                  <a:cubicBezTo>
                    <a:pt x="0" y="66"/>
                    <a:pt x="0" y="99"/>
                    <a:pt x="33" y="131"/>
                  </a:cubicBezTo>
                  <a:cubicBezTo>
                    <a:pt x="163" y="229"/>
                    <a:pt x="325" y="326"/>
                    <a:pt x="488" y="424"/>
                  </a:cubicBezTo>
                  <a:cubicBezTo>
                    <a:pt x="553" y="456"/>
                    <a:pt x="618" y="489"/>
                    <a:pt x="716" y="521"/>
                  </a:cubicBezTo>
                  <a:cubicBezTo>
                    <a:pt x="781" y="554"/>
                    <a:pt x="878" y="586"/>
                    <a:pt x="976" y="586"/>
                  </a:cubicBezTo>
                  <a:cubicBezTo>
                    <a:pt x="1008" y="586"/>
                    <a:pt x="1041" y="521"/>
                    <a:pt x="1008" y="489"/>
                  </a:cubicBezTo>
                  <a:cubicBezTo>
                    <a:pt x="976" y="456"/>
                    <a:pt x="943" y="456"/>
                    <a:pt x="911" y="424"/>
                  </a:cubicBezTo>
                  <a:cubicBezTo>
                    <a:pt x="878" y="424"/>
                    <a:pt x="813" y="391"/>
                    <a:pt x="781" y="391"/>
                  </a:cubicBezTo>
                  <a:cubicBezTo>
                    <a:pt x="716" y="326"/>
                    <a:pt x="618" y="326"/>
                    <a:pt x="553" y="261"/>
                  </a:cubicBezTo>
                  <a:cubicBezTo>
                    <a:pt x="390" y="196"/>
                    <a:pt x="260" y="99"/>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9754;p107"/>
            <p:cNvSpPr/>
            <p:nvPr/>
          </p:nvSpPr>
          <p:spPr>
            <a:xfrm>
              <a:off x="3024225" y="4482900"/>
              <a:ext cx="24850" cy="26925"/>
            </a:xfrm>
            <a:custGeom>
              <a:avLst/>
              <a:gdLst/>
              <a:ahLst/>
              <a:cxnLst/>
              <a:rect l="l" t="t" r="r" b="b"/>
              <a:pathLst>
                <a:path w="994" h="1077" extrusionOk="0">
                  <a:moveTo>
                    <a:pt x="894" y="1"/>
                  </a:moveTo>
                  <a:cubicBezTo>
                    <a:pt x="878" y="1"/>
                    <a:pt x="861" y="7"/>
                    <a:pt x="846" y="22"/>
                  </a:cubicBezTo>
                  <a:cubicBezTo>
                    <a:pt x="684" y="185"/>
                    <a:pt x="521" y="315"/>
                    <a:pt x="358" y="478"/>
                  </a:cubicBezTo>
                  <a:cubicBezTo>
                    <a:pt x="293" y="575"/>
                    <a:pt x="228" y="640"/>
                    <a:pt x="163" y="738"/>
                  </a:cubicBezTo>
                  <a:cubicBezTo>
                    <a:pt x="98" y="835"/>
                    <a:pt x="33" y="933"/>
                    <a:pt x="1" y="1031"/>
                  </a:cubicBezTo>
                  <a:cubicBezTo>
                    <a:pt x="1" y="1054"/>
                    <a:pt x="17" y="1077"/>
                    <a:pt x="38" y="1077"/>
                  </a:cubicBezTo>
                  <a:cubicBezTo>
                    <a:pt x="47" y="1077"/>
                    <a:pt x="56" y="1073"/>
                    <a:pt x="66" y="1063"/>
                  </a:cubicBezTo>
                  <a:cubicBezTo>
                    <a:pt x="163" y="998"/>
                    <a:pt x="228" y="933"/>
                    <a:pt x="293" y="835"/>
                  </a:cubicBezTo>
                  <a:cubicBezTo>
                    <a:pt x="358" y="770"/>
                    <a:pt x="424" y="673"/>
                    <a:pt x="521" y="608"/>
                  </a:cubicBezTo>
                  <a:cubicBezTo>
                    <a:pt x="651" y="445"/>
                    <a:pt x="814" y="283"/>
                    <a:pt x="944" y="120"/>
                  </a:cubicBezTo>
                  <a:cubicBezTo>
                    <a:pt x="994" y="70"/>
                    <a:pt x="948" y="1"/>
                    <a:pt x="8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9755;p107"/>
            <p:cNvSpPr/>
            <p:nvPr/>
          </p:nvSpPr>
          <p:spPr>
            <a:xfrm>
              <a:off x="2992525" y="4526000"/>
              <a:ext cx="18525" cy="21925"/>
            </a:xfrm>
            <a:custGeom>
              <a:avLst/>
              <a:gdLst/>
              <a:ahLst/>
              <a:cxnLst/>
              <a:rect l="l" t="t" r="r" b="b"/>
              <a:pathLst>
                <a:path w="741" h="877" extrusionOk="0">
                  <a:moveTo>
                    <a:pt x="606" y="1"/>
                  </a:moveTo>
                  <a:cubicBezTo>
                    <a:pt x="587" y="1"/>
                    <a:pt x="568" y="7"/>
                    <a:pt x="553" y="22"/>
                  </a:cubicBezTo>
                  <a:cubicBezTo>
                    <a:pt x="456" y="152"/>
                    <a:pt x="358" y="282"/>
                    <a:pt x="261" y="412"/>
                  </a:cubicBezTo>
                  <a:cubicBezTo>
                    <a:pt x="228" y="477"/>
                    <a:pt x="163" y="542"/>
                    <a:pt x="131" y="607"/>
                  </a:cubicBezTo>
                  <a:cubicBezTo>
                    <a:pt x="66" y="672"/>
                    <a:pt x="33" y="737"/>
                    <a:pt x="1" y="802"/>
                  </a:cubicBezTo>
                  <a:cubicBezTo>
                    <a:pt x="1" y="829"/>
                    <a:pt x="22" y="876"/>
                    <a:pt x="47" y="876"/>
                  </a:cubicBezTo>
                  <a:cubicBezTo>
                    <a:pt x="53" y="876"/>
                    <a:pt x="59" y="874"/>
                    <a:pt x="66" y="867"/>
                  </a:cubicBezTo>
                  <a:cubicBezTo>
                    <a:pt x="131" y="802"/>
                    <a:pt x="196" y="770"/>
                    <a:pt x="228" y="705"/>
                  </a:cubicBezTo>
                  <a:lnTo>
                    <a:pt x="391" y="510"/>
                  </a:lnTo>
                  <a:cubicBezTo>
                    <a:pt x="488" y="380"/>
                    <a:pt x="618" y="250"/>
                    <a:pt x="716" y="120"/>
                  </a:cubicBezTo>
                  <a:cubicBezTo>
                    <a:pt x="741" y="70"/>
                    <a:pt x="670" y="1"/>
                    <a:pt x="6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9756;p107"/>
            <p:cNvSpPr/>
            <p:nvPr/>
          </p:nvSpPr>
          <p:spPr>
            <a:xfrm>
              <a:off x="2960825" y="4613300"/>
              <a:ext cx="36600" cy="10325"/>
            </a:xfrm>
            <a:custGeom>
              <a:avLst/>
              <a:gdLst/>
              <a:ahLst/>
              <a:cxnLst/>
              <a:rect l="l" t="t" r="r" b="b"/>
              <a:pathLst>
                <a:path w="1464" h="413" extrusionOk="0">
                  <a:moveTo>
                    <a:pt x="1343" y="1"/>
                  </a:moveTo>
                  <a:cubicBezTo>
                    <a:pt x="1264" y="1"/>
                    <a:pt x="1185" y="48"/>
                    <a:pt x="1106" y="75"/>
                  </a:cubicBezTo>
                  <a:cubicBezTo>
                    <a:pt x="1008" y="107"/>
                    <a:pt x="878" y="140"/>
                    <a:pt x="748" y="172"/>
                  </a:cubicBezTo>
                  <a:cubicBezTo>
                    <a:pt x="521" y="237"/>
                    <a:pt x="293" y="237"/>
                    <a:pt x="65" y="270"/>
                  </a:cubicBezTo>
                  <a:cubicBezTo>
                    <a:pt x="0" y="270"/>
                    <a:pt x="0" y="367"/>
                    <a:pt x="65" y="400"/>
                  </a:cubicBezTo>
                  <a:cubicBezTo>
                    <a:pt x="135" y="408"/>
                    <a:pt x="202" y="413"/>
                    <a:pt x="269" y="413"/>
                  </a:cubicBezTo>
                  <a:cubicBezTo>
                    <a:pt x="450" y="413"/>
                    <a:pt x="623" y="382"/>
                    <a:pt x="813" y="335"/>
                  </a:cubicBezTo>
                  <a:cubicBezTo>
                    <a:pt x="911" y="335"/>
                    <a:pt x="1041" y="302"/>
                    <a:pt x="1138" y="237"/>
                  </a:cubicBezTo>
                  <a:cubicBezTo>
                    <a:pt x="1236" y="205"/>
                    <a:pt x="1399" y="172"/>
                    <a:pt x="1431" y="75"/>
                  </a:cubicBezTo>
                  <a:cubicBezTo>
                    <a:pt x="1464" y="42"/>
                    <a:pt x="1431" y="10"/>
                    <a:pt x="1399" y="10"/>
                  </a:cubicBezTo>
                  <a:cubicBezTo>
                    <a:pt x="1380" y="3"/>
                    <a:pt x="1361" y="1"/>
                    <a:pt x="1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p107"/>
            <p:cNvSpPr/>
            <p:nvPr/>
          </p:nvSpPr>
          <p:spPr>
            <a:xfrm>
              <a:off x="2653975" y="4421800"/>
              <a:ext cx="14200" cy="21350"/>
            </a:xfrm>
            <a:custGeom>
              <a:avLst/>
              <a:gdLst/>
              <a:ahLst/>
              <a:cxnLst/>
              <a:rect l="l" t="t" r="r" b="b"/>
              <a:pathLst>
                <a:path w="568" h="854" extrusionOk="0">
                  <a:moveTo>
                    <a:pt x="98" y="1"/>
                  </a:moveTo>
                  <a:cubicBezTo>
                    <a:pt x="52" y="1"/>
                    <a:pt x="1" y="47"/>
                    <a:pt x="47" y="93"/>
                  </a:cubicBezTo>
                  <a:cubicBezTo>
                    <a:pt x="79" y="223"/>
                    <a:pt x="144" y="353"/>
                    <a:pt x="242" y="483"/>
                  </a:cubicBezTo>
                  <a:cubicBezTo>
                    <a:pt x="275" y="548"/>
                    <a:pt x="307" y="613"/>
                    <a:pt x="340" y="678"/>
                  </a:cubicBezTo>
                  <a:cubicBezTo>
                    <a:pt x="372" y="743"/>
                    <a:pt x="405" y="808"/>
                    <a:pt x="470" y="840"/>
                  </a:cubicBezTo>
                  <a:cubicBezTo>
                    <a:pt x="489" y="850"/>
                    <a:pt x="505" y="854"/>
                    <a:pt x="518" y="854"/>
                  </a:cubicBezTo>
                  <a:cubicBezTo>
                    <a:pt x="551" y="854"/>
                    <a:pt x="567" y="831"/>
                    <a:pt x="567" y="808"/>
                  </a:cubicBezTo>
                  <a:cubicBezTo>
                    <a:pt x="567" y="743"/>
                    <a:pt x="502" y="645"/>
                    <a:pt x="502" y="613"/>
                  </a:cubicBezTo>
                  <a:cubicBezTo>
                    <a:pt x="437" y="548"/>
                    <a:pt x="405" y="483"/>
                    <a:pt x="372" y="418"/>
                  </a:cubicBezTo>
                  <a:cubicBezTo>
                    <a:pt x="307" y="288"/>
                    <a:pt x="209" y="158"/>
                    <a:pt x="144" y="27"/>
                  </a:cubicBezTo>
                  <a:cubicBezTo>
                    <a:pt x="135" y="8"/>
                    <a:pt x="117"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9758;p107"/>
            <p:cNvSpPr/>
            <p:nvPr/>
          </p:nvSpPr>
          <p:spPr>
            <a:xfrm>
              <a:off x="2874650" y="3142025"/>
              <a:ext cx="65875" cy="14150"/>
            </a:xfrm>
            <a:custGeom>
              <a:avLst/>
              <a:gdLst/>
              <a:ahLst/>
              <a:cxnLst/>
              <a:rect l="l" t="t" r="r" b="b"/>
              <a:pathLst>
                <a:path w="2635" h="566" extrusionOk="0">
                  <a:moveTo>
                    <a:pt x="2537" y="0"/>
                  </a:moveTo>
                  <a:cubicBezTo>
                    <a:pt x="2439" y="0"/>
                    <a:pt x="2342" y="33"/>
                    <a:pt x="2244" y="65"/>
                  </a:cubicBezTo>
                  <a:cubicBezTo>
                    <a:pt x="2179" y="98"/>
                    <a:pt x="2081" y="98"/>
                    <a:pt x="1984" y="130"/>
                  </a:cubicBezTo>
                  <a:cubicBezTo>
                    <a:pt x="1756" y="195"/>
                    <a:pt x="1561" y="228"/>
                    <a:pt x="1366" y="260"/>
                  </a:cubicBezTo>
                  <a:cubicBezTo>
                    <a:pt x="943" y="326"/>
                    <a:pt x="520" y="358"/>
                    <a:pt x="98" y="391"/>
                  </a:cubicBezTo>
                  <a:cubicBezTo>
                    <a:pt x="0" y="391"/>
                    <a:pt x="0" y="521"/>
                    <a:pt x="98" y="553"/>
                  </a:cubicBezTo>
                  <a:cubicBezTo>
                    <a:pt x="211" y="562"/>
                    <a:pt x="324" y="566"/>
                    <a:pt x="438" y="566"/>
                  </a:cubicBezTo>
                  <a:cubicBezTo>
                    <a:pt x="747" y="566"/>
                    <a:pt x="1057" y="536"/>
                    <a:pt x="1366" y="488"/>
                  </a:cubicBezTo>
                  <a:cubicBezTo>
                    <a:pt x="1594" y="456"/>
                    <a:pt x="1789" y="423"/>
                    <a:pt x="1984" y="358"/>
                  </a:cubicBezTo>
                  <a:cubicBezTo>
                    <a:pt x="2114" y="358"/>
                    <a:pt x="2212" y="326"/>
                    <a:pt x="2309" y="293"/>
                  </a:cubicBezTo>
                  <a:cubicBezTo>
                    <a:pt x="2407" y="260"/>
                    <a:pt x="2504" y="228"/>
                    <a:pt x="2569" y="163"/>
                  </a:cubicBezTo>
                  <a:cubicBezTo>
                    <a:pt x="2634" y="98"/>
                    <a:pt x="2602" y="33"/>
                    <a:pt x="25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9759;p107"/>
            <p:cNvSpPr/>
            <p:nvPr/>
          </p:nvSpPr>
          <p:spPr>
            <a:xfrm>
              <a:off x="2955125" y="3135525"/>
              <a:ext cx="4900" cy="3275"/>
            </a:xfrm>
            <a:custGeom>
              <a:avLst/>
              <a:gdLst/>
              <a:ahLst/>
              <a:cxnLst/>
              <a:rect l="l" t="t" r="r" b="b"/>
              <a:pathLst>
                <a:path w="196" h="131" extrusionOk="0">
                  <a:moveTo>
                    <a:pt x="98" y="0"/>
                  </a:moveTo>
                  <a:cubicBezTo>
                    <a:pt x="1" y="0"/>
                    <a:pt x="1" y="130"/>
                    <a:pt x="98" y="130"/>
                  </a:cubicBezTo>
                  <a:cubicBezTo>
                    <a:pt x="196" y="130"/>
                    <a:pt x="196" y="0"/>
                    <a:pt x="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9760;p107"/>
            <p:cNvSpPr/>
            <p:nvPr/>
          </p:nvSpPr>
          <p:spPr>
            <a:xfrm>
              <a:off x="2564375" y="3122425"/>
              <a:ext cx="23300" cy="57400"/>
            </a:xfrm>
            <a:custGeom>
              <a:avLst/>
              <a:gdLst/>
              <a:ahLst/>
              <a:cxnLst/>
              <a:rect l="l" t="t" r="r" b="b"/>
              <a:pathLst>
                <a:path w="932" h="2296" extrusionOk="0">
                  <a:moveTo>
                    <a:pt x="804" y="1"/>
                  </a:moveTo>
                  <a:cubicBezTo>
                    <a:pt x="776" y="1"/>
                    <a:pt x="749" y="12"/>
                    <a:pt x="737" y="36"/>
                  </a:cubicBezTo>
                  <a:lnTo>
                    <a:pt x="704" y="36"/>
                  </a:lnTo>
                  <a:cubicBezTo>
                    <a:pt x="672" y="134"/>
                    <a:pt x="672" y="231"/>
                    <a:pt x="672" y="297"/>
                  </a:cubicBezTo>
                  <a:cubicBezTo>
                    <a:pt x="639" y="394"/>
                    <a:pt x="639" y="492"/>
                    <a:pt x="607" y="589"/>
                  </a:cubicBezTo>
                  <a:cubicBezTo>
                    <a:pt x="574" y="784"/>
                    <a:pt x="542" y="947"/>
                    <a:pt x="476" y="1142"/>
                  </a:cubicBezTo>
                  <a:cubicBezTo>
                    <a:pt x="346" y="1500"/>
                    <a:pt x="216" y="1857"/>
                    <a:pt x="21" y="2183"/>
                  </a:cubicBezTo>
                  <a:cubicBezTo>
                    <a:pt x="0" y="2246"/>
                    <a:pt x="48" y="2296"/>
                    <a:pt x="102" y="2296"/>
                  </a:cubicBezTo>
                  <a:cubicBezTo>
                    <a:pt x="131" y="2296"/>
                    <a:pt x="161" y="2282"/>
                    <a:pt x="184" y="2248"/>
                  </a:cubicBezTo>
                  <a:cubicBezTo>
                    <a:pt x="379" y="1922"/>
                    <a:pt x="542" y="1597"/>
                    <a:pt x="672" y="1207"/>
                  </a:cubicBezTo>
                  <a:cubicBezTo>
                    <a:pt x="737" y="1012"/>
                    <a:pt x="802" y="849"/>
                    <a:pt x="834" y="654"/>
                  </a:cubicBezTo>
                  <a:cubicBezTo>
                    <a:pt x="867" y="557"/>
                    <a:pt x="867" y="459"/>
                    <a:pt x="899" y="362"/>
                  </a:cubicBezTo>
                  <a:cubicBezTo>
                    <a:pt x="899" y="264"/>
                    <a:pt x="932" y="166"/>
                    <a:pt x="899" y="69"/>
                  </a:cubicBezTo>
                  <a:cubicBezTo>
                    <a:pt x="899" y="29"/>
                    <a:pt x="850" y="1"/>
                    <a:pt x="8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9761;p107"/>
            <p:cNvSpPr/>
            <p:nvPr/>
          </p:nvSpPr>
          <p:spPr>
            <a:xfrm>
              <a:off x="2509075" y="3381450"/>
              <a:ext cx="37950" cy="68125"/>
            </a:xfrm>
            <a:custGeom>
              <a:avLst/>
              <a:gdLst/>
              <a:ahLst/>
              <a:cxnLst/>
              <a:rect l="l" t="t" r="r" b="b"/>
              <a:pathLst>
                <a:path w="1518" h="2725" extrusionOk="0">
                  <a:moveTo>
                    <a:pt x="79" y="1"/>
                  </a:moveTo>
                  <a:cubicBezTo>
                    <a:pt x="35" y="1"/>
                    <a:pt x="1" y="51"/>
                    <a:pt x="22" y="114"/>
                  </a:cubicBezTo>
                  <a:cubicBezTo>
                    <a:pt x="249" y="537"/>
                    <a:pt x="445" y="992"/>
                    <a:pt x="672" y="1447"/>
                  </a:cubicBezTo>
                  <a:cubicBezTo>
                    <a:pt x="802" y="1675"/>
                    <a:pt x="900" y="1870"/>
                    <a:pt x="997" y="2098"/>
                  </a:cubicBezTo>
                  <a:cubicBezTo>
                    <a:pt x="1062" y="2195"/>
                    <a:pt x="1128" y="2325"/>
                    <a:pt x="1193" y="2423"/>
                  </a:cubicBezTo>
                  <a:cubicBezTo>
                    <a:pt x="1258" y="2521"/>
                    <a:pt x="1290" y="2618"/>
                    <a:pt x="1388" y="2716"/>
                  </a:cubicBezTo>
                  <a:cubicBezTo>
                    <a:pt x="1400" y="2722"/>
                    <a:pt x="1413" y="2725"/>
                    <a:pt x="1424" y="2725"/>
                  </a:cubicBezTo>
                  <a:cubicBezTo>
                    <a:pt x="1475" y="2725"/>
                    <a:pt x="1518" y="2677"/>
                    <a:pt x="1518" y="2651"/>
                  </a:cubicBezTo>
                  <a:cubicBezTo>
                    <a:pt x="1518" y="2521"/>
                    <a:pt x="1453" y="2423"/>
                    <a:pt x="1388" y="2325"/>
                  </a:cubicBezTo>
                  <a:cubicBezTo>
                    <a:pt x="1355" y="2195"/>
                    <a:pt x="1290" y="2098"/>
                    <a:pt x="1225" y="2000"/>
                  </a:cubicBezTo>
                  <a:cubicBezTo>
                    <a:pt x="1128" y="1773"/>
                    <a:pt x="997" y="1545"/>
                    <a:pt x="867" y="1317"/>
                  </a:cubicBezTo>
                  <a:cubicBezTo>
                    <a:pt x="640" y="895"/>
                    <a:pt x="380" y="472"/>
                    <a:pt x="152" y="49"/>
                  </a:cubicBezTo>
                  <a:cubicBezTo>
                    <a:pt x="129" y="15"/>
                    <a:pt x="103"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p107"/>
            <p:cNvSpPr/>
            <p:nvPr/>
          </p:nvSpPr>
          <p:spPr>
            <a:xfrm>
              <a:off x="2547300" y="3458250"/>
              <a:ext cx="17625" cy="34525"/>
            </a:xfrm>
            <a:custGeom>
              <a:avLst/>
              <a:gdLst/>
              <a:ahLst/>
              <a:cxnLst/>
              <a:rect l="l" t="t" r="r" b="b"/>
              <a:pathLst>
                <a:path w="705" h="1381" extrusionOk="0">
                  <a:moveTo>
                    <a:pt x="92" y="0"/>
                  </a:moveTo>
                  <a:cubicBezTo>
                    <a:pt x="47" y="0"/>
                    <a:pt x="0" y="36"/>
                    <a:pt x="21" y="99"/>
                  </a:cubicBezTo>
                  <a:cubicBezTo>
                    <a:pt x="86" y="327"/>
                    <a:pt x="184" y="522"/>
                    <a:pt x="281" y="749"/>
                  </a:cubicBezTo>
                  <a:cubicBezTo>
                    <a:pt x="314" y="847"/>
                    <a:pt x="379" y="977"/>
                    <a:pt x="412" y="1075"/>
                  </a:cubicBezTo>
                  <a:cubicBezTo>
                    <a:pt x="477" y="1172"/>
                    <a:pt x="542" y="1270"/>
                    <a:pt x="607" y="1367"/>
                  </a:cubicBezTo>
                  <a:cubicBezTo>
                    <a:pt x="616" y="1377"/>
                    <a:pt x="628" y="1381"/>
                    <a:pt x="641" y="1381"/>
                  </a:cubicBezTo>
                  <a:cubicBezTo>
                    <a:pt x="672" y="1381"/>
                    <a:pt x="704" y="1358"/>
                    <a:pt x="704" y="1335"/>
                  </a:cubicBezTo>
                  <a:cubicBezTo>
                    <a:pt x="704" y="1205"/>
                    <a:pt x="639" y="1107"/>
                    <a:pt x="607" y="1009"/>
                  </a:cubicBezTo>
                  <a:cubicBezTo>
                    <a:pt x="574" y="879"/>
                    <a:pt x="509" y="782"/>
                    <a:pt x="477" y="684"/>
                  </a:cubicBezTo>
                  <a:cubicBezTo>
                    <a:pt x="346" y="457"/>
                    <a:pt x="249" y="262"/>
                    <a:pt x="151" y="34"/>
                  </a:cubicBezTo>
                  <a:cubicBezTo>
                    <a:pt x="140" y="11"/>
                    <a:pt x="116"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9763;p107"/>
            <p:cNvSpPr/>
            <p:nvPr/>
          </p:nvSpPr>
          <p:spPr>
            <a:xfrm>
              <a:off x="2548925" y="3442800"/>
              <a:ext cx="9500" cy="15825"/>
            </a:xfrm>
            <a:custGeom>
              <a:avLst/>
              <a:gdLst/>
              <a:ahLst/>
              <a:cxnLst/>
              <a:rect l="l" t="t" r="r" b="b"/>
              <a:pathLst>
                <a:path w="380" h="633" extrusionOk="0">
                  <a:moveTo>
                    <a:pt x="92" y="0"/>
                  </a:moveTo>
                  <a:cubicBezTo>
                    <a:pt x="47" y="0"/>
                    <a:pt x="0" y="36"/>
                    <a:pt x="21" y="99"/>
                  </a:cubicBezTo>
                  <a:cubicBezTo>
                    <a:pt x="54" y="197"/>
                    <a:pt x="86" y="262"/>
                    <a:pt x="119" y="359"/>
                  </a:cubicBezTo>
                  <a:cubicBezTo>
                    <a:pt x="151" y="424"/>
                    <a:pt x="151" y="457"/>
                    <a:pt x="184" y="522"/>
                  </a:cubicBezTo>
                  <a:cubicBezTo>
                    <a:pt x="216" y="554"/>
                    <a:pt x="249" y="619"/>
                    <a:pt x="281" y="619"/>
                  </a:cubicBezTo>
                  <a:cubicBezTo>
                    <a:pt x="291" y="629"/>
                    <a:pt x="301" y="633"/>
                    <a:pt x="310" y="633"/>
                  </a:cubicBezTo>
                  <a:cubicBezTo>
                    <a:pt x="333" y="633"/>
                    <a:pt x="356" y="610"/>
                    <a:pt x="379" y="587"/>
                  </a:cubicBezTo>
                  <a:cubicBezTo>
                    <a:pt x="379" y="554"/>
                    <a:pt x="379" y="489"/>
                    <a:pt x="347" y="457"/>
                  </a:cubicBezTo>
                  <a:cubicBezTo>
                    <a:pt x="347" y="392"/>
                    <a:pt x="314" y="359"/>
                    <a:pt x="281" y="294"/>
                  </a:cubicBezTo>
                  <a:cubicBezTo>
                    <a:pt x="249" y="197"/>
                    <a:pt x="216" y="132"/>
                    <a:pt x="151" y="34"/>
                  </a:cubicBezTo>
                  <a:cubicBezTo>
                    <a:pt x="140" y="11"/>
                    <a:pt x="116"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9764;p107"/>
            <p:cNvSpPr/>
            <p:nvPr/>
          </p:nvSpPr>
          <p:spPr>
            <a:xfrm>
              <a:off x="2658025" y="3701525"/>
              <a:ext cx="43475" cy="84475"/>
            </a:xfrm>
            <a:custGeom>
              <a:avLst/>
              <a:gdLst/>
              <a:ahLst/>
              <a:cxnLst/>
              <a:rect l="l" t="t" r="r" b="b"/>
              <a:pathLst>
                <a:path w="1739" h="3379" extrusionOk="0">
                  <a:moveTo>
                    <a:pt x="114" y="0"/>
                  </a:moveTo>
                  <a:cubicBezTo>
                    <a:pt x="55" y="0"/>
                    <a:pt x="1" y="53"/>
                    <a:pt x="47" y="124"/>
                  </a:cubicBezTo>
                  <a:cubicBezTo>
                    <a:pt x="340" y="644"/>
                    <a:pt x="600" y="1164"/>
                    <a:pt x="860" y="1717"/>
                  </a:cubicBezTo>
                  <a:cubicBezTo>
                    <a:pt x="991" y="2010"/>
                    <a:pt x="1121" y="2270"/>
                    <a:pt x="1218" y="2563"/>
                  </a:cubicBezTo>
                  <a:cubicBezTo>
                    <a:pt x="1283" y="2693"/>
                    <a:pt x="1348" y="2823"/>
                    <a:pt x="1381" y="2953"/>
                  </a:cubicBezTo>
                  <a:cubicBezTo>
                    <a:pt x="1446" y="3083"/>
                    <a:pt x="1511" y="3246"/>
                    <a:pt x="1608" y="3343"/>
                  </a:cubicBezTo>
                  <a:cubicBezTo>
                    <a:pt x="1621" y="3368"/>
                    <a:pt x="1643" y="3379"/>
                    <a:pt x="1665" y="3379"/>
                  </a:cubicBezTo>
                  <a:cubicBezTo>
                    <a:pt x="1701" y="3379"/>
                    <a:pt x="1738" y="3351"/>
                    <a:pt x="1738" y="3311"/>
                  </a:cubicBezTo>
                  <a:cubicBezTo>
                    <a:pt x="1738" y="3148"/>
                    <a:pt x="1673" y="3018"/>
                    <a:pt x="1608" y="2855"/>
                  </a:cubicBezTo>
                  <a:cubicBezTo>
                    <a:pt x="1576" y="2725"/>
                    <a:pt x="1511" y="2595"/>
                    <a:pt x="1446" y="2465"/>
                  </a:cubicBezTo>
                  <a:cubicBezTo>
                    <a:pt x="1316" y="2173"/>
                    <a:pt x="1186" y="1912"/>
                    <a:pt x="1056" y="1620"/>
                  </a:cubicBezTo>
                  <a:cubicBezTo>
                    <a:pt x="795" y="1067"/>
                    <a:pt x="503" y="547"/>
                    <a:pt x="178" y="26"/>
                  </a:cubicBezTo>
                  <a:cubicBezTo>
                    <a:pt x="159" y="8"/>
                    <a:pt x="136" y="0"/>
                    <a:pt x="1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p107"/>
            <p:cNvSpPr/>
            <p:nvPr/>
          </p:nvSpPr>
          <p:spPr>
            <a:xfrm>
              <a:off x="2706350" y="3794850"/>
              <a:ext cx="12225" cy="19850"/>
            </a:xfrm>
            <a:custGeom>
              <a:avLst/>
              <a:gdLst/>
              <a:ahLst/>
              <a:cxnLst/>
              <a:rect l="l" t="t" r="r" b="b"/>
              <a:pathLst>
                <a:path w="489" h="794" extrusionOk="0">
                  <a:moveTo>
                    <a:pt x="66" y="0"/>
                  </a:moveTo>
                  <a:cubicBezTo>
                    <a:pt x="33" y="33"/>
                    <a:pt x="1" y="65"/>
                    <a:pt x="33" y="131"/>
                  </a:cubicBezTo>
                  <a:lnTo>
                    <a:pt x="196" y="456"/>
                  </a:lnTo>
                  <a:cubicBezTo>
                    <a:pt x="196" y="521"/>
                    <a:pt x="228" y="553"/>
                    <a:pt x="261" y="618"/>
                  </a:cubicBezTo>
                  <a:cubicBezTo>
                    <a:pt x="293" y="651"/>
                    <a:pt x="293" y="683"/>
                    <a:pt x="326" y="683"/>
                  </a:cubicBezTo>
                  <a:cubicBezTo>
                    <a:pt x="326" y="748"/>
                    <a:pt x="358" y="748"/>
                    <a:pt x="391" y="781"/>
                  </a:cubicBezTo>
                  <a:cubicBezTo>
                    <a:pt x="400" y="790"/>
                    <a:pt x="411" y="794"/>
                    <a:pt x="422" y="794"/>
                  </a:cubicBezTo>
                  <a:cubicBezTo>
                    <a:pt x="454" y="794"/>
                    <a:pt x="488" y="763"/>
                    <a:pt x="488" y="716"/>
                  </a:cubicBezTo>
                  <a:cubicBezTo>
                    <a:pt x="488" y="683"/>
                    <a:pt x="488" y="651"/>
                    <a:pt x="456" y="618"/>
                  </a:cubicBezTo>
                  <a:cubicBezTo>
                    <a:pt x="456" y="586"/>
                    <a:pt x="456" y="553"/>
                    <a:pt x="423" y="521"/>
                  </a:cubicBezTo>
                  <a:cubicBezTo>
                    <a:pt x="391" y="488"/>
                    <a:pt x="358" y="423"/>
                    <a:pt x="358" y="358"/>
                  </a:cubicBezTo>
                  <a:cubicBezTo>
                    <a:pt x="293" y="261"/>
                    <a:pt x="228" y="163"/>
                    <a:pt x="163" y="33"/>
                  </a:cubicBezTo>
                  <a:cubicBezTo>
                    <a:pt x="131" y="0"/>
                    <a:pt x="98"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p107"/>
            <p:cNvSpPr/>
            <p:nvPr/>
          </p:nvSpPr>
          <p:spPr>
            <a:xfrm>
              <a:off x="2694150" y="3744450"/>
              <a:ext cx="13850" cy="29350"/>
            </a:xfrm>
            <a:custGeom>
              <a:avLst/>
              <a:gdLst/>
              <a:ahLst/>
              <a:cxnLst/>
              <a:rect l="l" t="t" r="r" b="b"/>
              <a:pathLst>
                <a:path w="554" h="1174" extrusionOk="0">
                  <a:moveTo>
                    <a:pt x="98" y="0"/>
                  </a:moveTo>
                  <a:cubicBezTo>
                    <a:pt x="33" y="0"/>
                    <a:pt x="1" y="65"/>
                    <a:pt x="33" y="98"/>
                  </a:cubicBezTo>
                  <a:cubicBezTo>
                    <a:pt x="98" y="293"/>
                    <a:pt x="163" y="456"/>
                    <a:pt x="228" y="651"/>
                  </a:cubicBezTo>
                  <a:cubicBezTo>
                    <a:pt x="261" y="716"/>
                    <a:pt x="293" y="813"/>
                    <a:pt x="326" y="911"/>
                  </a:cubicBezTo>
                  <a:cubicBezTo>
                    <a:pt x="326" y="943"/>
                    <a:pt x="359" y="976"/>
                    <a:pt x="359" y="1041"/>
                  </a:cubicBezTo>
                  <a:cubicBezTo>
                    <a:pt x="391" y="1073"/>
                    <a:pt x="424" y="1106"/>
                    <a:pt x="456" y="1138"/>
                  </a:cubicBezTo>
                  <a:cubicBezTo>
                    <a:pt x="469" y="1163"/>
                    <a:pt x="486" y="1174"/>
                    <a:pt x="502" y="1174"/>
                  </a:cubicBezTo>
                  <a:cubicBezTo>
                    <a:pt x="529" y="1174"/>
                    <a:pt x="554" y="1146"/>
                    <a:pt x="554" y="1106"/>
                  </a:cubicBezTo>
                  <a:cubicBezTo>
                    <a:pt x="554" y="1041"/>
                    <a:pt x="554" y="1008"/>
                    <a:pt x="554" y="976"/>
                  </a:cubicBezTo>
                  <a:lnTo>
                    <a:pt x="489" y="846"/>
                  </a:lnTo>
                  <a:lnTo>
                    <a:pt x="391" y="586"/>
                  </a:lnTo>
                  <a:cubicBezTo>
                    <a:pt x="326" y="390"/>
                    <a:pt x="261" y="228"/>
                    <a:pt x="196" y="65"/>
                  </a:cubicBezTo>
                  <a:cubicBezTo>
                    <a:pt x="163" y="33"/>
                    <a:pt x="131" y="0"/>
                    <a:pt x="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p107"/>
            <p:cNvSpPr/>
            <p:nvPr/>
          </p:nvSpPr>
          <p:spPr>
            <a:xfrm>
              <a:off x="2807975" y="3688000"/>
              <a:ext cx="59375" cy="26400"/>
            </a:xfrm>
            <a:custGeom>
              <a:avLst/>
              <a:gdLst/>
              <a:ahLst/>
              <a:cxnLst/>
              <a:rect l="l" t="t" r="r" b="b"/>
              <a:pathLst>
                <a:path w="2375" h="1056" extrusionOk="0">
                  <a:moveTo>
                    <a:pt x="2337" y="1"/>
                  </a:moveTo>
                  <a:cubicBezTo>
                    <a:pt x="2329" y="1"/>
                    <a:pt x="2319" y="5"/>
                    <a:pt x="2309" y="14"/>
                  </a:cubicBezTo>
                  <a:cubicBezTo>
                    <a:pt x="2147" y="47"/>
                    <a:pt x="1952" y="210"/>
                    <a:pt x="1822" y="275"/>
                  </a:cubicBezTo>
                  <a:cubicBezTo>
                    <a:pt x="1627" y="405"/>
                    <a:pt x="1431" y="502"/>
                    <a:pt x="1236" y="567"/>
                  </a:cubicBezTo>
                  <a:cubicBezTo>
                    <a:pt x="879" y="762"/>
                    <a:pt x="456" y="892"/>
                    <a:pt x="66" y="957"/>
                  </a:cubicBezTo>
                  <a:cubicBezTo>
                    <a:pt x="1" y="957"/>
                    <a:pt x="33" y="1055"/>
                    <a:pt x="98" y="1055"/>
                  </a:cubicBezTo>
                  <a:cubicBezTo>
                    <a:pt x="488" y="990"/>
                    <a:pt x="911" y="892"/>
                    <a:pt x="1301" y="730"/>
                  </a:cubicBezTo>
                  <a:cubicBezTo>
                    <a:pt x="1496" y="632"/>
                    <a:pt x="1692" y="535"/>
                    <a:pt x="1854" y="437"/>
                  </a:cubicBezTo>
                  <a:cubicBezTo>
                    <a:pt x="2049" y="340"/>
                    <a:pt x="2244" y="210"/>
                    <a:pt x="2374" y="47"/>
                  </a:cubicBezTo>
                  <a:cubicBezTo>
                    <a:pt x="2374" y="24"/>
                    <a:pt x="2358" y="1"/>
                    <a:pt x="23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p107"/>
            <p:cNvSpPr/>
            <p:nvPr/>
          </p:nvSpPr>
          <p:spPr>
            <a:xfrm>
              <a:off x="2823450" y="3710900"/>
              <a:ext cx="26025" cy="10925"/>
            </a:xfrm>
            <a:custGeom>
              <a:avLst/>
              <a:gdLst/>
              <a:ahLst/>
              <a:cxnLst/>
              <a:rect l="l" t="t" r="r" b="b"/>
              <a:pathLst>
                <a:path w="1041" h="437" extrusionOk="0">
                  <a:moveTo>
                    <a:pt x="922" y="0"/>
                  </a:moveTo>
                  <a:cubicBezTo>
                    <a:pt x="853" y="0"/>
                    <a:pt x="800" y="48"/>
                    <a:pt x="747" y="74"/>
                  </a:cubicBezTo>
                  <a:cubicBezTo>
                    <a:pt x="650" y="74"/>
                    <a:pt x="585" y="107"/>
                    <a:pt x="520" y="139"/>
                  </a:cubicBezTo>
                  <a:cubicBezTo>
                    <a:pt x="357" y="204"/>
                    <a:pt x="195" y="237"/>
                    <a:pt x="64" y="302"/>
                  </a:cubicBezTo>
                  <a:cubicBezTo>
                    <a:pt x="7" y="331"/>
                    <a:pt x="0" y="437"/>
                    <a:pt x="68" y="437"/>
                  </a:cubicBezTo>
                  <a:cubicBezTo>
                    <a:pt x="77" y="437"/>
                    <a:pt x="86" y="435"/>
                    <a:pt x="97" y="432"/>
                  </a:cubicBezTo>
                  <a:cubicBezTo>
                    <a:pt x="260" y="399"/>
                    <a:pt x="422" y="334"/>
                    <a:pt x="552" y="302"/>
                  </a:cubicBezTo>
                  <a:cubicBezTo>
                    <a:pt x="650" y="269"/>
                    <a:pt x="715" y="237"/>
                    <a:pt x="812" y="204"/>
                  </a:cubicBezTo>
                  <a:cubicBezTo>
                    <a:pt x="877" y="172"/>
                    <a:pt x="943" y="172"/>
                    <a:pt x="1008" y="107"/>
                  </a:cubicBezTo>
                  <a:cubicBezTo>
                    <a:pt x="1040" y="74"/>
                    <a:pt x="1008" y="9"/>
                    <a:pt x="975" y="9"/>
                  </a:cubicBezTo>
                  <a:cubicBezTo>
                    <a:pt x="956" y="3"/>
                    <a:pt x="939"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9" name="Google Shape;9769;p107"/>
            <p:cNvSpPr/>
            <p:nvPr/>
          </p:nvSpPr>
          <p:spPr>
            <a:xfrm>
              <a:off x="2545375" y="4385275"/>
              <a:ext cx="8150" cy="10400"/>
            </a:xfrm>
            <a:custGeom>
              <a:avLst/>
              <a:gdLst/>
              <a:ahLst/>
              <a:cxnLst/>
              <a:rect l="l" t="t" r="r" b="b"/>
              <a:pathLst>
                <a:path w="326" h="416" extrusionOk="0">
                  <a:moveTo>
                    <a:pt x="82" y="1"/>
                  </a:moveTo>
                  <a:cubicBezTo>
                    <a:pt x="66" y="1"/>
                    <a:pt x="49" y="9"/>
                    <a:pt x="33" y="25"/>
                  </a:cubicBezTo>
                  <a:cubicBezTo>
                    <a:pt x="1" y="58"/>
                    <a:pt x="1" y="90"/>
                    <a:pt x="1" y="123"/>
                  </a:cubicBezTo>
                  <a:cubicBezTo>
                    <a:pt x="66" y="155"/>
                    <a:pt x="66" y="220"/>
                    <a:pt x="131" y="253"/>
                  </a:cubicBezTo>
                  <a:cubicBezTo>
                    <a:pt x="131" y="285"/>
                    <a:pt x="163" y="318"/>
                    <a:pt x="163" y="350"/>
                  </a:cubicBezTo>
                  <a:cubicBezTo>
                    <a:pt x="196" y="350"/>
                    <a:pt x="196" y="383"/>
                    <a:pt x="228" y="383"/>
                  </a:cubicBezTo>
                  <a:lnTo>
                    <a:pt x="261" y="415"/>
                  </a:lnTo>
                  <a:cubicBezTo>
                    <a:pt x="293" y="415"/>
                    <a:pt x="326" y="383"/>
                    <a:pt x="326" y="383"/>
                  </a:cubicBezTo>
                  <a:cubicBezTo>
                    <a:pt x="326" y="350"/>
                    <a:pt x="326" y="318"/>
                    <a:pt x="326" y="318"/>
                  </a:cubicBezTo>
                  <a:cubicBezTo>
                    <a:pt x="326" y="285"/>
                    <a:pt x="326" y="285"/>
                    <a:pt x="293" y="253"/>
                  </a:cubicBezTo>
                  <a:lnTo>
                    <a:pt x="228" y="188"/>
                  </a:lnTo>
                  <a:cubicBezTo>
                    <a:pt x="196" y="123"/>
                    <a:pt x="163" y="90"/>
                    <a:pt x="131" y="25"/>
                  </a:cubicBezTo>
                  <a:cubicBezTo>
                    <a:pt x="115" y="9"/>
                    <a:pt x="98" y="1"/>
                    <a:pt x="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0" name="Google Shape;9770;p107"/>
            <p:cNvSpPr/>
            <p:nvPr/>
          </p:nvSpPr>
          <p:spPr>
            <a:xfrm>
              <a:off x="2629925" y="4232225"/>
              <a:ext cx="15475" cy="28575"/>
            </a:xfrm>
            <a:custGeom>
              <a:avLst/>
              <a:gdLst/>
              <a:ahLst/>
              <a:cxnLst/>
              <a:rect l="l" t="t" r="r" b="b"/>
              <a:pathLst>
                <a:path w="619" h="1143" extrusionOk="0">
                  <a:moveTo>
                    <a:pt x="521" y="1"/>
                  </a:moveTo>
                  <a:cubicBezTo>
                    <a:pt x="528" y="1"/>
                    <a:pt x="535" y="1"/>
                    <a:pt x="542" y="1"/>
                  </a:cubicBezTo>
                  <a:lnTo>
                    <a:pt x="542" y="1"/>
                  </a:lnTo>
                  <a:cubicBezTo>
                    <a:pt x="546" y="1"/>
                    <a:pt x="550" y="1"/>
                    <a:pt x="554" y="1"/>
                  </a:cubicBezTo>
                  <a:close/>
                  <a:moveTo>
                    <a:pt x="542" y="1"/>
                  </a:moveTo>
                  <a:cubicBezTo>
                    <a:pt x="485" y="5"/>
                    <a:pt x="454" y="37"/>
                    <a:pt x="424" y="98"/>
                  </a:cubicBezTo>
                  <a:cubicBezTo>
                    <a:pt x="391" y="131"/>
                    <a:pt x="391" y="164"/>
                    <a:pt x="358" y="196"/>
                  </a:cubicBezTo>
                  <a:cubicBezTo>
                    <a:pt x="293" y="294"/>
                    <a:pt x="261" y="391"/>
                    <a:pt x="196" y="489"/>
                  </a:cubicBezTo>
                  <a:cubicBezTo>
                    <a:pt x="163" y="586"/>
                    <a:pt x="131" y="651"/>
                    <a:pt x="98" y="749"/>
                  </a:cubicBezTo>
                  <a:cubicBezTo>
                    <a:pt x="66" y="846"/>
                    <a:pt x="33" y="977"/>
                    <a:pt x="1" y="1074"/>
                  </a:cubicBezTo>
                  <a:cubicBezTo>
                    <a:pt x="1" y="1114"/>
                    <a:pt x="38" y="1142"/>
                    <a:pt x="74" y="1142"/>
                  </a:cubicBezTo>
                  <a:cubicBezTo>
                    <a:pt x="97" y="1142"/>
                    <a:pt x="118" y="1131"/>
                    <a:pt x="131" y="1107"/>
                  </a:cubicBezTo>
                  <a:cubicBezTo>
                    <a:pt x="163" y="1009"/>
                    <a:pt x="196" y="911"/>
                    <a:pt x="228" y="814"/>
                  </a:cubicBezTo>
                  <a:cubicBezTo>
                    <a:pt x="261" y="716"/>
                    <a:pt x="293" y="651"/>
                    <a:pt x="358" y="554"/>
                  </a:cubicBezTo>
                  <a:cubicBezTo>
                    <a:pt x="391" y="456"/>
                    <a:pt x="424" y="391"/>
                    <a:pt x="489" y="294"/>
                  </a:cubicBezTo>
                  <a:cubicBezTo>
                    <a:pt x="521" y="261"/>
                    <a:pt x="521" y="196"/>
                    <a:pt x="554" y="164"/>
                  </a:cubicBezTo>
                  <a:cubicBezTo>
                    <a:pt x="586" y="131"/>
                    <a:pt x="619" y="98"/>
                    <a:pt x="586" y="33"/>
                  </a:cubicBezTo>
                  <a:cubicBezTo>
                    <a:pt x="586" y="8"/>
                    <a:pt x="566" y="3"/>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p107"/>
            <p:cNvSpPr/>
            <p:nvPr/>
          </p:nvSpPr>
          <p:spPr>
            <a:xfrm>
              <a:off x="2634000" y="4267675"/>
              <a:ext cx="9550" cy="19875"/>
            </a:xfrm>
            <a:custGeom>
              <a:avLst/>
              <a:gdLst/>
              <a:ahLst/>
              <a:cxnLst/>
              <a:rect l="l" t="t" r="r" b="b"/>
              <a:pathLst>
                <a:path w="382" h="795" extrusionOk="0">
                  <a:moveTo>
                    <a:pt x="327" y="0"/>
                  </a:moveTo>
                  <a:cubicBezTo>
                    <a:pt x="315" y="0"/>
                    <a:pt x="303" y="4"/>
                    <a:pt x="293" y="14"/>
                  </a:cubicBezTo>
                  <a:cubicBezTo>
                    <a:pt x="261" y="14"/>
                    <a:pt x="228" y="46"/>
                    <a:pt x="228" y="79"/>
                  </a:cubicBezTo>
                  <a:cubicBezTo>
                    <a:pt x="195" y="111"/>
                    <a:pt x="195" y="144"/>
                    <a:pt x="163" y="176"/>
                  </a:cubicBezTo>
                  <a:cubicBezTo>
                    <a:pt x="130" y="209"/>
                    <a:pt x="98" y="274"/>
                    <a:pt x="65" y="339"/>
                  </a:cubicBezTo>
                  <a:cubicBezTo>
                    <a:pt x="33" y="469"/>
                    <a:pt x="0" y="599"/>
                    <a:pt x="0" y="729"/>
                  </a:cubicBezTo>
                  <a:cubicBezTo>
                    <a:pt x="0" y="762"/>
                    <a:pt x="0" y="794"/>
                    <a:pt x="33" y="794"/>
                  </a:cubicBezTo>
                  <a:cubicBezTo>
                    <a:pt x="65" y="794"/>
                    <a:pt x="98" y="794"/>
                    <a:pt x="98" y="762"/>
                  </a:cubicBezTo>
                  <a:cubicBezTo>
                    <a:pt x="130" y="632"/>
                    <a:pt x="163" y="502"/>
                    <a:pt x="228" y="404"/>
                  </a:cubicBezTo>
                  <a:cubicBezTo>
                    <a:pt x="261" y="339"/>
                    <a:pt x="261" y="306"/>
                    <a:pt x="293" y="241"/>
                  </a:cubicBezTo>
                  <a:cubicBezTo>
                    <a:pt x="326" y="209"/>
                    <a:pt x="326" y="176"/>
                    <a:pt x="358" y="144"/>
                  </a:cubicBezTo>
                  <a:cubicBezTo>
                    <a:pt x="358" y="111"/>
                    <a:pt x="358" y="111"/>
                    <a:pt x="358" y="46"/>
                  </a:cubicBezTo>
                  <a:cubicBezTo>
                    <a:pt x="381" y="23"/>
                    <a:pt x="355" y="0"/>
                    <a:pt x="3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p107"/>
            <p:cNvSpPr/>
            <p:nvPr/>
          </p:nvSpPr>
          <p:spPr>
            <a:xfrm>
              <a:off x="2722600" y="4045250"/>
              <a:ext cx="13050" cy="16900"/>
            </a:xfrm>
            <a:custGeom>
              <a:avLst/>
              <a:gdLst/>
              <a:ahLst/>
              <a:cxnLst/>
              <a:rect l="l" t="t" r="r" b="b"/>
              <a:pathLst>
                <a:path w="522" h="676" extrusionOk="0">
                  <a:moveTo>
                    <a:pt x="424" y="0"/>
                  </a:moveTo>
                  <a:cubicBezTo>
                    <a:pt x="391" y="33"/>
                    <a:pt x="359" y="33"/>
                    <a:pt x="359" y="65"/>
                  </a:cubicBezTo>
                  <a:cubicBezTo>
                    <a:pt x="326" y="98"/>
                    <a:pt x="294" y="131"/>
                    <a:pt x="294" y="131"/>
                  </a:cubicBezTo>
                  <a:cubicBezTo>
                    <a:pt x="261" y="196"/>
                    <a:pt x="229" y="228"/>
                    <a:pt x="196" y="261"/>
                  </a:cubicBezTo>
                  <a:cubicBezTo>
                    <a:pt x="164" y="358"/>
                    <a:pt x="99" y="456"/>
                    <a:pt x="34" y="553"/>
                  </a:cubicBezTo>
                  <a:cubicBezTo>
                    <a:pt x="1" y="586"/>
                    <a:pt x="34" y="651"/>
                    <a:pt x="66" y="651"/>
                  </a:cubicBezTo>
                  <a:cubicBezTo>
                    <a:pt x="82" y="667"/>
                    <a:pt x="99" y="675"/>
                    <a:pt x="115" y="675"/>
                  </a:cubicBezTo>
                  <a:cubicBezTo>
                    <a:pt x="131" y="675"/>
                    <a:pt x="147" y="667"/>
                    <a:pt x="164" y="651"/>
                  </a:cubicBezTo>
                  <a:cubicBezTo>
                    <a:pt x="229" y="553"/>
                    <a:pt x="294" y="456"/>
                    <a:pt x="359" y="358"/>
                  </a:cubicBezTo>
                  <a:cubicBezTo>
                    <a:pt x="391" y="326"/>
                    <a:pt x="424" y="261"/>
                    <a:pt x="424" y="228"/>
                  </a:cubicBezTo>
                  <a:cubicBezTo>
                    <a:pt x="456" y="196"/>
                    <a:pt x="456" y="196"/>
                    <a:pt x="489" y="163"/>
                  </a:cubicBezTo>
                  <a:cubicBezTo>
                    <a:pt x="489" y="131"/>
                    <a:pt x="521" y="98"/>
                    <a:pt x="521" y="65"/>
                  </a:cubicBezTo>
                  <a:cubicBezTo>
                    <a:pt x="521" y="33"/>
                    <a:pt x="456"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p107"/>
            <p:cNvSpPr/>
            <p:nvPr/>
          </p:nvSpPr>
          <p:spPr>
            <a:xfrm>
              <a:off x="2754325" y="4031425"/>
              <a:ext cx="6525" cy="10600"/>
            </a:xfrm>
            <a:custGeom>
              <a:avLst/>
              <a:gdLst/>
              <a:ahLst/>
              <a:cxnLst/>
              <a:rect l="l" t="t" r="r" b="b"/>
              <a:pathLst>
                <a:path w="261" h="424" extrusionOk="0">
                  <a:moveTo>
                    <a:pt x="260" y="1"/>
                  </a:moveTo>
                  <a:cubicBezTo>
                    <a:pt x="260" y="1"/>
                    <a:pt x="195" y="1"/>
                    <a:pt x="195" y="33"/>
                  </a:cubicBezTo>
                  <a:lnTo>
                    <a:pt x="163" y="33"/>
                  </a:lnTo>
                  <a:cubicBezTo>
                    <a:pt x="130" y="66"/>
                    <a:pt x="130" y="66"/>
                    <a:pt x="130" y="98"/>
                  </a:cubicBezTo>
                  <a:lnTo>
                    <a:pt x="98" y="163"/>
                  </a:lnTo>
                  <a:cubicBezTo>
                    <a:pt x="65" y="228"/>
                    <a:pt x="33" y="261"/>
                    <a:pt x="0" y="326"/>
                  </a:cubicBezTo>
                  <a:cubicBezTo>
                    <a:pt x="0" y="358"/>
                    <a:pt x="0" y="391"/>
                    <a:pt x="33" y="423"/>
                  </a:cubicBezTo>
                  <a:cubicBezTo>
                    <a:pt x="65" y="423"/>
                    <a:pt x="98" y="423"/>
                    <a:pt x="130" y="391"/>
                  </a:cubicBezTo>
                  <a:cubicBezTo>
                    <a:pt x="130" y="326"/>
                    <a:pt x="163" y="293"/>
                    <a:pt x="195" y="228"/>
                  </a:cubicBezTo>
                  <a:cubicBezTo>
                    <a:pt x="228" y="196"/>
                    <a:pt x="228" y="196"/>
                    <a:pt x="260" y="163"/>
                  </a:cubicBezTo>
                  <a:cubicBezTo>
                    <a:pt x="260" y="131"/>
                    <a:pt x="260" y="131"/>
                    <a:pt x="260" y="98"/>
                  </a:cubicBezTo>
                  <a:cubicBezTo>
                    <a:pt x="260" y="98"/>
                    <a:pt x="260" y="66"/>
                    <a:pt x="260" y="66"/>
                  </a:cubicBezTo>
                  <a:cubicBezTo>
                    <a:pt x="260" y="33"/>
                    <a:pt x="260" y="33"/>
                    <a:pt x="2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p107"/>
            <p:cNvSpPr/>
            <p:nvPr/>
          </p:nvSpPr>
          <p:spPr>
            <a:xfrm>
              <a:off x="3108775" y="4370375"/>
              <a:ext cx="21975" cy="55725"/>
            </a:xfrm>
            <a:custGeom>
              <a:avLst/>
              <a:gdLst/>
              <a:ahLst/>
              <a:cxnLst/>
              <a:rect l="l" t="t" r="r" b="b"/>
              <a:pathLst>
                <a:path w="879" h="2229" extrusionOk="0">
                  <a:moveTo>
                    <a:pt x="85" y="0"/>
                  </a:moveTo>
                  <a:cubicBezTo>
                    <a:pt x="58" y="0"/>
                    <a:pt x="33" y="28"/>
                    <a:pt x="33" y="68"/>
                  </a:cubicBezTo>
                  <a:cubicBezTo>
                    <a:pt x="1" y="166"/>
                    <a:pt x="66" y="263"/>
                    <a:pt x="66" y="361"/>
                  </a:cubicBezTo>
                  <a:cubicBezTo>
                    <a:pt x="98" y="458"/>
                    <a:pt x="131" y="524"/>
                    <a:pt x="163" y="621"/>
                  </a:cubicBezTo>
                  <a:cubicBezTo>
                    <a:pt x="228" y="816"/>
                    <a:pt x="293" y="1011"/>
                    <a:pt x="359" y="1206"/>
                  </a:cubicBezTo>
                  <a:lnTo>
                    <a:pt x="521" y="1759"/>
                  </a:lnTo>
                  <a:cubicBezTo>
                    <a:pt x="554" y="1857"/>
                    <a:pt x="586" y="1954"/>
                    <a:pt x="619" y="2052"/>
                  </a:cubicBezTo>
                  <a:cubicBezTo>
                    <a:pt x="651" y="2117"/>
                    <a:pt x="684" y="2215"/>
                    <a:pt x="749" y="2215"/>
                  </a:cubicBezTo>
                  <a:cubicBezTo>
                    <a:pt x="760" y="2225"/>
                    <a:pt x="770" y="2229"/>
                    <a:pt x="780" y="2229"/>
                  </a:cubicBezTo>
                  <a:cubicBezTo>
                    <a:pt x="799" y="2229"/>
                    <a:pt x="814" y="2215"/>
                    <a:pt x="814" y="2215"/>
                  </a:cubicBezTo>
                  <a:cubicBezTo>
                    <a:pt x="879" y="2117"/>
                    <a:pt x="846" y="2019"/>
                    <a:pt x="814" y="1954"/>
                  </a:cubicBezTo>
                  <a:cubicBezTo>
                    <a:pt x="781" y="1857"/>
                    <a:pt x="749" y="1792"/>
                    <a:pt x="749" y="1694"/>
                  </a:cubicBezTo>
                  <a:cubicBezTo>
                    <a:pt x="684" y="1499"/>
                    <a:pt x="619" y="1304"/>
                    <a:pt x="554" y="1109"/>
                  </a:cubicBezTo>
                  <a:cubicBezTo>
                    <a:pt x="489" y="914"/>
                    <a:pt x="424" y="719"/>
                    <a:pt x="359" y="556"/>
                  </a:cubicBezTo>
                  <a:cubicBezTo>
                    <a:pt x="326" y="458"/>
                    <a:pt x="293" y="361"/>
                    <a:pt x="261" y="263"/>
                  </a:cubicBezTo>
                  <a:cubicBezTo>
                    <a:pt x="228" y="166"/>
                    <a:pt x="196" y="101"/>
                    <a:pt x="131" y="36"/>
                  </a:cubicBezTo>
                  <a:cubicBezTo>
                    <a:pt x="118" y="11"/>
                    <a:pt x="101" y="0"/>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p107"/>
            <p:cNvSpPr/>
            <p:nvPr/>
          </p:nvSpPr>
          <p:spPr>
            <a:xfrm>
              <a:off x="3098225" y="4337575"/>
              <a:ext cx="12200" cy="27625"/>
            </a:xfrm>
            <a:custGeom>
              <a:avLst/>
              <a:gdLst/>
              <a:ahLst/>
              <a:cxnLst/>
              <a:rect l="l" t="t" r="r" b="b"/>
              <a:pathLst>
                <a:path w="488" h="1105" extrusionOk="0">
                  <a:moveTo>
                    <a:pt x="63" y="1"/>
                  </a:moveTo>
                  <a:cubicBezTo>
                    <a:pt x="33" y="1"/>
                    <a:pt x="0" y="24"/>
                    <a:pt x="0" y="47"/>
                  </a:cubicBezTo>
                  <a:cubicBezTo>
                    <a:pt x="0" y="145"/>
                    <a:pt x="33" y="242"/>
                    <a:pt x="33" y="307"/>
                  </a:cubicBezTo>
                  <a:cubicBezTo>
                    <a:pt x="65" y="405"/>
                    <a:pt x="98" y="470"/>
                    <a:pt x="130" y="567"/>
                  </a:cubicBezTo>
                  <a:cubicBezTo>
                    <a:pt x="195" y="730"/>
                    <a:pt x="260" y="892"/>
                    <a:pt x="325" y="1055"/>
                  </a:cubicBezTo>
                  <a:cubicBezTo>
                    <a:pt x="337" y="1091"/>
                    <a:pt x="362" y="1105"/>
                    <a:pt x="389" y="1105"/>
                  </a:cubicBezTo>
                  <a:cubicBezTo>
                    <a:pt x="436" y="1105"/>
                    <a:pt x="488" y="1064"/>
                    <a:pt x="488" y="1023"/>
                  </a:cubicBezTo>
                  <a:cubicBezTo>
                    <a:pt x="423" y="827"/>
                    <a:pt x="358" y="665"/>
                    <a:pt x="325" y="502"/>
                  </a:cubicBezTo>
                  <a:cubicBezTo>
                    <a:pt x="293" y="405"/>
                    <a:pt x="260" y="340"/>
                    <a:pt x="228" y="242"/>
                  </a:cubicBezTo>
                  <a:cubicBezTo>
                    <a:pt x="195" y="177"/>
                    <a:pt x="163" y="79"/>
                    <a:pt x="98" y="14"/>
                  </a:cubicBezTo>
                  <a:cubicBezTo>
                    <a:pt x="88" y="5"/>
                    <a:pt x="76" y="1"/>
                    <a:pt x="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6" name="Google Shape;9776;p107"/>
            <p:cNvSpPr/>
            <p:nvPr/>
          </p:nvSpPr>
          <p:spPr>
            <a:xfrm>
              <a:off x="3118550" y="4367200"/>
              <a:ext cx="10575" cy="23125"/>
            </a:xfrm>
            <a:custGeom>
              <a:avLst/>
              <a:gdLst/>
              <a:ahLst/>
              <a:cxnLst/>
              <a:rect l="l" t="t" r="r" b="b"/>
              <a:pathLst>
                <a:path w="423" h="925" extrusionOk="0">
                  <a:moveTo>
                    <a:pt x="65" y="0"/>
                  </a:moveTo>
                  <a:cubicBezTo>
                    <a:pt x="33" y="0"/>
                    <a:pt x="0" y="33"/>
                    <a:pt x="0" y="65"/>
                  </a:cubicBezTo>
                  <a:cubicBezTo>
                    <a:pt x="65" y="228"/>
                    <a:pt x="98" y="358"/>
                    <a:pt x="163" y="488"/>
                  </a:cubicBezTo>
                  <a:lnTo>
                    <a:pt x="130" y="488"/>
                  </a:lnTo>
                  <a:cubicBezTo>
                    <a:pt x="163" y="585"/>
                    <a:pt x="195" y="651"/>
                    <a:pt x="228" y="716"/>
                  </a:cubicBezTo>
                  <a:cubicBezTo>
                    <a:pt x="260" y="781"/>
                    <a:pt x="260" y="846"/>
                    <a:pt x="325" y="911"/>
                  </a:cubicBezTo>
                  <a:cubicBezTo>
                    <a:pt x="335" y="920"/>
                    <a:pt x="347" y="924"/>
                    <a:pt x="360" y="924"/>
                  </a:cubicBezTo>
                  <a:cubicBezTo>
                    <a:pt x="390" y="924"/>
                    <a:pt x="423" y="901"/>
                    <a:pt x="423" y="878"/>
                  </a:cubicBezTo>
                  <a:cubicBezTo>
                    <a:pt x="423" y="781"/>
                    <a:pt x="390" y="716"/>
                    <a:pt x="358" y="651"/>
                  </a:cubicBezTo>
                  <a:cubicBezTo>
                    <a:pt x="358" y="585"/>
                    <a:pt x="325" y="520"/>
                    <a:pt x="293" y="455"/>
                  </a:cubicBezTo>
                  <a:cubicBezTo>
                    <a:pt x="228" y="325"/>
                    <a:pt x="195" y="163"/>
                    <a:pt x="130" y="33"/>
                  </a:cubicBezTo>
                  <a:cubicBezTo>
                    <a:pt x="130" y="0"/>
                    <a:pt x="98" y="0"/>
                    <a:pt x="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7" name="Google Shape;9777;p107"/>
            <p:cNvSpPr/>
            <p:nvPr/>
          </p:nvSpPr>
          <p:spPr>
            <a:xfrm>
              <a:off x="3100650" y="4317275"/>
              <a:ext cx="11975" cy="24600"/>
            </a:xfrm>
            <a:custGeom>
              <a:avLst/>
              <a:gdLst/>
              <a:ahLst/>
              <a:cxnLst/>
              <a:rect l="l" t="t" r="r" b="b"/>
              <a:pathLst>
                <a:path w="479" h="984" extrusionOk="0">
                  <a:moveTo>
                    <a:pt x="67" y="1"/>
                  </a:moveTo>
                  <a:cubicBezTo>
                    <a:pt x="35" y="1"/>
                    <a:pt x="1" y="31"/>
                    <a:pt x="1" y="78"/>
                  </a:cubicBezTo>
                  <a:cubicBezTo>
                    <a:pt x="1" y="144"/>
                    <a:pt x="33" y="209"/>
                    <a:pt x="33" y="306"/>
                  </a:cubicBezTo>
                  <a:cubicBezTo>
                    <a:pt x="66" y="371"/>
                    <a:pt x="98" y="436"/>
                    <a:pt x="131" y="501"/>
                  </a:cubicBezTo>
                  <a:cubicBezTo>
                    <a:pt x="196" y="664"/>
                    <a:pt x="261" y="794"/>
                    <a:pt x="293" y="957"/>
                  </a:cubicBezTo>
                  <a:cubicBezTo>
                    <a:pt x="312" y="976"/>
                    <a:pt x="337" y="983"/>
                    <a:pt x="361" y="983"/>
                  </a:cubicBezTo>
                  <a:cubicBezTo>
                    <a:pt x="421" y="983"/>
                    <a:pt x="479" y="937"/>
                    <a:pt x="456" y="891"/>
                  </a:cubicBezTo>
                  <a:cubicBezTo>
                    <a:pt x="423" y="729"/>
                    <a:pt x="358" y="599"/>
                    <a:pt x="293" y="436"/>
                  </a:cubicBezTo>
                  <a:cubicBezTo>
                    <a:pt x="293" y="371"/>
                    <a:pt x="261" y="306"/>
                    <a:pt x="228" y="241"/>
                  </a:cubicBezTo>
                  <a:cubicBezTo>
                    <a:pt x="196" y="144"/>
                    <a:pt x="163" y="78"/>
                    <a:pt x="98" y="13"/>
                  </a:cubicBezTo>
                  <a:cubicBezTo>
                    <a:pt x="89" y="5"/>
                    <a:pt x="78"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8" name="Google Shape;9778;p107"/>
            <p:cNvSpPr/>
            <p:nvPr/>
          </p:nvSpPr>
          <p:spPr>
            <a:xfrm>
              <a:off x="2960350" y="3840525"/>
              <a:ext cx="20825" cy="66875"/>
            </a:xfrm>
            <a:custGeom>
              <a:avLst/>
              <a:gdLst/>
              <a:ahLst/>
              <a:cxnLst/>
              <a:rect l="l" t="t" r="r" b="b"/>
              <a:pathLst>
                <a:path w="833" h="2675" extrusionOk="0">
                  <a:moveTo>
                    <a:pt x="76" y="1"/>
                  </a:moveTo>
                  <a:cubicBezTo>
                    <a:pt x="36" y="1"/>
                    <a:pt x="0" y="35"/>
                    <a:pt x="19" y="92"/>
                  </a:cubicBezTo>
                  <a:cubicBezTo>
                    <a:pt x="117" y="515"/>
                    <a:pt x="214" y="970"/>
                    <a:pt x="344" y="1393"/>
                  </a:cubicBezTo>
                  <a:cubicBezTo>
                    <a:pt x="377" y="1588"/>
                    <a:pt x="442" y="1816"/>
                    <a:pt x="507" y="2043"/>
                  </a:cubicBezTo>
                  <a:cubicBezTo>
                    <a:pt x="540" y="2238"/>
                    <a:pt x="605" y="2466"/>
                    <a:pt x="702" y="2661"/>
                  </a:cubicBezTo>
                  <a:cubicBezTo>
                    <a:pt x="712" y="2671"/>
                    <a:pt x="724" y="2675"/>
                    <a:pt x="737" y="2675"/>
                  </a:cubicBezTo>
                  <a:cubicBezTo>
                    <a:pt x="767" y="2675"/>
                    <a:pt x="800" y="2652"/>
                    <a:pt x="800" y="2629"/>
                  </a:cubicBezTo>
                  <a:cubicBezTo>
                    <a:pt x="832" y="2433"/>
                    <a:pt x="735" y="2206"/>
                    <a:pt x="670" y="2011"/>
                  </a:cubicBezTo>
                  <a:cubicBezTo>
                    <a:pt x="637" y="1783"/>
                    <a:pt x="572" y="1555"/>
                    <a:pt x="507" y="1328"/>
                  </a:cubicBezTo>
                  <a:cubicBezTo>
                    <a:pt x="377" y="905"/>
                    <a:pt x="279" y="482"/>
                    <a:pt x="149" y="60"/>
                  </a:cubicBezTo>
                  <a:cubicBezTo>
                    <a:pt x="136" y="19"/>
                    <a:pt x="105"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9779;p107"/>
            <p:cNvSpPr/>
            <p:nvPr/>
          </p:nvSpPr>
          <p:spPr>
            <a:xfrm>
              <a:off x="2949425" y="3663350"/>
              <a:ext cx="4100" cy="22775"/>
            </a:xfrm>
            <a:custGeom>
              <a:avLst/>
              <a:gdLst/>
              <a:ahLst/>
              <a:cxnLst/>
              <a:rect l="l" t="t" r="r" b="b"/>
              <a:pathLst>
                <a:path w="164" h="911" extrusionOk="0">
                  <a:moveTo>
                    <a:pt x="66" y="0"/>
                  </a:moveTo>
                  <a:cubicBezTo>
                    <a:pt x="50" y="0"/>
                    <a:pt x="33" y="9"/>
                    <a:pt x="33" y="25"/>
                  </a:cubicBezTo>
                  <a:cubicBezTo>
                    <a:pt x="1" y="155"/>
                    <a:pt x="1" y="317"/>
                    <a:pt x="1" y="448"/>
                  </a:cubicBezTo>
                  <a:cubicBezTo>
                    <a:pt x="1" y="578"/>
                    <a:pt x="33" y="708"/>
                    <a:pt x="33" y="838"/>
                  </a:cubicBezTo>
                  <a:cubicBezTo>
                    <a:pt x="33" y="887"/>
                    <a:pt x="66" y="911"/>
                    <a:pt x="99" y="911"/>
                  </a:cubicBezTo>
                  <a:cubicBezTo>
                    <a:pt x="131" y="911"/>
                    <a:pt x="164" y="887"/>
                    <a:pt x="164" y="838"/>
                  </a:cubicBezTo>
                  <a:lnTo>
                    <a:pt x="164" y="448"/>
                  </a:lnTo>
                  <a:cubicBezTo>
                    <a:pt x="164" y="317"/>
                    <a:pt x="164" y="155"/>
                    <a:pt x="99" y="25"/>
                  </a:cubicBezTo>
                  <a:cubicBezTo>
                    <a:pt x="99" y="9"/>
                    <a:pt x="82"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9780;p107"/>
            <p:cNvSpPr/>
            <p:nvPr/>
          </p:nvSpPr>
          <p:spPr>
            <a:xfrm>
              <a:off x="2960000" y="3710575"/>
              <a:ext cx="7350" cy="37475"/>
            </a:xfrm>
            <a:custGeom>
              <a:avLst/>
              <a:gdLst/>
              <a:ahLst/>
              <a:cxnLst/>
              <a:rect l="l" t="t" r="r" b="b"/>
              <a:pathLst>
                <a:path w="294" h="1499" extrusionOk="0">
                  <a:moveTo>
                    <a:pt x="246" y="1"/>
                  </a:moveTo>
                  <a:cubicBezTo>
                    <a:pt x="228" y="1"/>
                    <a:pt x="209" y="8"/>
                    <a:pt x="196" y="22"/>
                  </a:cubicBezTo>
                  <a:cubicBezTo>
                    <a:pt x="131" y="120"/>
                    <a:pt x="98" y="250"/>
                    <a:pt x="66" y="347"/>
                  </a:cubicBezTo>
                  <a:cubicBezTo>
                    <a:pt x="66" y="477"/>
                    <a:pt x="33" y="607"/>
                    <a:pt x="33" y="737"/>
                  </a:cubicBezTo>
                  <a:cubicBezTo>
                    <a:pt x="1" y="965"/>
                    <a:pt x="33" y="1193"/>
                    <a:pt x="66" y="1453"/>
                  </a:cubicBezTo>
                  <a:cubicBezTo>
                    <a:pt x="66" y="1482"/>
                    <a:pt x="99" y="1498"/>
                    <a:pt x="132" y="1498"/>
                  </a:cubicBezTo>
                  <a:cubicBezTo>
                    <a:pt x="173" y="1498"/>
                    <a:pt x="214" y="1474"/>
                    <a:pt x="196" y="1420"/>
                  </a:cubicBezTo>
                  <a:cubicBezTo>
                    <a:pt x="196" y="1193"/>
                    <a:pt x="196" y="965"/>
                    <a:pt x="196" y="737"/>
                  </a:cubicBezTo>
                  <a:cubicBezTo>
                    <a:pt x="228" y="640"/>
                    <a:pt x="228" y="510"/>
                    <a:pt x="261" y="412"/>
                  </a:cubicBezTo>
                  <a:cubicBezTo>
                    <a:pt x="261" y="282"/>
                    <a:pt x="293" y="152"/>
                    <a:pt x="293" y="54"/>
                  </a:cubicBezTo>
                  <a:cubicBezTo>
                    <a:pt x="293" y="16"/>
                    <a:pt x="271" y="1"/>
                    <a:pt x="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1" name="Google Shape;9781;p107"/>
            <p:cNvSpPr/>
            <p:nvPr/>
          </p:nvSpPr>
          <p:spPr>
            <a:xfrm>
              <a:off x="2323425" y="2960125"/>
              <a:ext cx="8975" cy="21275"/>
            </a:xfrm>
            <a:custGeom>
              <a:avLst/>
              <a:gdLst/>
              <a:ahLst/>
              <a:cxnLst/>
              <a:rect l="l" t="t" r="r" b="b"/>
              <a:pathLst>
                <a:path w="359" h="851" extrusionOk="0">
                  <a:moveTo>
                    <a:pt x="306" y="0"/>
                  </a:moveTo>
                  <a:cubicBezTo>
                    <a:pt x="294" y="0"/>
                    <a:pt x="277" y="8"/>
                    <a:pt x="261" y="24"/>
                  </a:cubicBezTo>
                  <a:lnTo>
                    <a:pt x="228" y="24"/>
                  </a:lnTo>
                  <a:cubicBezTo>
                    <a:pt x="163" y="57"/>
                    <a:pt x="163" y="122"/>
                    <a:pt x="131" y="220"/>
                  </a:cubicBezTo>
                  <a:cubicBezTo>
                    <a:pt x="131" y="252"/>
                    <a:pt x="98" y="317"/>
                    <a:pt x="98" y="382"/>
                  </a:cubicBezTo>
                  <a:cubicBezTo>
                    <a:pt x="66" y="512"/>
                    <a:pt x="1" y="642"/>
                    <a:pt x="1" y="772"/>
                  </a:cubicBezTo>
                  <a:cubicBezTo>
                    <a:pt x="1" y="805"/>
                    <a:pt x="1" y="837"/>
                    <a:pt x="33" y="837"/>
                  </a:cubicBezTo>
                  <a:cubicBezTo>
                    <a:pt x="43" y="847"/>
                    <a:pt x="52" y="851"/>
                    <a:pt x="62" y="851"/>
                  </a:cubicBezTo>
                  <a:cubicBezTo>
                    <a:pt x="85" y="851"/>
                    <a:pt x="108" y="828"/>
                    <a:pt x="131" y="805"/>
                  </a:cubicBezTo>
                  <a:cubicBezTo>
                    <a:pt x="163" y="772"/>
                    <a:pt x="196" y="707"/>
                    <a:pt x="196" y="642"/>
                  </a:cubicBezTo>
                  <a:cubicBezTo>
                    <a:pt x="228" y="577"/>
                    <a:pt x="261" y="512"/>
                    <a:pt x="261" y="447"/>
                  </a:cubicBezTo>
                  <a:lnTo>
                    <a:pt x="326" y="252"/>
                  </a:lnTo>
                  <a:cubicBezTo>
                    <a:pt x="359" y="187"/>
                    <a:pt x="359" y="122"/>
                    <a:pt x="326" y="24"/>
                  </a:cubicBezTo>
                  <a:cubicBezTo>
                    <a:pt x="326" y="8"/>
                    <a:pt x="318" y="0"/>
                    <a:pt x="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2" name="Google Shape;9782;p107"/>
            <p:cNvSpPr/>
            <p:nvPr/>
          </p:nvSpPr>
          <p:spPr>
            <a:xfrm>
              <a:off x="2330750" y="2946100"/>
              <a:ext cx="7350" cy="9775"/>
            </a:xfrm>
            <a:custGeom>
              <a:avLst/>
              <a:gdLst/>
              <a:ahLst/>
              <a:cxnLst/>
              <a:rect l="l" t="t" r="r" b="b"/>
              <a:pathLst>
                <a:path w="294" h="391" extrusionOk="0">
                  <a:moveTo>
                    <a:pt x="196" y="0"/>
                  </a:moveTo>
                  <a:cubicBezTo>
                    <a:pt x="163" y="0"/>
                    <a:pt x="131" y="33"/>
                    <a:pt x="131" y="65"/>
                  </a:cubicBezTo>
                  <a:lnTo>
                    <a:pt x="98" y="65"/>
                  </a:lnTo>
                  <a:lnTo>
                    <a:pt x="66" y="130"/>
                  </a:lnTo>
                  <a:cubicBezTo>
                    <a:pt x="66" y="195"/>
                    <a:pt x="33" y="228"/>
                    <a:pt x="1" y="260"/>
                  </a:cubicBezTo>
                  <a:cubicBezTo>
                    <a:pt x="1" y="293"/>
                    <a:pt x="1" y="358"/>
                    <a:pt x="33" y="390"/>
                  </a:cubicBezTo>
                  <a:cubicBezTo>
                    <a:pt x="66" y="390"/>
                    <a:pt x="131" y="390"/>
                    <a:pt x="163" y="358"/>
                  </a:cubicBezTo>
                  <a:lnTo>
                    <a:pt x="228" y="228"/>
                  </a:lnTo>
                  <a:cubicBezTo>
                    <a:pt x="228" y="195"/>
                    <a:pt x="228" y="195"/>
                    <a:pt x="261" y="163"/>
                  </a:cubicBezTo>
                  <a:cubicBezTo>
                    <a:pt x="261" y="130"/>
                    <a:pt x="293" y="98"/>
                    <a:pt x="293" y="65"/>
                  </a:cubicBezTo>
                  <a:cubicBezTo>
                    <a:pt x="261" y="33"/>
                    <a:pt x="261" y="33"/>
                    <a:pt x="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p107"/>
            <p:cNvSpPr/>
            <p:nvPr/>
          </p:nvSpPr>
          <p:spPr>
            <a:xfrm>
              <a:off x="3138875" y="3286125"/>
              <a:ext cx="3275" cy="11200"/>
            </a:xfrm>
            <a:custGeom>
              <a:avLst/>
              <a:gdLst/>
              <a:ahLst/>
              <a:cxnLst/>
              <a:rect l="l" t="t" r="r" b="b"/>
              <a:pathLst>
                <a:path w="131" h="448" extrusionOk="0">
                  <a:moveTo>
                    <a:pt x="53" y="0"/>
                  </a:moveTo>
                  <a:cubicBezTo>
                    <a:pt x="41" y="0"/>
                    <a:pt x="33" y="9"/>
                    <a:pt x="33" y="25"/>
                  </a:cubicBezTo>
                  <a:cubicBezTo>
                    <a:pt x="0" y="25"/>
                    <a:pt x="0" y="57"/>
                    <a:pt x="0" y="90"/>
                  </a:cubicBezTo>
                  <a:lnTo>
                    <a:pt x="0" y="122"/>
                  </a:lnTo>
                  <a:lnTo>
                    <a:pt x="0" y="220"/>
                  </a:lnTo>
                  <a:lnTo>
                    <a:pt x="0" y="382"/>
                  </a:lnTo>
                  <a:cubicBezTo>
                    <a:pt x="0" y="415"/>
                    <a:pt x="33" y="448"/>
                    <a:pt x="65" y="448"/>
                  </a:cubicBezTo>
                  <a:cubicBezTo>
                    <a:pt x="98" y="448"/>
                    <a:pt x="98" y="415"/>
                    <a:pt x="98" y="382"/>
                  </a:cubicBezTo>
                  <a:cubicBezTo>
                    <a:pt x="98" y="317"/>
                    <a:pt x="98" y="252"/>
                    <a:pt x="130" y="220"/>
                  </a:cubicBezTo>
                  <a:lnTo>
                    <a:pt x="130" y="122"/>
                  </a:lnTo>
                  <a:lnTo>
                    <a:pt x="130" y="90"/>
                  </a:lnTo>
                  <a:cubicBezTo>
                    <a:pt x="130" y="57"/>
                    <a:pt x="98" y="25"/>
                    <a:pt x="98" y="25"/>
                  </a:cubicBezTo>
                  <a:cubicBezTo>
                    <a:pt x="81" y="9"/>
                    <a:pt x="65" y="0"/>
                    <a:pt x="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9784;p107"/>
            <p:cNvSpPr/>
            <p:nvPr/>
          </p:nvSpPr>
          <p:spPr>
            <a:xfrm>
              <a:off x="3138050" y="3260725"/>
              <a:ext cx="4900" cy="4900"/>
            </a:xfrm>
            <a:custGeom>
              <a:avLst/>
              <a:gdLst/>
              <a:ahLst/>
              <a:cxnLst/>
              <a:rect l="l" t="t" r="r" b="b"/>
              <a:pathLst>
                <a:path w="196" h="196" extrusionOk="0">
                  <a:moveTo>
                    <a:pt x="98" y="0"/>
                  </a:moveTo>
                  <a:cubicBezTo>
                    <a:pt x="66" y="0"/>
                    <a:pt x="33" y="33"/>
                    <a:pt x="33" y="33"/>
                  </a:cubicBezTo>
                  <a:cubicBezTo>
                    <a:pt x="1" y="65"/>
                    <a:pt x="1" y="98"/>
                    <a:pt x="33" y="130"/>
                  </a:cubicBezTo>
                  <a:lnTo>
                    <a:pt x="33" y="163"/>
                  </a:lnTo>
                  <a:cubicBezTo>
                    <a:pt x="66" y="163"/>
                    <a:pt x="66" y="195"/>
                    <a:pt x="66" y="195"/>
                  </a:cubicBezTo>
                  <a:lnTo>
                    <a:pt x="98" y="195"/>
                  </a:lnTo>
                  <a:cubicBezTo>
                    <a:pt x="131" y="195"/>
                    <a:pt x="131" y="163"/>
                    <a:pt x="131" y="163"/>
                  </a:cubicBezTo>
                  <a:lnTo>
                    <a:pt x="163" y="163"/>
                  </a:lnTo>
                  <a:lnTo>
                    <a:pt x="163" y="130"/>
                  </a:lnTo>
                  <a:cubicBezTo>
                    <a:pt x="196" y="98"/>
                    <a:pt x="196" y="65"/>
                    <a:pt x="163" y="33"/>
                  </a:cubicBezTo>
                  <a:cubicBezTo>
                    <a:pt x="163" y="33"/>
                    <a:pt x="131" y="0"/>
                    <a:pt x="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5" name="Google Shape;9785;p107"/>
            <p:cNvSpPr/>
            <p:nvPr/>
          </p:nvSpPr>
          <p:spPr>
            <a:xfrm>
              <a:off x="2945950" y="3082650"/>
              <a:ext cx="69375" cy="132150"/>
            </a:xfrm>
            <a:custGeom>
              <a:avLst/>
              <a:gdLst/>
              <a:ahLst/>
              <a:cxnLst/>
              <a:rect l="l" t="t" r="r" b="b"/>
              <a:pathLst>
                <a:path w="2775" h="5286" extrusionOk="0">
                  <a:moveTo>
                    <a:pt x="2687" y="0"/>
                  </a:moveTo>
                  <a:cubicBezTo>
                    <a:pt x="2662" y="0"/>
                    <a:pt x="2635" y="11"/>
                    <a:pt x="2611" y="34"/>
                  </a:cubicBezTo>
                  <a:cubicBezTo>
                    <a:pt x="2481" y="164"/>
                    <a:pt x="2449" y="359"/>
                    <a:pt x="2384" y="522"/>
                  </a:cubicBezTo>
                  <a:cubicBezTo>
                    <a:pt x="2286" y="684"/>
                    <a:pt x="2221" y="879"/>
                    <a:pt x="2156" y="1042"/>
                  </a:cubicBezTo>
                  <a:cubicBezTo>
                    <a:pt x="1994" y="1400"/>
                    <a:pt x="1831" y="1725"/>
                    <a:pt x="1668" y="2050"/>
                  </a:cubicBezTo>
                  <a:cubicBezTo>
                    <a:pt x="1343" y="2733"/>
                    <a:pt x="1018" y="3383"/>
                    <a:pt x="660" y="4066"/>
                  </a:cubicBezTo>
                  <a:lnTo>
                    <a:pt x="42" y="5172"/>
                  </a:lnTo>
                  <a:cubicBezTo>
                    <a:pt x="0" y="5236"/>
                    <a:pt x="40" y="5285"/>
                    <a:pt x="92" y="5285"/>
                  </a:cubicBezTo>
                  <a:cubicBezTo>
                    <a:pt x="119" y="5285"/>
                    <a:pt x="150" y="5271"/>
                    <a:pt x="172" y="5237"/>
                  </a:cubicBezTo>
                  <a:cubicBezTo>
                    <a:pt x="1018" y="4001"/>
                    <a:pt x="1701" y="2668"/>
                    <a:pt x="2319" y="1302"/>
                  </a:cubicBezTo>
                  <a:cubicBezTo>
                    <a:pt x="2384" y="1107"/>
                    <a:pt x="2481" y="879"/>
                    <a:pt x="2579" y="684"/>
                  </a:cubicBezTo>
                  <a:cubicBezTo>
                    <a:pt x="2644" y="522"/>
                    <a:pt x="2774" y="294"/>
                    <a:pt x="2774" y="99"/>
                  </a:cubicBezTo>
                  <a:cubicBezTo>
                    <a:pt x="2774" y="36"/>
                    <a:pt x="2733" y="0"/>
                    <a:pt x="2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6" name="Google Shape;9786;p107"/>
            <p:cNvSpPr/>
            <p:nvPr/>
          </p:nvSpPr>
          <p:spPr>
            <a:xfrm>
              <a:off x="3019350" y="3059900"/>
              <a:ext cx="7350" cy="10400"/>
            </a:xfrm>
            <a:custGeom>
              <a:avLst/>
              <a:gdLst/>
              <a:ahLst/>
              <a:cxnLst/>
              <a:rect l="l" t="t" r="r" b="b"/>
              <a:pathLst>
                <a:path w="294" h="416" extrusionOk="0">
                  <a:moveTo>
                    <a:pt x="163" y="1"/>
                  </a:moveTo>
                  <a:cubicBezTo>
                    <a:pt x="131" y="1"/>
                    <a:pt x="131" y="33"/>
                    <a:pt x="131" y="33"/>
                  </a:cubicBezTo>
                  <a:cubicBezTo>
                    <a:pt x="131" y="66"/>
                    <a:pt x="98" y="66"/>
                    <a:pt x="98" y="66"/>
                  </a:cubicBezTo>
                  <a:cubicBezTo>
                    <a:pt x="98" y="98"/>
                    <a:pt x="66" y="131"/>
                    <a:pt x="66" y="163"/>
                  </a:cubicBezTo>
                  <a:cubicBezTo>
                    <a:pt x="66" y="196"/>
                    <a:pt x="33" y="261"/>
                    <a:pt x="33" y="294"/>
                  </a:cubicBezTo>
                  <a:cubicBezTo>
                    <a:pt x="1" y="326"/>
                    <a:pt x="33" y="359"/>
                    <a:pt x="33" y="359"/>
                  </a:cubicBezTo>
                  <a:cubicBezTo>
                    <a:pt x="33" y="391"/>
                    <a:pt x="66" y="391"/>
                    <a:pt x="66" y="391"/>
                  </a:cubicBezTo>
                  <a:cubicBezTo>
                    <a:pt x="82" y="407"/>
                    <a:pt x="90" y="415"/>
                    <a:pt x="98" y="415"/>
                  </a:cubicBezTo>
                  <a:cubicBezTo>
                    <a:pt x="106" y="415"/>
                    <a:pt x="114" y="407"/>
                    <a:pt x="131" y="391"/>
                  </a:cubicBezTo>
                  <a:cubicBezTo>
                    <a:pt x="131" y="391"/>
                    <a:pt x="163" y="391"/>
                    <a:pt x="163" y="359"/>
                  </a:cubicBezTo>
                  <a:cubicBezTo>
                    <a:pt x="196" y="326"/>
                    <a:pt x="228" y="261"/>
                    <a:pt x="228" y="228"/>
                  </a:cubicBezTo>
                  <a:cubicBezTo>
                    <a:pt x="261" y="196"/>
                    <a:pt x="261" y="163"/>
                    <a:pt x="261" y="131"/>
                  </a:cubicBezTo>
                  <a:cubicBezTo>
                    <a:pt x="261" y="131"/>
                    <a:pt x="261" y="131"/>
                    <a:pt x="261" y="98"/>
                  </a:cubicBezTo>
                  <a:cubicBezTo>
                    <a:pt x="261" y="98"/>
                    <a:pt x="293" y="66"/>
                    <a:pt x="261" y="66"/>
                  </a:cubicBezTo>
                  <a:cubicBezTo>
                    <a:pt x="261" y="33"/>
                    <a:pt x="261" y="33"/>
                    <a:pt x="261" y="33"/>
                  </a:cubicBezTo>
                  <a:cubicBezTo>
                    <a:pt x="261" y="1"/>
                    <a:pt x="196"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9787;p107"/>
            <p:cNvSpPr/>
            <p:nvPr/>
          </p:nvSpPr>
          <p:spPr>
            <a:xfrm>
              <a:off x="3096025" y="2775525"/>
              <a:ext cx="81075" cy="155375"/>
            </a:xfrm>
            <a:custGeom>
              <a:avLst/>
              <a:gdLst/>
              <a:ahLst/>
              <a:cxnLst/>
              <a:rect l="l" t="t" r="r" b="b"/>
              <a:pathLst>
                <a:path w="3243" h="6215" extrusionOk="0">
                  <a:moveTo>
                    <a:pt x="3139" y="0"/>
                  </a:moveTo>
                  <a:cubicBezTo>
                    <a:pt x="3119" y="0"/>
                    <a:pt x="3098" y="8"/>
                    <a:pt x="3080" y="27"/>
                  </a:cubicBezTo>
                  <a:cubicBezTo>
                    <a:pt x="2917" y="189"/>
                    <a:pt x="2852" y="417"/>
                    <a:pt x="2755" y="612"/>
                  </a:cubicBezTo>
                  <a:lnTo>
                    <a:pt x="2429" y="1197"/>
                  </a:lnTo>
                  <a:cubicBezTo>
                    <a:pt x="2234" y="1587"/>
                    <a:pt x="2039" y="1978"/>
                    <a:pt x="1844" y="2368"/>
                  </a:cubicBezTo>
                  <a:cubicBezTo>
                    <a:pt x="1454" y="3181"/>
                    <a:pt x="1064" y="3961"/>
                    <a:pt x="673" y="4742"/>
                  </a:cubicBezTo>
                  <a:cubicBezTo>
                    <a:pt x="446" y="5197"/>
                    <a:pt x="218" y="5652"/>
                    <a:pt x="23" y="6108"/>
                  </a:cubicBezTo>
                  <a:cubicBezTo>
                    <a:pt x="0" y="6153"/>
                    <a:pt x="41" y="6214"/>
                    <a:pt x="89" y="6214"/>
                  </a:cubicBezTo>
                  <a:cubicBezTo>
                    <a:pt x="111" y="6214"/>
                    <a:pt x="133" y="6202"/>
                    <a:pt x="153" y="6173"/>
                  </a:cubicBezTo>
                  <a:cubicBezTo>
                    <a:pt x="576" y="5425"/>
                    <a:pt x="999" y="4612"/>
                    <a:pt x="1389" y="3831"/>
                  </a:cubicBezTo>
                  <a:cubicBezTo>
                    <a:pt x="1779" y="3051"/>
                    <a:pt x="2202" y="2270"/>
                    <a:pt x="2592" y="1457"/>
                  </a:cubicBezTo>
                  <a:cubicBezTo>
                    <a:pt x="2690" y="1262"/>
                    <a:pt x="2820" y="1035"/>
                    <a:pt x="2917" y="807"/>
                  </a:cubicBezTo>
                  <a:cubicBezTo>
                    <a:pt x="3015" y="612"/>
                    <a:pt x="3177" y="384"/>
                    <a:pt x="3242" y="124"/>
                  </a:cubicBezTo>
                  <a:cubicBezTo>
                    <a:pt x="3242" y="54"/>
                    <a:pt x="3192" y="0"/>
                    <a:pt x="3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p107"/>
            <p:cNvSpPr/>
            <p:nvPr/>
          </p:nvSpPr>
          <p:spPr>
            <a:xfrm>
              <a:off x="2731800" y="2824950"/>
              <a:ext cx="40425" cy="73875"/>
            </a:xfrm>
            <a:custGeom>
              <a:avLst/>
              <a:gdLst/>
              <a:ahLst/>
              <a:cxnLst/>
              <a:rect l="l" t="t" r="r" b="b"/>
              <a:pathLst>
                <a:path w="1617" h="2955" extrusionOk="0">
                  <a:moveTo>
                    <a:pt x="1487" y="1"/>
                  </a:moveTo>
                  <a:cubicBezTo>
                    <a:pt x="1389" y="33"/>
                    <a:pt x="1324" y="163"/>
                    <a:pt x="1291" y="261"/>
                  </a:cubicBezTo>
                  <a:cubicBezTo>
                    <a:pt x="1226" y="391"/>
                    <a:pt x="1161" y="521"/>
                    <a:pt x="1096" y="651"/>
                  </a:cubicBezTo>
                  <a:cubicBezTo>
                    <a:pt x="966" y="879"/>
                    <a:pt x="869" y="1139"/>
                    <a:pt x="739" y="1367"/>
                  </a:cubicBezTo>
                  <a:cubicBezTo>
                    <a:pt x="511" y="1854"/>
                    <a:pt x="251" y="2342"/>
                    <a:pt x="23" y="2862"/>
                  </a:cubicBezTo>
                  <a:cubicBezTo>
                    <a:pt x="0" y="2908"/>
                    <a:pt x="75" y="2954"/>
                    <a:pt x="132" y="2954"/>
                  </a:cubicBezTo>
                  <a:cubicBezTo>
                    <a:pt x="156" y="2954"/>
                    <a:pt x="176" y="2947"/>
                    <a:pt x="186" y="2927"/>
                  </a:cubicBezTo>
                  <a:cubicBezTo>
                    <a:pt x="479" y="2440"/>
                    <a:pt x="706" y="1952"/>
                    <a:pt x="966" y="1464"/>
                  </a:cubicBezTo>
                  <a:cubicBezTo>
                    <a:pt x="1064" y="1204"/>
                    <a:pt x="1194" y="976"/>
                    <a:pt x="1324" y="749"/>
                  </a:cubicBezTo>
                  <a:cubicBezTo>
                    <a:pt x="1389" y="619"/>
                    <a:pt x="1454" y="489"/>
                    <a:pt x="1487" y="358"/>
                  </a:cubicBezTo>
                  <a:cubicBezTo>
                    <a:pt x="1552" y="261"/>
                    <a:pt x="1617" y="131"/>
                    <a:pt x="1584" y="33"/>
                  </a:cubicBezTo>
                  <a:cubicBezTo>
                    <a:pt x="1552" y="1"/>
                    <a:pt x="1519" y="1"/>
                    <a:pt x="1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p107"/>
            <p:cNvSpPr/>
            <p:nvPr/>
          </p:nvSpPr>
          <p:spPr>
            <a:xfrm>
              <a:off x="2772450" y="2720600"/>
              <a:ext cx="50175" cy="98550"/>
            </a:xfrm>
            <a:custGeom>
              <a:avLst/>
              <a:gdLst/>
              <a:ahLst/>
              <a:cxnLst/>
              <a:rect l="l" t="t" r="r" b="b"/>
              <a:pathLst>
                <a:path w="2007" h="3942" extrusionOk="0">
                  <a:moveTo>
                    <a:pt x="1925" y="0"/>
                  </a:moveTo>
                  <a:cubicBezTo>
                    <a:pt x="1909" y="0"/>
                    <a:pt x="1893" y="4"/>
                    <a:pt x="1877" y="12"/>
                  </a:cubicBezTo>
                  <a:cubicBezTo>
                    <a:pt x="1747" y="142"/>
                    <a:pt x="1682" y="305"/>
                    <a:pt x="1584" y="468"/>
                  </a:cubicBezTo>
                  <a:cubicBezTo>
                    <a:pt x="1519" y="630"/>
                    <a:pt x="1422" y="793"/>
                    <a:pt x="1357" y="955"/>
                  </a:cubicBezTo>
                  <a:cubicBezTo>
                    <a:pt x="1194" y="1248"/>
                    <a:pt x="1031" y="1573"/>
                    <a:pt x="869" y="1898"/>
                  </a:cubicBezTo>
                  <a:cubicBezTo>
                    <a:pt x="576" y="2549"/>
                    <a:pt x="283" y="3199"/>
                    <a:pt x="23" y="3850"/>
                  </a:cubicBezTo>
                  <a:cubicBezTo>
                    <a:pt x="0" y="3896"/>
                    <a:pt x="59" y="3942"/>
                    <a:pt x="106" y="3942"/>
                  </a:cubicBezTo>
                  <a:cubicBezTo>
                    <a:pt x="126" y="3942"/>
                    <a:pt x="144" y="3934"/>
                    <a:pt x="153" y="3915"/>
                  </a:cubicBezTo>
                  <a:cubicBezTo>
                    <a:pt x="478" y="3297"/>
                    <a:pt x="771" y="2646"/>
                    <a:pt x="1096" y="1996"/>
                  </a:cubicBezTo>
                  <a:cubicBezTo>
                    <a:pt x="1226" y="1703"/>
                    <a:pt x="1389" y="1378"/>
                    <a:pt x="1552" y="1053"/>
                  </a:cubicBezTo>
                  <a:cubicBezTo>
                    <a:pt x="1617" y="890"/>
                    <a:pt x="1714" y="728"/>
                    <a:pt x="1779" y="565"/>
                  </a:cubicBezTo>
                  <a:cubicBezTo>
                    <a:pt x="1877" y="435"/>
                    <a:pt x="1974" y="272"/>
                    <a:pt x="2007" y="110"/>
                  </a:cubicBezTo>
                  <a:cubicBezTo>
                    <a:pt x="2007" y="37"/>
                    <a:pt x="1970" y="0"/>
                    <a:pt x="1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107"/>
            <p:cNvSpPr/>
            <p:nvPr/>
          </p:nvSpPr>
          <p:spPr>
            <a:xfrm>
              <a:off x="2824225" y="2699150"/>
              <a:ext cx="7350" cy="13175"/>
            </a:xfrm>
            <a:custGeom>
              <a:avLst/>
              <a:gdLst/>
              <a:ahLst/>
              <a:cxnLst/>
              <a:rect l="l" t="t" r="r" b="b"/>
              <a:pathLst>
                <a:path w="294" h="527" extrusionOk="0">
                  <a:moveTo>
                    <a:pt x="245" y="0"/>
                  </a:moveTo>
                  <a:cubicBezTo>
                    <a:pt x="229" y="0"/>
                    <a:pt x="212" y="8"/>
                    <a:pt x="196" y="25"/>
                  </a:cubicBezTo>
                  <a:lnTo>
                    <a:pt x="229" y="25"/>
                  </a:lnTo>
                  <a:cubicBezTo>
                    <a:pt x="164" y="25"/>
                    <a:pt x="164" y="57"/>
                    <a:pt x="131" y="122"/>
                  </a:cubicBezTo>
                  <a:cubicBezTo>
                    <a:pt x="131" y="155"/>
                    <a:pt x="99" y="187"/>
                    <a:pt x="99" y="220"/>
                  </a:cubicBezTo>
                  <a:cubicBezTo>
                    <a:pt x="66" y="285"/>
                    <a:pt x="33" y="382"/>
                    <a:pt x="1" y="447"/>
                  </a:cubicBezTo>
                  <a:cubicBezTo>
                    <a:pt x="1" y="480"/>
                    <a:pt x="33" y="513"/>
                    <a:pt x="66" y="513"/>
                  </a:cubicBezTo>
                  <a:cubicBezTo>
                    <a:pt x="66" y="523"/>
                    <a:pt x="73" y="527"/>
                    <a:pt x="83" y="527"/>
                  </a:cubicBezTo>
                  <a:cubicBezTo>
                    <a:pt x="102" y="527"/>
                    <a:pt x="131" y="513"/>
                    <a:pt x="131" y="513"/>
                  </a:cubicBezTo>
                  <a:cubicBezTo>
                    <a:pt x="164" y="415"/>
                    <a:pt x="196" y="350"/>
                    <a:pt x="229" y="285"/>
                  </a:cubicBezTo>
                  <a:cubicBezTo>
                    <a:pt x="261" y="252"/>
                    <a:pt x="261" y="220"/>
                    <a:pt x="261" y="155"/>
                  </a:cubicBezTo>
                  <a:cubicBezTo>
                    <a:pt x="294" y="122"/>
                    <a:pt x="294" y="90"/>
                    <a:pt x="294" y="25"/>
                  </a:cubicBezTo>
                  <a:cubicBezTo>
                    <a:pt x="277" y="8"/>
                    <a:pt x="261" y="0"/>
                    <a:pt x="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107"/>
            <p:cNvSpPr/>
            <p:nvPr/>
          </p:nvSpPr>
          <p:spPr>
            <a:xfrm>
              <a:off x="2616425" y="3056650"/>
              <a:ext cx="28975" cy="33000"/>
            </a:xfrm>
            <a:custGeom>
              <a:avLst/>
              <a:gdLst/>
              <a:ahLst/>
              <a:cxnLst/>
              <a:rect l="l" t="t" r="r" b="b"/>
              <a:pathLst>
                <a:path w="1159" h="1320" extrusionOk="0">
                  <a:moveTo>
                    <a:pt x="996" y="1"/>
                  </a:moveTo>
                  <a:cubicBezTo>
                    <a:pt x="964" y="33"/>
                    <a:pt x="898" y="66"/>
                    <a:pt x="866" y="98"/>
                  </a:cubicBezTo>
                  <a:cubicBezTo>
                    <a:pt x="736" y="261"/>
                    <a:pt x="638" y="456"/>
                    <a:pt x="508" y="619"/>
                  </a:cubicBezTo>
                  <a:cubicBezTo>
                    <a:pt x="346" y="814"/>
                    <a:pt x="216" y="1009"/>
                    <a:pt x="53" y="1171"/>
                  </a:cubicBezTo>
                  <a:cubicBezTo>
                    <a:pt x="0" y="1224"/>
                    <a:pt x="54" y="1319"/>
                    <a:pt x="128" y="1319"/>
                  </a:cubicBezTo>
                  <a:cubicBezTo>
                    <a:pt x="146" y="1319"/>
                    <a:pt x="164" y="1314"/>
                    <a:pt x="183" y="1302"/>
                  </a:cubicBezTo>
                  <a:lnTo>
                    <a:pt x="183" y="1269"/>
                  </a:lnTo>
                  <a:cubicBezTo>
                    <a:pt x="476" y="976"/>
                    <a:pt x="736" y="684"/>
                    <a:pt x="996" y="326"/>
                  </a:cubicBezTo>
                  <a:cubicBezTo>
                    <a:pt x="1029" y="261"/>
                    <a:pt x="1159" y="131"/>
                    <a:pt x="1094" y="33"/>
                  </a:cubicBezTo>
                  <a:cubicBezTo>
                    <a:pt x="1061" y="1"/>
                    <a:pt x="1029" y="1"/>
                    <a:pt x="9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107"/>
            <p:cNvSpPr/>
            <p:nvPr/>
          </p:nvSpPr>
          <p:spPr>
            <a:xfrm>
              <a:off x="2657575" y="3008700"/>
              <a:ext cx="16275" cy="21500"/>
            </a:xfrm>
            <a:custGeom>
              <a:avLst/>
              <a:gdLst/>
              <a:ahLst/>
              <a:cxnLst/>
              <a:rect l="l" t="t" r="r" b="b"/>
              <a:pathLst>
                <a:path w="651" h="860" extrusionOk="0">
                  <a:moveTo>
                    <a:pt x="586" y="0"/>
                  </a:moveTo>
                  <a:cubicBezTo>
                    <a:pt x="553" y="33"/>
                    <a:pt x="521" y="65"/>
                    <a:pt x="488" y="98"/>
                  </a:cubicBezTo>
                  <a:cubicBezTo>
                    <a:pt x="456" y="98"/>
                    <a:pt x="423" y="130"/>
                    <a:pt x="423" y="163"/>
                  </a:cubicBezTo>
                  <a:cubicBezTo>
                    <a:pt x="358" y="228"/>
                    <a:pt x="326" y="293"/>
                    <a:pt x="293" y="358"/>
                  </a:cubicBezTo>
                  <a:lnTo>
                    <a:pt x="33" y="748"/>
                  </a:lnTo>
                  <a:cubicBezTo>
                    <a:pt x="0" y="781"/>
                    <a:pt x="33" y="813"/>
                    <a:pt x="65" y="846"/>
                  </a:cubicBezTo>
                  <a:cubicBezTo>
                    <a:pt x="75" y="855"/>
                    <a:pt x="87" y="859"/>
                    <a:pt x="101" y="859"/>
                  </a:cubicBezTo>
                  <a:cubicBezTo>
                    <a:pt x="133" y="859"/>
                    <a:pt x="173" y="836"/>
                    <a:pt x="196" y="813"/>
                  </a:cubicBezTo>
                  <a:cubicBezTo>
                    <a:pt x="261" y="683"/>
                    <a:pt x="358" y="585"/>
                    <a:pt x="456" y="455"/>
                  </a:cubicBezTo>
                  <a:cubicBezTo>
                    <a:pt x="488" y="390"/>
                    <a:pt x="521" y="325"/>
                    <a:pt x="553" y="260"/>
                  </a:cubicBezTo>
                  <a:cubicBezTo>
                    <a:pt x="586" y="195"/>
                    <a:pt x="651" y="130"/>
                    <a:pt x="651" y="65"/>
                  </a:cubicBezTo>
                  <a:cubicBezTo>
                    <a:pt x="651" y="33"/>
                    <a:pt x="618" y="0"/>
                    <a:pt x="5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9793;p107"/>
            <p:cNvSpPr/>
            <p:nvPr/>
          </p:nvSpPr>
          <p:spPr>
            <a:xfrm>
              <a:off x="3382750" y="2376175"/>
              <a:ext cx="6550" cy="9800"/>
            </a:xfrm>
            <a:custGeom>
              <a:avLst/>
              <a:gdLst/>
              <a:ahLst/>
              <a:cxnLst/>
              <a:rect l="l" t="t" r="r" b="b"/>
              <a:pathLst>
                <a:path w="262" h="392" extrusionOk="0">
                  <a:moveTo>
                    <a:pt x="196" y="1"/>
                  </a:moveTo>
                  <a:cubicBezTo>
                    <a:pt x="196" y="1"/>
                    <a:pt x="164" y="1"/>
                    <a:pt x="131" y="34"/>
                  </a:cubicBezTo>
                  <a:cubicBezTo>
                    <a:pt x="131" y="34"/>
                    <a:pt x="131" y="34"/>
                    <a:pt x="131" y="66"/>
                  </a:cubicBezTo>
                  <a:cubicBezTo>
                    <a:pt x="99" y="99"/>
                    <a:pt x="99" y="131"/>
                    <a:pt x="66" y="131"/>
                  </a:cubicBezTo>
                  <a:cubicBezTo>
                    <a:pt x="66" y="196"/>
                    <a:pt x="33" y="229"/>
                    <a:pt x="33" y="294"/>
                  </a:cubicBezTo>
                  <a:cubicBezTo>
                    <a:pt x="1" y="294"/>
                    <a:pt x="33" y="326"/>
                    <a:pt x="33" y="359"/>
                  </a:cubicBezTo>
                  <a:cubicBezTo>
                    <a:pt x="33" y="359"/>
                    <a:pt x="66" y="391"/>
                    <a:pt x="66" y="391"/>
                  </a:cubicBezTo>
                  <a:cubicBezTo>
                    <a:pt x="99" y="391"/>
                    <a:pt x="131" y="391"/>
                    <a:pt x="164" y="359"/>
                  </a:cubicBezTo>
                  <a:cubicBezTo>
                    <a:pt x="196" y="294"/>
                    <a:pt x="196" y="261"/>
                    <a:pt x="229" y="196"/>
                  </a:cubicBezTo>
                  <a:cubicBezTo>
                    <a:pt x="229" y="164"/>
                    <a:pt x="261" y="131"/>
                    <a:pt x="261" y="131"/>
                  </a:cubicBezTo>
                  <a:cubicBezTo>
                    <a:pt x="261" y="99"/>
                    <a:pt x="261" y="99"/>
                    <a:pt x="261" y="66"/>
                  </a:cubicBezTo>
                  <a:cubicBezTo>
                    <a:pt x="261" y="66"/>
                    <a:pt x="261" y="34"/>
                    <a:pt x="2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p107"/>
            <p:cNvSpPr/>
            <p:nvPr/>
          </p:nvSpPr>
          <p:spPr>
            <a:xfrm>
              <a:off x="3718525" y="2481875"/>
              <a:ext cx="17100" cy="9325"/>
            </a:xfrm>
            <a:custGeom>
              <a:avLst/>
              <a:gdLst/>
              <a:ahLst/>
              <a:cxnLst/>
              <a:rect l="l" t="t" r="r" b="b"/>
              <a:pathLst>
                <a:path w="684" h="373" extrusionOk="0">
                  <a:moveTo>
                    <a:pt x="66" y="1"/>
                  </a:moveTo>
                  <a:cubicBezTo>
                    <a:pt x="33" y="33"/>
                    <a:pt x="1" y="66"/>
                    <a:pt x="33" y="98"/>
                  </a:cubicBezTo>
                  <a:cubicBezTo>
                    <a:pt x="66" y="131"/>
                    <a:pt x="131" y="131"/>
                    <a:pt x="196" y="163"/>
                  </a:cubicBezTo>
                  <a:cubicBezTo>
                    <a:pt x="228" y="163"/>
                    <a:pt x="261" y="196"/>
                    <a:pt x="326" y="228"/>
                  </a:cubicBezTo>
                  <a:cubicBezTo>
                    <a:pt x="423" y="261"/>
                    <a:pt x="488" y="293"/>
                    <a:pt x="586" y="358"/>
                  </a:cubicBezTo>
                  <a:cubicBezTo>
                    <a:pt x="597" y="369"/>
                    <a:pt x="608" y="373"/>
                    <a:pt x="617" y="373"/>
                  </a:cubicBezTo>
                  <a:cubicBezTo>
                    <a:pt x="636" y="373"/>
                    <a:pt x="651" y="358"/>
                    <a:pt x="651" y="358"/>
                  </a:cubicBezTo>
                  <a:cubicBezTo>
                    <a:pt x="683" y="326"/>
                    <a:pt x="683" y="293"/>
                    <a:pt x="651" y="261"/>
                  </a:cubicBezTo>
                  <a:cubicBezTo>
                    <a:pt x="586" y="196"/>
                    <a:pt x="488" y="131"/>
                    <a:pt x="391" y="66"/>
                  </a:cubicBezTo>
                  <a:cubicBezTo>
                    <a:pt x="326" y="66"/>
                    <a:pt x="293" y="33"/>
                    <a:pt x="228" y="33"/>
                  </a:cubicBezTo>
                  <a:cubicBezTo>
                    <a:pt x="163" y="1"/>
                    <a:pt x="131" y="1"/>
                    <a:pt x="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107"/>
            <p:cNvSpPr/>
            <p:nvPr/>
          </p:nvSpPr>
          <p:spPr>
            <a:xfrm>
              <a:off x="3612825" y="2630850"/>
              <a:ext cx="11425" cy="12825"/>
            </a:xfrm>
            <a:custGeom>
              <a:avLst/>
              <a:gdLst/>
              <a:ahLst/>
              <a:cxnLst/>
              <a:rect l="l" t="t" r="r" b="b"/>
              <a:pathLst>
                <a:path w="457" h="513" extrusionOk="0">
                  <a:moveTo>
                    <a:pt x="50" y="1"/>
                  </a:moveTo>
                  <a:cubicBezTo>
                    <a:pt x="34" y="1"/>
                    <a:pt x="17" y="9"/>
                    <a:pt x="1" y="25"/>
                  </a:cubicBezTo>
                  <a:cubicBezTo>
                    <a:pt x="1" y="58"/>
                    <a:pt x="1" y="90"/>
                    <a:pt x="1" y="90"/>
                  </a:cubicBezTo>
                  <a:cubicBezTo>
                    <a:pt x="66" y="188"/>
                    <a:pt x="131" y="253"/>
                    <a:pt x="196" y="318"/>
                  </a:cubicBezTo>
                  <a:cubicBezTo>
                    <a:pt x="229" y="350"/>
                    <a:pt x="229" y="383"/>
                    <a:pt x="261" y="415"/>
                  </a:cubicBezTo>
                  <a:cubicBezTo>
                    <a:pt x="294" y="415"/>
                    <a:pt x="294" y="448"/>
                    <a:pt x="326" y="448"/>
                  </a:cubicBezTo>
                  <a:cubicBezTo>
                    <a:pt x="326" y="480"/>
                    <a:pt x="359" y="480"/>
                    <a:pt x="391" y="513"/>
                  </a:cubicBezTo>
                  <a:cubicBezTo>
                    <a:pt x="424" y="513"/>
                    <a:pt x="456" y="480"/>
                    <a:pt x="456" y="448"/>
                  </a:cubicBezTo>
                  <a:cubicBezTo>
                    <a:pt x="456" y="415"/>
                    <a:pt x="424" y="415"/>
                    <a:pt x="424" y="383"/>
                  </a:cubicBezTo>
                  <a:cubicBezTo>
                    <a:pt x="424" y="350"/>
                    <a:pt x="391" y="350"/>
                    <a:pt x="391" y="318"/>
                  </a:cubicBezTo>
                  <a:cubicBezTo>
                    <a:pt x="359" y="285"/>
                    <a:pt x="326" y="253"/>
                    <a:pt x="294" y="220"/>
                  </a:cubicBezTo>
                  <a:cubicBezTo>
                    <a:pt x="229" y="155"/>
                    <a:pt x="164" y="90"/>
                    <a:pt x="99" y="25"/>
                  </a:cubicBezTo>
                  <a:cubicBezTo>
                    <a:pt x="82" y="9"/>
                    <a:pt x="66"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6" name="Google Shape;9796;p107"/>
            <p:cNvSpPr/>
            <p:nvPr/>
          </p:nvSpPr>
          <p:spPr>
            <a:xfrm>
              <a:off x="3624525" y="2662950"/>
              <a:ext cx="31425" cy="20100"/>
            </a:xfrm>
            <a:custGeom>
              <a:avLst/>
              <a:gdLst/>
              <a:ahLst/>
              <a:cxnLst/>
              <a:rect l="l" t="t" r="r" b="b"/>
              <a:pathLst>
                <a:path w="1257" h="804" extrusionOk="0">
                  <a:moveTo>
                    <a:pt x="83" y="1"/>
                  </a:moveTo>
                  <a:cubicBezTo>
                    <a:pt x="34" y="1"/>
                    <a:pt x="0" y="54"/>
                    <a:pt x="53" y="107"/>
                  </a:cubicBezTo>
                  <a:cubicBezTo>
                    <a:pt x="216" y="270"/>
                    <a:pt x="411" y="400"/>
                    <a:pt x="606" y="530"/>
                  </a:cubicBezTo>
                  <a:cubicBezTo>
                    <a:pt x="704" y="595"/>
                    <a:pt x="801" y="660"/>
                    <a:pt x="899" y="692"/>
                  </a:cubicBezTo>
                  <a:cubicBezTo>
                    <a:pt x="964" y="725"/>
                    <a:pt x="1029" y="757"/>
                    <a:pt x="1061" y="757"/>
                  </a:cubicBezTo>
                  <a:cubicBezTo>
                    <a:pt x="1107" y="780"/>
                    <a:pt x="1153" y="803"/>
                    <a:pt x="1188" y="803"/>
                  </a:cubicBezTo>
                  <a:cubicBezTo>
                    <a:pt x="1202" y="803"/>
                    <a:pt x="1214" y="799"/>
                    <a:pt x="1224" y="790"/>
                  </a:cubicBezTo>
                  <a:cubicBezTo>
                    <a:pt x="1257" y="757"/>
                    <a:pt x="1257" y="757"/>
                    <a:pt x="1257" y="725"/>
                  </a:cubicBezTo>
                  <a:cubicBezTo>
                    <a:pt x="1257" y="660"/>
                    <a:pt x="1191" y="660"/>
                    <a:pt x="1159" y="627"/>
                  </a:cubicBezTo>
                  <a:cubicBezTo>
                    <a:pt x="1094" y="595"/>
                    <a:pt x="1061" y="562"/>
                    <a:pt x="996" y="530"/>
                  </a:cubicBezTo>
                  <a:cubicBezTo>
                    <a:pt x="899" y="497"/>
                    <a:pt x="801" y="432"/>
                    <a:pt x="704" y="367"/>
                  </a:cubicBezTo>
                  <a:cubicBezTo>
                    <a:pt x="509" y="270"/>
                    <a:pt x="313" y="139"/>
                    <a:pt x="118" y="9"/>
                  </a:cubicBezTo>
                  <a:cubicBezTo>
                    <a:pt x="106" y="3"/>
                    <a:pt x="94" y="1"/>
                    <a:pt x="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107"/>
            <p:cNvSpPr/>
            <p:nvPr/>
          </p:nvSpPr>
          <p:spPr>
            <a:xfrm>
              <a:off x="3281525" y="2830650"/>
              <a:ext cx="67125" cy="80225"/>
            </a:xfrm>
            <a:custGeom>
              <a:avLst/>
              <a:gdLst/>
              <a:ahLst/>
              <a:cxnLst/>
              <a:rect l="l" t="t" r="r" b="b"/>
              <a:pathLst>
                <a:path w="2685" h="3209" extrusionOk="0">
                  <a:moveTo>
                    <a:pt x="2587" y="0"/>
                  </a:moveTo>
                  <a:cubicBezTo>
                    <a:pt x="2522" y="33"/>
                    <a:pt x="2489" y="98"/>
                    <a:pt x="2424" y="163"/>
                  </a:cubicBezTo>
                  <a:cubicBezTo>
                    <a:pt x="2391" y="228"/>
                    <a:pt x="2326" y="293"/>
                    <a:pt x="2294" y="358"/>
                  </a:cubicBezTo>
                  <a:cubicBezTo>
                    <a:pt x="2196" y="521"/>
                    <a:pt x="2099" y="651"/>
                    <a:pt x="2001" y="781"/>
                  </a:cubicBezTo>
                  <a:cubicBezTo>
                    <a:pt x="1806" y="1041"/>
                    <a:pt x="1611" y="1334"/>
                    <a:pt x="1416" y="1594"/>
                  </a:cubicBezTo>
                  <a:cubicBezTo>
                    <a:pt x="993" y="2114"/>
                    <a:pt x="538" y="2602"/>
                    <a:pt x="50" y="3090"/>
                  </a:cubicBezTo>
                  <a:cubicBezTo>
                    <a:pt x="0" y="3140"/>
                    <a:pt x="46" y="3209"/>
                    <a:pt x="114" y="3209"/>
                  </a:cubicBezTo>
                  <a:cubicBezTo>
                    <a:pt x="135" y="3209"/>
                    <a:pt x="157" y="3202"/>
                    <a:pt x="180" y="3187"/>
                  </a:cubicBezTo>
                  <a:cubicBezTo>
                    <a:pt x="700" y="2765"/>
                    <a:pt x="1156" y="2244"/>
                    <a:pt x="1578" y="1724"/>
                  </a:cubicBezTo>
                  <a:cubicBezTo>
                    <a:pt x="1806" y="1464"/>
                    <a:pt x="2001" y="1204"/>
                    <a:pt x="2196" y="911"/>
                  </a:cubicBezTo>
                  <a:cubicBezTo>
                    <a:pt x="2294" y="781"/>
                    <a:pt x="2391" y="618"/>
                    <a:pt x="2489" y="488"/>
                  </a:cubicBezTo>
                  <a:cubicBezTo>
                    <a:pt x="2522" y="423"/>
                    <a:pt x="2554" y="358"/>
                    <a:pt x="2619" y="261"/>
                  </a:cubicBezTo>
                  <a:cubicBezTo>
                    <a:pt x="2652" y="195"/>
                    <a:pt x="2684" y="130"/>
                    <a:pt x="2684" y="65"/>
                  </a:cubicBezTo>
                  <a:cubicBezTo>
                    <a:pt x="2652" y="33"/>
                    <a:pt x="2619" y="0"/>
                    <a:pt x="2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107"/>
            <p:cNvSpPr/>
            <p:nvPr/>
          </p:nvSpPr>
          <p:spPr>
            <a:xfrm>
              <a:off x="3355125" y="2806250"/>
              <a:ext cx="9775" cy="12225"/>
            </a:xfrm>
            <a:custGeom>
              <a:avLst/>
              <a:gdLst/>
              <a:ahLst/>
              <a:cxnLst/>
              <a:rect l="l" t="t" r="r" b="b"/>
              <a:pathLst>
                <a:path w="391" h="489" extrusionOk="0">
                  <a:moveTo>
                    <a:pt x="293" y="1"/>
                  </a:moveTo>
                  <a:cubicBezTo>
                    <a:pt x="260" y="1"/>
                    <a:pt x="260" y="33"/>
                    <a:pt x="228" y="33"/>
                  </a:cubicBezTo>
                  <a:cubicBezTo>
                    <a:pt x="195" y="66"/>
                    <a:pt x="195" y="98"/>
                    <a:pt x="163" y="131"/>
                  </a:cubicBezTo>
                  <a:cubicBezTo>
                    <a:pt x="163" y="131"/>
                    <a:pt x="130" y="163"/>
                    <a:pt x="130" y="196"/>
                  </a:cubicBezTo>
                  <a:cubicBezTo>
                    <a:pt x="98" y="261"/>
                    <a:pt x="65" y="293"/>
                    <a:pt x="33" y="358"/>
                  </a:cubicBezTo>
                  <a:cubicBezTo>
                    <a:pt x="0" y="391"/>
                    <a:pt x="33" y="456"/>
                    <a:pt x="65" y="489"/>
                  </a:cubicBezTo>
                  <a:cubicBezTo>
                    <a:pt x="98" y="489"/>
                    <a:pt x="130" y="489"/>
                    <a:pt x="163" y="456"/>
                  </a:cubicBezTo>
                  <a:cubicBezTo>
                    <a:pt x="195" y="391"/>
                    <a:pt x="228" y="358"/>
                    <a:pt x="260" y="293"/>
                  </a:cubicBezTo>
                  <a:cubicBezTo>
                    <a:pt x="293" y="261"/>
                    <a:pt x="325" y="196"/>
                    <a:pt x="358" y="163"/>
                  </a:cubicBezTo>
                  <a:cubicBezTo>
                    <a:pt x="391" y="131"/>
                    <a:pt x="391" y="66"/>
                    <a:pt x="358" y="33"/>
                  </a:cubicBezTo>
                  <a:cubicBezTo>
                    <a:pt x="325" y="1"/>
                    <a:pt x="325" y="1"/>
                    <a:pt x="2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107"/>
            <p:cNvSpPr/>
            <p:nvPr/>
          </p:nvSpPr>
          <p:spPr>
            <a:xfrm>
              <a:off x="3365700" y="2811950"/>
              <a:ext cx="9775" cy="14175"/>
            </a:xfrm>
            <a:custGeom>
              <a:avLst/>
              <a:gdLst/>
              <a:ahLst/>
              <a:cxnLst/>
              <a:rect l="l" t="t" r="r" b="b"/>
              <a:pathLst>
                <a:path w="391" h="567" extrusionOk="0">
                  <a:moveTo>
                    <a:pt x="293" y="0"/>
                  </a:moveTo>
                  <a:cubicBezTo>
                    <a:pt x="260" y="0"/>
                    <a:pt x="228" y="65"/>
                    <a:pt x="195" y="98"/>
                  </a:cubicBezTo>
                  <a:cubicBezTo>
                    <a:pt x="163" y="130"/>
                    <a:pt x="163" y="163"/>
                    <a:pt x="130" y="196"/>
                  </a:cubicBezTo>
                  <a:cubicBezTo>
                    <a:pt x="98" y="293"/>
                    <a:pt x="65" y="358"/>
                    <a:pt x="0" y="423"/>
                  </a:cubicBezTo>
                  <a:cubicBezTo>
                    <a:pt x="0" y="488"/>
                    <a:pt x="0" y="521"/>
                    <a:pt x="33" y="553"/>
                  </a:cubicBezTo>
                  <a:cubicBezTo>
                    <a:pt x="42" y="563"/>
                    <a:pt x="54" y="567"/>
                    <a:pt x="68" y="567"/>
                  </a:cubicBezTo>
                  <a:cubicBezTo>
                    <a:pt x="100" y="567"/>
                    <a:pt x="140" y="544"/>
                    <a:pt x="163" y="521"/>
                  </a:cubicBezTo>
                  <a:cubicBezTo>
                    <a:pt x="195" y="456"/>
                    <a:pt x="260" y="391"/>
                    <a:pt x="293" y="293"/>
                  </a:cubicBezTo>
                  <a:lnTo>
                    <a:pt x="358" y="196"/>
                  </a:lnTo>
                  <a:cubicBezTo>
                    <a:pt x="358" y="130"/>
                    <a:pt x="390" y="98"/>
                    <a:pt x="390" y="33"/>
                  </a:cubicBezTo>
                  <a:cubicBezTo>
                    <a:pt x="358" y="0"/>
                    <a:pt x="325" y="0"/>
                    <a:pt x="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0" name="Google Shape;9800;p107"/>
            <p:cNvSpPr/>
            <p:nvPr/>
          </p:nvSpPr>
          <p:spPr>
            <a:xfrm>
              <a:off x="3023600" y="2539475"/>
              <a:ext cx="111775" cy="49875"/>
            </a:xfrm>
            <a:custGeom>
              <a:avLst/>
              <a:gdLst/>
              <a:ahLst/>
              <a:cxnLst/>
              <a:rect l="l" t="t" r="r" b="b"/>
              <a:pathLst>
                <a:path w="4471" h="1995" extrusionOk="0">
                  <a:moveTo>
                    <a:pt x="71" y="0"/>
                  </a:moveTo>
                  <a:cubicBezTo>
                    <a:pt x="20" y="0"/>
                    <a:pt x="0" y="107"/>
                    <a:pt x="58" y="135"/>
                  </a:cubicBezTo>
                  <a:cubicBezTo>
                    <a:pt x="1229" y="428"/>
                    <a:pt x="2367" y="883"/>
                    <a:pt x="3408" y="1469"/>
                  </a:cubicBezTo>
                  <a:cubicBezTo>
                    <a:pt x="3700" y="1631"/>
                    <a:pt x="4026" y="1794"/>
                    <a:pt x="4318" y="1989"/>
                  </a:cubicBezTo>
                  <a:cubicBezTo>
                    <a:pt x="4329" y="1993"/>
                    <a:pt x="4339" y="1994"/>
                    <a:pt x="4349" y="1994"/>
                  </a:cubicBezTo>
                  <a:cubicBezTo>
                    <a:pt x="4428" y="1994"/>
                    <a:pt x="4470" y="1884"/>
                    <a:pt x="4383" y="1826"/>
                  </a:cubicBezTo>
                  <a:cubicBezTo>
                    <a:pt x="3896" y="1469"/>
                    <a:pt x="3343" y="1176"/>
                    <a:pt x="2822" y="916"/>
                  </a:cubicBezTo>
                  <a:cubicBezTo>
                    <a:pt x="2270" y="656"/>
                    <a:pt x="1684" y="428"/>
                    <a:pt x="1099" y="233"/>
                  </a:cubicBezTo>
                  <a:cubicBezTo>
                    <a:pt x="774" y="135"/>
                    <a:pt x="449" y="70"/>
                    <a:pt x="91" y="5"/>
                  </a:cubicBezTo>
                  <a:cubicBezTo>
                    <a:pt x="84" y="2"/>
                    <a:pt x="77" y="0"/>
                    <a:pt x="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1" name="Google Shape;9801;p107"/>
            <p:cNvSpPr/>
            <p:nvPr/>
          </p:nvSpPr>
          <p:spPr>
            <a:xfrm>
              <a:off x="3057025" y="2533775"/>
              <a:ext cx="54875" cy="21525"/>
            </a:xfrm>
            <a:custGeom>
              <a:avLst/>
              <a:gdLst/>
              <a:ahLst/>
              <a:cxnLst/>
              <a:rect l="l" t="t" r="r" b="b"/>
              <a:pathLst>
                <a:path w="2195" h="861" extrusionOk="0">
                  <a:moveTo>
                    <a:pt x="98" y="1"/>
                  </a:moveTo>
                  <a:cubicBezTo>
                    <a:pt x="42" y="1"/>
                    <a:pt x="0" y="107"/>
                    <a:pt x="87" y="136"/>
                  </a:cubicBezTo>
                  <a:cubicBezTo>
                    <a:pt x="445" y="266"/>
                    <a:pt x="770" y="363"/>
                    <a:pt x="1095" y="494"/>
                  </a:cubicBezTo>
                  <a:cubicBezTo>
                    <a:pt x="1258" y="559"/>
                    <a:pt x="1420" y="624"/>
                    <a:pt x="1583" y="689"/>
                  </a:cubicBezTo>
                  <a:cubicBezTo>
                    <a:pt x="1746" y="754"/>
                    <a:pt x="1941" y="819"/>
                    <a:pt x="2103" y="851"/>
                  </a:cubicBezTo>
                  <a:cubicBezTo>
                    <a:pt x="2116" y="857"/>
                    <a:pt x="2127" y="860"/>
                    <a:pt x="2137" y="860"/>
                  </a:cubicBezTo>
                  <a:cubicBezTo>
                    <a:pt x="2178" y="860"/>
                    <a:pt x="2195" y="813"/>
                    <a:pt x="2168" y="786"/>
                  </a:cubicBezTo>
                  <a:cubicBezTo>
                    <a:pt x="2038" y="656"/>
                    <a:pt x="1876" y="591"/>
                    <a:pt x="1713" y="526"/>
                  </a:cubicBezTo>
                  <a:cubicBezTo>
                    <a:pt x="1518" y="461"/>
                    <a:pt x="1355" y="396"/>
                    <a:pt x="1193" y="331"/>
                  </a:cubicBezTo>
                  <a:cubicBezTo>
                    <a:pt x="835" y="201"/>
                    <a:pt x="477" y="71"/>
                    <a:pt x="120" y="6"/>
                  </a:cubicBezTo>
                  <a:cubicBezTo>
                    <a:pt x="113" y="2"/>
                    <a:pt x="105"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107"/>
            <p:cNvSpPr/>
            <p:nvPr/>
          </p:nvSpPr>
          <p:spPr>
            <a:xfrm>
              <a:off x="2816925" y="3140350"/>
              <a:ext cx="34700" cy="106250"/>
            </a:xfrm>
            <a:custGeom>
              <a:avLst/>
              <a:gdLst/>
              <a:ahLst/>
              <a:cxnLst/>
              <a:rect l="l" t="t" r="r" b="b"/>
              <a:pathLst>
                <a:path w="1388" h="4250" extrusionOk="0">
                  <a:moveTo>
                    <a:pt x="1296" y="1"/>
                  </a:moveTo>
                  <a:cubicBezTo>
                    <a:pt x="1271" y="1"/>
                    <a:pt x="1248" y="12"/>
                    <a:pt x="1236" y="35"/>
                  </a:cubicBezTo>
                  <a:lnTo>
                    <a:pt x="1236" y="67"/>
                  </a:lnTo>
                  <a:cubicBezTo>
                    <a:pt x="976" y="718"/>
                    <a:pt x="748" y="1401"/>
                    <a:pt x="521" y="2084"/>
                  </a:cubicBezTo>
                  <a:cubicBezTo>
                    <a:pt x="423" y="2409"/>
                    <a:pt x="293" y="2734"/>
                    <a:pt x="195" y="3092"/>
                  </a:cubicBezTo>
                  <a:cubicBezTo>
                    <a:pt x="98" y="3352"/>
                    <a:pt x="0" y="3709"/>
                    <a:pt x="163" y="3970"/>
                  </a:cubicBezTo>
                  <a:cubicBezTo>
                    <a:pt x="251" y="4102"/>
                    <a:pt x="444" y="4249"/>
                    <a:pt x="620" y="4249"/>
                  </a:cubicBezTo>
                  <a:cubicBezTo>
                    <a:pt x="703" y="4249"/>
                    <a:pt x="783" y="4216"/>
                    <a:pt x="846" y="4132"/>
                  </a:cubicBezTo>
                  <a:cubicBezTo>
                    <a:pt x="878" y="4100"/>
                    <a:pt x="813" y="4002"/>
                    <a:pt x="781" y="4002"/>
                  </a:cubicBezTo>
                  <a:cubicBezTo>
                    <a:pt x="716" y="4002"/>
                    <a:pt x="651" y="4035"/>
                    <a:pt x="586" y="4035"/>
                  </a:cubicBezTo>
                  <a:cubicBezTo>
                    <a:pt x="521" y="4002"/>
                    <a:pt x="456" y="3970"/>
                    <a:pt x="391" y="3937"/>
                  </a:cubicBezTo>
                  <a:cubicBezTo>
                    <a:pt x="293" y="3807"/>
                    <a:pt x="260" y="3644"/>
                    <a:pt x="293" y="3482"/>
                  </a:cubicBezTo>
                  <a:cubicBezTo>
                    <a:pt x="325" y="3287"/>
                    <a:pt x="391" y="3124"/>
                    <a:pt x="456" y="2929"/>
                  </a:cubicBezTo>
                  <a:cubicBezTo>
                    <a:pt x="521" y="2734"/>
                    <a:pt x="553" y="2539"/>
                    <a:pt x="618" y="2344"/>
                  </a:cubicBezTo>
                  <a:cubicBezTo>
                    <a:pt x="878" y="1596"/>
                    <a:pt x="1138" y="848"/>
                    <a:pt x="1366" y="100"/>
                  </a:cubicBezTo>
                  <a:cubicBezTo>
                    <a:pt x="1387" y="37"/>
                    <a:pt x="1340" y="1"/>
                    <a:pt x="1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107"/>
            <p:cNvSpPr/>
            <p:nvPr/>
          </p:nvSpPr>
          <p:spPr>
            <a:xfrm>
              <a:off x="2821800" y="3146000"/>
              <a:ext cx="17100" cy="37850"/>
            </a:xfrm>
            <a:custGeom>
              <a:avLst/>
              <a:gdLst/>
              <a:ahLst/>
              <a:cxnLst/>
              <a:rect l="l" t="t" r="r" b="b"/>
              <a:pathLst>
                <a:path w="684" h="1514" extrusionOk="0">
                  <a:moveTo>
                    <a:pt x="610" y="1"/>
                  </a:moveTo>
                  <a:cubicBezTo>
                    <a:pt x="588" y="1"/>
                    <a:pt x="566" y="12"/>
                    <a:pt x="553" y="36"/>
                  </a:cubicBezTo>
                  <a:cubicBezTo>
                    <a:pt x="456" y="297"/>
                    <a:pt x="358" y="524"/>
                    <a:pt x="261" y="752"/>
                  </a:cubicBezTo>
                  <a:cubicBezTo>
                    <a:pt x="228" y="882"/>
                    <a:pt x="163" y="979"/>
                    <a:pt x="130" y="1110"/>
                  </a:cubicBezTo>
                  <a:cubicBezTo>
                    <a:pt x="65" y="1207"/>
                    <a:pt x="0" y="1337"/>
                    <a:pt x="0" y="1467"/>
                  </a:cubicBezTo>
                  <a:cubicBezTo>
                    <a:pt x="0" y="1490"/>
                    <a:pt x="33" y="1513"/>
                    <a:pt x="63" y="1513"/>
                  </a:cubicBezTo>
                  <a:cubicBezTo>
                    <a:pt x="76" y="1513"/>
                    <a:pt x="88" y="1509"/>
                    <a:pt x="98" y="1500"/>
                  </a:cubicBezTo>
                  <a:cubicBezTo>
                    <a:pt x="196" y="1402"/>
                    <a:pt x="261" y="1272"/>
                    <a:pt x="293" y="1175"/>
                  </a:cubicBezTo>
                  <a:cubicBezTo>
                    <a:pt x="358" y="1045"/>
                    <a:pt x="391" y="947"/>
                    <a:pt x="423" y="817"/>
                  </a:cubicBezTo>
                  <a:cubicBezTo>
                    <a:pt x="521" y="589"/>
                    <a:pt x="586" y="329"/>
                    <a:pt x="683" y="69"/>
                  </a:cubicBezTo>
                  <a:cubicBezTo>
                    <a:pt x="683" y="29"/>
                    <a:pt x="646" y="1"/>
                    <a:pt x="6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4" name="Google Shape;9804;p107"/>
            <p:cNvSpPr/>
            <p:nvPr/>
          </p:nvSpPr>
          <p:spPr>
            <a:xfrm>
              <a:off x="3172200" y="2111150"/>
              <a:ext cx="187825" cy="87025"/>
            </a:xfrm>
            <a:custGeom>
              <a:avLst/>
              <a:gdLst/>
              <a:ahLst/>
              <a:cxnLst/>
              <a:rect l="l" t="t" r="r" b="b"/>
              <a:pathLst>
                <a:path w="7513" h="3481" extrusionOk="0">
                  <a:moveTo>
                    <a:pt x="423" y="1"/>
                  </a:moveTo>
                  <a:cubicBezTo>
                    <a:pt x="423" y="1"/>
                    <a:pt x="423" y="33"/>
                    <a:pt x="423" y="33"/>
                  </a:cubicBezTo>
                  <a:cubicBezTo>
                    <a:pt x="586" y="293"/>
                    <a:pt x="618" y="619"/>
                    <a:pt x="553" y="944"/>
                  </a:cubicBezTo>
                  <a:cubicBezTo>
                    <a:pt x="456" y="1236"/>
                    <a:pt x="261" y="1497"/>
                    <a:pt x="0" y="1692"/>
                  </a:cubicBezTo>
                  <a:cubicBezTo>
                    <a:pt x="130" y="2277"/>
                    <a:pt x="553" y="2732"/>
                    <a:pt x="1074" y="2992"/>
                  </a:cubicBezTo>
                  <a:cubicBezTo>
                    <a:pt x="1399" y="3188"/>
                    <a:pt x="1756" y="3285"/>
                    <a:pt x="2114" y="3383"/>
                  </a:cubicBezTo>
                  <a:cubicBezTo>
                    <a:pt x="2240" y="3414"/>
                    <a:pt x="2397" y="3446"/>
                    <a:pt x="2555" y="3477"/>
                  </a:cubicBezTo>
                  <a:lnTo>
                    <a:pt x="2555" y="3477"/>
                  </a:lnTo>
                  <a:cubicBezTo>
                    <a:pt x="2537" y="3469"/>
                    <a:pt x="2537" y="3442"/>
                    <a:pt x="2537" y="3415"/>
                  </a:cubicBezTo>
                  <a:cubicBezTo>
                    <a:pt x="2472" y="3155"/>
                    <a:pt x="2472" y="2895"/>
                    <a:pt x="2569" y="2635"/>
                  </a:cubicBezTo>
                  <a:cubicBezTo>
                    <a:pt x="2732" y="2310"/>
                    <a:pt x="3090" y="2082"/>
                    <a:pt x="3415" y="1919"/>
                  </a:cubicBezTo>
                  <a:cubicBezTo>
                    <a:pt x="4716" y="1269"/>
                    <a:pt x="6082" y="781"/>
                    <a:pt x="7512" y="423"/>
                  </a:cubicBezTo>
                  <a:cubicBezTo>
                    <a:pt x="7512" y="391"/>
                    <a:pt x="7512" y="358"/>
                    <a:pt x="7512" y="358"/>
                  </a:cubicBezTo>
                  <a:cubicBezTo>
                    <a:pt x="7350" y="358"/>
                    <a:pt x="7187" y="391"/>
                    <a:pt x="6992" y="391"/>
                  </a:cubicBezTo>
                  <a:cubicBezTo>
                    <a:pt x="6499" y="421"/>
                    <a:pt x="6005" y="436"/>
                    <a:pt x="5512" y="436"/>
                  </a:cubicBezTo>
                  <a:cubicBezTo>
                    <a:pt x="4412" y="436"/>
                    <a:pt x="3312" y="363"/>
                    <a:pt x="2212" y="228"/>
                  </a:cubicBezTo>
                  <a:cubicBezTo>
                    <a:pt x="1821" y="196"/>
                    <a:pt x="1431" y="163"/>
                    <a:pt x="1041" y="98"/>
                  </a:cubicBezTo>
                  <a:cubicBezTo>
                    <a:pt x="846" y="66"/>
                    <a:pt x="618" y="66"/>
                    <a:pt x="423" y="1"/>
                  </a:cubicBezTo>
                  <a:close/>
                  <a:moveTo>
                    <a:pt x="2555" y="3477"/>
                  </a:moveTo>
                  <a:cubicBezTo>
                    <a:pt x="2559" y="3479"/>
                    <a:pt x="2564" y="3480"/>
                    <a:pt x="2569" y="3480"/>
                  </a:cubicBezTo>
                  <a:cubicBezTo>
                    <a:pt x="2565" y="3479"/>
                    <a:pt x="2560" y="3478"/>
                    <a:pt x="2555" y="3477"/>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5" name="Google Shape;9805;p107"/>
            <p:cNvSpPr/>
            <p:nvPr/>
          </p:nvSpPr>
          <p:spPr>
            <a:xfrm>
              <a:off x="3200650" y="2113600"/>
              <a:ext cx="4100" cy="825"/>
            </a:xfrm>
            <a:custGeom>
              <a:avLst/>
              <a:gdLst/>
              <a:ahLst/>
              <a:cxnLst/>
              <a:rect l="l" t="t" r="r" b="b"/>
              <a:pathLst>
                <a:path w="164" h="33" extrusionOk="0">
                  <a:moveTo>
                    <a:pt x="1" y="0"/>
                  </a:moveTo>
                  <a:lnTo>
                    <a:pt x="1" y="0"/>
                  </a:lnTo>
                  <a:cubicBezTo>
                    <a:pt x="33" y="33"/>
                    <a:pt x="98" y="33"/>
                    <a:pt x="163" y="33"/>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6" name="Google Shape;9806;p107"/>
            <p:cNvSpPr/>
            <p:nvPr/>
          </p:nvSpPr>
          <p:spPr>
            <a:xfrm>
              <a:off x="3153500" y="1742875"/>
              <a:ext cx="140675" cy="362600"/>
            </a:xfrm>
            <a:custGeom>
              <a:avLst/>
              <a:gdLst/>
              <a:ahLst/>
              <a:cxnLst/>
              <a:rect l="l" t="t" r="r" b="b"/>
              <a:pathLst>
                <a:path w="5627" h="14504" extrusionOk="0">
                  <a:moveTo>
                    <a:pt x="4488" y="0"/>
                  </a:moveTo>
                  <a:cubicBezTo>
                    <a:pt x="4512" y="71"/>
                    <a:pt x="4467" y="124"/>
                    <a:pt x="4417" y="124"/>
                  </a:cubicBezTo>
                  <a:cubicBezTo>
                    <a:pt x="4397" y="124"/>
                    <a:pt x="4376" y="116"/>
                    <a:pt x="4358" y="98"/>
                  </a:cubicBezTo>
                  <a:cubicBezTo>
                    <a:pt x="4163" y="130"/>
                    <a:pt x="4000" y="163"/>
                    <a:pt x="3838" y="228"/>
                  </a:cubicBezTo>
                  <a:cubicBezTo>
                    <a:pt x="3675" y="293"/>
                    <a:pt x="3513" y="391"/>
                    <a:pt x="3350" y="488"/>
                  </a:cubicBezTo>
                  <a:cubicBezTo>
                    <a:pt x="2732" y="878"/>
                    <a:pt x="2309" y="1496"/>
                    <a:pt x="2017" y="2147"/>
                  </a:cubicBezTo>
                  <a:cubicBezTo>
                    <a:pt x="1854" y="2504"/>
                    <a:pt x="1724" y="2895"/>
                    <a:pt x="1626" y="3285"/>
                  </a:cubicBezTo>
                  <a:cubicBezTo>
                    <a:pt x="1594" y="3480"/>
                    <a:pt x="1561" y="3675"/>
                    <a:pt x="1496" y="3870"/>
                  </a:cubicBezTo>
                  <a:cubicBezTo>
                    <a:pt x="1464" y="4065"/>
                    <a:pt x="1464" y="4228"/>
                    <a:pt x="1399" y="4390"/>
                  </a:cubicBezTo>
                  <a:cubicBezTo>
                    <a:pt x="1366" y="4553"/>
                    <a:pt x="1334" y="4748"/>
                    <a:pt x="1269" y="4911"/>
                  </a:cubicBezTo>
                  <a:cubicBezTo>
                    <a:pt x="1074" y="5626"/>
                    <a:pt x="878" y="6342"/>
                    <a:pt x="716" y="7090"/>
                  </a:cubicBezTo>
                  <a:cubicBezTo>
                    <a:pt x="553" y="7805"/>
                    <a:pt x="423" y="8520"/>
                    <a:pt x="293" y="9268"/>
                  </a:cubicBezTo>
                  <a:cubicBezTo>
                    <a:pt x="196" y="10016"/>
                    <a:pt x="130" y="10764"/>
                    <a:pt x="65" y="11512"/>
                  </a:cubicBezTo>
                  <a:cubicBezTo>
                    <a:pt x="65" y="11870"/>
                    <a:pt x="33" y="12260"/>
                    <a:pt x="33" y="12618"/>
                  </a:cubicBezTo>
                  <a:cubicBezTo>
                    <a:pt x="33" y="12943"/>
                    <a:pt x="0" y="13301"/>
                    <a:pt x="98" y="13626"/>
                  </a:cubicBezTo>
                  <a:cubicBezTo>
                    <a:pt x="261" y="14146"/>
                    <a:pt x="748" y="14374"/>
                    <a:pt x="1236" y="14504"/>
                  </a:cubicBezTo>
                  <a:cubicBezTo>
                    <a:pt x="1139" y="14406"/>
                    <a:pt x="1041" y="14309"/>
                    <a:pt x="976" y="14179"/>
                  </a:cubicBezTo>
                  <a:cubicBezTo>
                    <a:pt x="748" y="13821"/>
                    <a:pt x="651" y="13366"/>
                    <a:pt x="618" y="12943"/>
                  </a:cubicBezTo>
                  <a:cubicBezTo>
                    <a:pt x="228" y="10016"/>
                    <a:pt x="976" y="7057"/>
                    <a:pt x="2017" y="4325"/>
                  </a:cubicBezTo>
                  <a:cubicBezTo>
                    <a:pt x="2179" y="3903"/>
                    <a:pt x="2342" y="3480"/>
                    <a:pt x="2602" y="3155"/>
                  </a:cubicBezTo>
                  <a:cubicBezTo>
                    <a:pt x="2862" y="2895"/>
                    <a:pt x="3155" y="2667"/>
                    <a:pt x="3480" y="2472"/>
                  </a:cubicBezTo>
                  <a:cubicBezTo>
                    <a:pt x="4098" y="2114"/>
                    <a:pt x="4748" y="1756"/>
                    <a:pt x="5431" y="1464"/>
                  </a:cubicBezTo>
                  <a:cubicBezTo>
                    <a:pt x="5485" y="1464"/>
                    <a:pt x="5539" y="1441"/>
                    <a:pt x="5593" y="1396"/>
                  </a:cubicBezTo>
                  <a:lnTo>
                    <a:pt x="5593" y="1396"/>
                  </a:lnTo>
                  <a:cubicBezTo>
                    <a:pt x="5593" y="1397"/>
                    <a:pt x="5594" y="1398"/>
                    <a:pt x="5594" y="1399"/>
                  </a:cubicBezTo>
                  <a:lnTo>
                    <a:pt x="5626" y="1366"/>
                  </a:lnTo>
                  <a:lnTo>
                    <a:pt x="5626" y="1366"/>
                  </a:lnTo>
                  <a:cubicBezTo>
                    <a:pt x="5615" y="1377"/>
                    <a:pt x="5604" y="1387"/>
                    <a:pt x="5593" y="1396"/>
                  </a:cubicBezTo>
                  <a:lnTo>
                    <a:pt x="5593" y="1396"/>
                  </a:lnTo>
                  <a:cubicBezTo>
                    <a:pt x="5561" y="1267"/>
                    <a:pt x="5528" y="1138"/>
                    <a:pt x="5464" y="1008"/>
                  </a:cubicBezTo>
                  <a:cubicBezTo>
                    <a:pt x="5334" y="748"/>
                    <a:pt x="5171" y="521"/>
                    <a:pt x="4976" y="326"/>
                  </a:cubicBezTo>
                  <a:cubicBezTo>
                    <a:pt x="4878" y="260"/>
                    <a:pt x="4781" y="163"/>
                    <a:pt x="4683" y="98"/>
                  </a:cubicBezTo>
                  <a:cubicBezTo>
                    <a:pt x="4618" y="65"/>
                    <a:pt x="4553" y="33"/>
                    <a:pt x="4521"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7" name="Google Shape;9807;p107"/>
            <p:cNvSpPr/>
            <p:nvPr/>
          </p:nvSpPr>
          <p:spPr>
            <a:xfrm>
              <a:off x="3195775" y="1933925"/>
              <a:ext cx="70750" cy="28950"/>
            </a:xfrm>
            <a:custGeom>
              <a:avLst/>
              <a:gdLst/>
              <a:ahLst/>
              <a:cxnLst/>
              <a:rect l="l" t="t" r="r" b="b"/>
              <a:pathLst>
                <a:path w="2830" h="1158" extrusionOk="0">
                  <a:moveTo>
                    <a:pt x="1106" y="0"/>
                  </a:moveTo>
                  <a:cubicBezTo>
                    <a:pt x="846" y="0"/>
                    <a:pt x="618" y="0"/>
                    <a:pt x="391" y="65"/>
                  </a:cubicBezTo>
                  <a:cubicBezTo>
                    <a:pt x="293" y="98"/>
                    <a:pt x="0" y="228"/>
                    <a:pt x="65" y="358"/>
                  </a:cubicBezTo>
                  <a:cubicBezTo>
                    <a:pt x="91" y="410"/>
                    <a:pt x="159" y="426"/>
                    <a:pt x="237" y="426"/>
                  </a:cubicBezTo>
                  <a:cubicBezTo>
                    <a:pt x="354" y="426"/>
                    <a:pt x="495" y="391"/>
                    <a:pt x="553" y="391"/>
                  </a:cubicBezTo>
                  <a:cubicBezTo>
                    <a:pt x="943" y="391"/>
                    <a:pt x="1366" y="521"/>
                    <a:pt x="1724" y="716"/>
                  </a:cubicBezTo>
                  <a:cubicBezTo>
                    <a:pt x="1952" y="813"/>
                    <a:pt x="2147" y="976"/>
                    <a:pt x="2374" y="1106"/>
                  </a:cubicBezTo>
                  <a:cubicBezTo>
                    <a:pt x="2453" y="1126"/>
                    <a:pt x="2544" y="1158"/>
                    <a:pt x="2626" y="1158"/>
                  </a:cubicBezTo>
                  <a:cubicBezTo>
                    <a:pt x="2678" y="1158"/>
                    <a:pt x="2726" y="1144"/>
                    <a:pt x="2765" y="1106"/>
                  </a:cubicBezTo>
                  <a:cubicBezTo>
                    <a:pt x="2797" y="1041"/>
                    <a:pt x="2830" y="1008"/>
                    <a:pt x="2830" y="943"/>
                  </a:cubicBezTo>
                  <a:cubicBezTo>
                    <a:pt x="2830" y="651"/>
                    <a:pt x="2635" y="456"/>
                    <a:pt x="2374" y="293"/>
                  </a:cubicBezTo>
                  <a:cubicBezTo>
                    <a:pt x="2017" y="98"/>
                    <a:pt x="1529" y="33"/>
                    <a:pt x="1106"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8" name="Google Shape;9808;p107"/>
            <p:cNvSpPr/>
            <p:nvPr/>
          </p:nvSpPr>
          <p:spPr>
            <a:xfrm>
              <a:off x="3286025" y="1926075"/>
              <a:ext cx="46350" cy="23650"/>
            </a:xfrm>
            <a:custGeom>
              <a:avLst/>
              <a:gdLst/>
              <a:ahLst/>
              <a:cxnLst/>
              <a:rect l="l" t="t" r="r" b="b"/>
              <a:pathLst>
                <a:path w="1854" h="946" extrusionOk="0">
                  <a:moveTo>
                    <a:pt x="971" y="1"/>
                  </a:moveTo>
                  <a:cubicBezTo>
                    <a:pt x="755" y="1"/>
                    <a:pt x="541" y="22"/>
                    <a:pt x="390" y="22"/>
                  </a:cubicBezTo>
                  <a:cubicBezTo>
                    <a:pt x="293" y="22"/>
                    <a:pt x="195" y="22"/>
                    <a:pt x="163" y="87"/>
                  </a:cubicBezTo>
                  <a:cubicBezTo>
                    <a:pt x="98" y="119"/>
                    <a:pt x="98" y="184"/>
                    <a:pt x="65" y="217"/>
                  </a:cubicBezTo>
                  <a:cubicBezTo>
                    <a:pt x="0" y="347"/>
                    <a:pt x="0" y="510"/>
                    <a:pt x="0" y="640"/>
                  </a:cubicBezTo>
                  <a:cubicBezTo>
                    <a:pt x="0" y="705"/>
                    <a:pt x="0" y="770"/>
                    <a:pt x="33" y="802"/>
                  </a:cubicBezTo>
                  <a:cubicBezTo>
                    <a:pt x="65" y="835"/>
                    <a:pt x="130" y="867"/>
                    <a:pt x="195" y="867"/>
                  </a:cubicBezTo>
                  <a:cubicBezTo>
                    <a:pt x="428" y="921"/>
                    <a:pt x="671" y="945"/>
                    <a:pt x="918" y="945"/>
                  </a:cubicBezTo>
                  <a:cubicBezTo>
                    <a:pt x="1119" y="945"/>
                    <a:pt x="1324" y="929"/>
                    <a:pt x="1529" y="900"/>
                  </a:cubicBezTo>
                  <a:cubicBezTo>
                    <a:pt x="1626" y="867"/>
                    <a:pt x="1756" y="835"/>
                    <a:pt x="1789" y="737"/>
                  </a:cubicBezTo>
                  <a:cubicBezTo>
                    <a:pt x="1854" y="672"/>
                    <a:pt x="1854" y="542"/>
                    <a:pt x="1821" y="444"/>
                  </a:cubicBezTo>
                  <a:cubicBezTo>
                    <a:pt x="1758" y="68"/>
                    <a:pt x="1360" y="1"/>
                    <a:pt x="971"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9" name="Google Shape;9809;p107"/>
            <p:cNvSpPr/>
            <p:nvPr/>
          </p:nvSpPr>
          <p:spPr>
            <a:xfrm>
              <a:off x="3277875" y="2115225"/>
              <a:ext cx="3275" cy="825"/>
            </a:xfrm>
            <a:custGeom>
              <a:avLst/>
              <a:gdLst/>
              <a:ahLst/>
              <a:cxnLst/>
              <a:rect l="l" t="t" r="r" b="b"/>
              <a:pathLst>
                <a:path w="131" h="33" extrusionOk="0">
                  <a:moveTo>
                    <a:pt x="1" y="0"/>
                  </a:moveTo>
                  <a:lnTo>
                    <a:pt x="1" y="0"/>
                  </a:lnTo>
                  <a:cubicBezTo>
                    <a:pt x="33" y="33"/>
                    <a:pt x="66" y="33"/>
                    <a:pt x="131" y="33"/>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0" name="Google Shape;9810;p107"/>
            <p:cNvSpPr/>
            <p:nvPr/>
          </p:nvSpPr>
          <p:spPr>
            <a:xfrm>
              <a:off x="3299825" y="2001400"/>
              <a:ext cx="165875" cy="113850"/>
            </a:xfrm>
            <a:custGeom>
              <a:avLst/>
              <a:gdLst/>
              <a:ahLst/>
              <a:cxnLst/>
              <a:rect l="l" t="t" r="r" b="b"/>
              <a:pathLst>
                <a:path w="6635" h="4554" extrusionOk="0">
                  <a:moveTo>
                    <a:pt x="6310" y="1"/>
                  </a:moveTo>
                  <a:cubicBezTo>
                    <a:pt x="6310" y="1"/>
                    <a:pt x="6277" y="1"/>
                    <a:pt x="6277" y="33"/>
                  </a:cubicBezTo>
                  <a:cubicBezTo>
                    <a:pt x="6180" y="66"/>
                    <a:pt x="6147" y="196"/>
                    <a:pt x="6115" y="293"/>
                  </a:cubicBezTo>
                  <a:cubicBezTo>
                    <a:pt x="6082" y="618"/>
                    <a:pt x="6180" y="976"/>
                    <a:pt x="6017" y="1269"/>
                  </a:cubicBezTo>
                  <a:cubicBezTo>
                    <a:pt x="5911" y="1482"/>
                    <a:pt x="5665" y="1611"/>
                    <a:pt x="5426" y="1611"/>
                  </a:cubicBezTo>
                  <a:cubicBezTo>
                    <a:pt x="5299" y="1611"/>
                    <a:pt x="5175" y="1575"/>
                    <a:pt x="5074" y="1496"/>
                  </a:cubicBezTo>
                  <a:cubicBezTo>
                    <a:pt x="4976" y="1464"/>
                    <a:pt x="4911" y="1366"/>
                    <a:pt x="4814" y="1334"/>
                  </a:cubicBezTo>
                  <a:cubicBezTo>
                    <a:pt x="4767" y="1316"/>
                    <a:pt x="4720" y="1308"/>
                    <a:pt x="4673" y="1308"/>
                  </a:cubicBezTo>
                  <a:cubicBezTo>
                    <a:pt x="4463" y="1308"/>
                    <a:pt x="4264" y="1473"/>
                    <a:pt x="4131" y="1659"/>
                  </a:cubicBezTo>
                  <a:cubicBezTo>
                    <a:pt x="3773" y="2147"/>
                    <a:pt x="3578" y="2700"/>
                    <a:pt x="3220" y="3187"/>
                  </a:cubicBezTo>
                  <a:cubicBezTo>
                    <a:pt x="2830" y="3675"/>
                    <a:pt x="2245" y="4000"/>
                    <a:pt x="1659" y="4228"/>
                  </a:cubicBezTo>
                  <a:cubicBezTo>
                    <a:pt x="1107" y="4391"/>
                    <a:pt x="554" y="4488"/>
                    <a:pt x="1" y="4553"/>
                  </a:cubicBezTo>
                  <a:cubicBezTo>
                    <a:pt x="749" y="4553"/>
                    <a:pt x="1529" y="4553"/>
                    <a:pt x="2277" y="4488"/>
                  </a:cubicBezTo>
                  <a:cubicBezTo>
                    <a:pt x="2603" y="4456"/>
                    <a:pt x="2960" y="4391"/>
                    <a:pt x="3253" y="4228"/>
                  </a:cubicBezTo>
                  <a:cubicBezTo>
                    <a:pt x="3513" y="4098"/>
                    <a:pt x="3741" y="3870"/>
                    <a:pt x="3936" y="3643"/>
                  </a:cubicBezTo>
                  <a:cubicBezTo>
                    <a:pt x="4261" y="3187"/>
                    <a:pt x="4424" y="2635"/>
                    <a:pt x="4586" y="2082"/>
                  </a:cubicBezTo>
                  <a:cubicBezTo>
                    <a:pt x="4586" y="2017"/>
                    <a:pt x="4586" y="1919"/>
                    <a:pt x="4619" y="1822"/>
                  </a:cubicBezTo>
                  <a:cubicBezTo>
                    <a:pt x="4619" y="1789"/>
                    <a:pt x="4651" y="1724"/>
                    <a:pt x="4651" y="1692"/>
                  </a:cubicBezTo>
                  <a:cubicBezTo>
                    <a:pt x="4651" y="1626"/>
                    <a:pt x="4651" y="1561"/>
                    <a:pt x="4684" y="1496"/>
                  </a:cubicBezTo>
                  <a:cubicBezTo>
                    <a:pt x="4716" y="1464"/>
                    <a:pt x="4749" y="1464"/>
                    <a:pt x="4814" y="1464"/>
                  </a:cubicBezTo>
                  <a:cubicBezTo>
                    <a:pt x="4827" y="1450"/>
                    <a:pt x="4841" y="1443"/>
                    <a:pt x="4854" y="1443"/>
                  </a:cubicBezTo>
                  <a:cubicBezTo>
                    <a:pt x="4873" y="1443"/>
                    <a:pt x="4892" y="1458"/>
                    <a:pt x="4911" y="1496"/>
                  </a:cubicBezTo>
                  <a:cubicBezTo>
                    <a:pt x="4911" y="1496"/>
                    <a:pt x="4944" y="1529"/>
                    <a:pt x="4944" y="1561"/>
                  </a:cubicBezTo>
                  <a:cubicBezTo>
                    <a:pt x="4944" y="1594"/>
                    <a:pt x="4944" y="1626"/>
                    <a:pt x="4944" y="1659"/>
                  </a:cubicBezTo>
                  <a:cubicBezTo>
                    <a:pt x="4944" y="1724"/>
                    <a:pt x="4944" y="1789"/>
                    <a:pt x="4944" y="1854"/>
                  </a:cubicBezTo>
                  <a:cubicBezTo>
                    <a:pt x="4911" y="1919"/>
                    <a:pt x="4911" y="1984"/>
                    <a:pt x="4879" y="2017"/>
                  </a:cubicBezTo>
                  <a:cubicBezTo>
                    <a:pt x="4879" y="2049"/>
                    <a:pt x="4879" y="2082"/>
                    <a:pt x="4846" y="2114"/>
                  </a:cubicBezTo>
                  <a:cubicBezTo>
                    <a:pt x="4911" y="2147"/>
                    <a:pt x="4944" y="2147"/>
                    <a:pt x="5009" y="2179"/>
                  </a:cubicBezTo>
                  <a:cubicBezTo>
                    <a:pt x="5107" y="2212"/>
                    <a:pt x="5172" y="2244"/>
                    <a:pt x="5269" y="2244"/>
                  </a:cubicBezTo>
                  <a:cubicBezTo>
                    <a:pt x="5310" y="2252"/>
                    <a:pt x="5352" y="2257"/>
                    <a:pt x="5396" y="2257"/>
                  </a:cubicBezTo>
                  <a:cubicBezTo>
                    <a:pt x="5527" y="2257"/>
                    <a:pt x="5667" y="2220"/>
                    <a:pt x="5789" y="2147"/>
                  </a:cubicBezTo>
                  <a:cubicBezTo>
                    <a:pt x="6342" y="1887"/>
                    <a:pt x="6635" y="1204"/>
                    <a:pt x="6537" y="586"/>
                  </a:cubicBezTo>
                  <a:cubicBezTo>
                    <a:pt x="6505" y="358"/>
                    <a:pt x="6440" y="163"/>
                    <a:pt x="6310"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1" name="Google Shape;9811;p107"/>
            <p:cNvSpPr/>
            <p:nvPr/>
          </p:nvSpPr>
          <p:spPr>
            <a:xfrm>
              <a:off x="3577075" y="1868075"/>
              <a:ext cx="4900" cy="9775"/>
            </a:xfrm>
            <a:custGeom>
              <a:avLst/>
              <a:gdLst/>
              <a:ahLst/>
              <a:cxnLst/>
              <a:rect l="l" t="t" r="r" b="b"/>
              <a:pathLst>
                <a:path w="196" h="391" extrusionOk="0">
                  <a:moveTo>
                    <a:pt x="130" y="0"/>
                  </a:moveTo>
                  <a:cubicBezTo>
                    <a:pt x="98" y="0"/>
                    <a:pt x="65" y="0"/>
                    <a:pt x="65" y="33"/>
                  </a:cubicBezTo>
                  <a:cubicBezTo>
                    <a:pt x="33" y="98"/>
                    <a:pt x="33" y="130"/>
                    <a:pt x="33" y="195"/>
                  </a:cubicBezTo>
                  <a:cubicBezTo>
                    <a:pt x="0" y="195"/>
                    <a:pt x="0" y="228"/>
                    <a:pt x="0" y="260"/>
                  </a:cubicBezTo>
                  <a:cubicBezTo>
                    <a:pt x="0" y="293"/>
                    <a:pt x="0" y="326"/>
                    <a:pt x="0" y="358"/>
                  </a:cubicBezTo>
                  <a:cubicBezTo>
                    <a:pt x="0" y="358"/>
                    <a:pt x="0" y="391"/>
                    <a:pt x="33" y="391"/>
                  </a:cubicBezTo>
                  <a:cubicBezTo>
                    <a:pt x="33" y="391"/>
                    <a:pt x="33" y="391"/>
                    <a:pt x="65" y="358"/>
                  </a:cubicBezTo>
                  <a:cubicBezTo>
                    <a:pt x="65" y="326"/>
                    <a:pt x="98" y="326"/>
                    <a:pt x="98" y="293"/>
                  </a:cubicBezTo>
                  <a:lnTo>
                    <a:pt x="130" y="195"/>
                  </a:lnTo>
                  <a:cubicBezTo>
                    <a:pt x="130" y="163"/>
                    <a:pt x="163" y="98"/>
                    <a:pt x="163" y="65"/>
                  </a:cubicBezTo>
                  <a:cubicBezTo>
                    <a:pt x="195" y="33"/>
                    <a:pt x="163" y="0"/>
                    <a:pt x="1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2" name="Google Shape;9812;p107"/>
            <p:cNvSpPr/>
            <p:nvPr/>
          </p:nvSpPr>
          <p:spPr>
            <a:xfrm>
              <a:off x="3233175" y="1691875"/>
              <a:ext cx="281325" cy="29075"/>
            </a:xfrm>
            <a:custGeom>
              <a:avLst/>
              <a:gdLst/>
              <a:ahLst/>
              <a:cxnLst/>
              <a:rect l="l" t="t" r="r" b="b"/>
              <a:pathLst>
                <a:path w="11253" h="1163" extrusionOk="0">
                  <a:moveTo>
                    <a:pt x="4577" y="0"/>
                  </a:moveTo>
                  <a:cubicBezTo>
                    <a:pt x="3854" y="0"/>
                    <a:pt x="3121" y="79"/>
                    <a:pt x="2407" y="252"/>
                  </a:cubicBezTo>
                  <a:cubicBezTo>
                    <a:pt x="1952" y="349"/>
                    <a:pt x="1496" y="479"/>
                    <a:pt x="1041" y="642"/>
                  </a:cubicBezTo>
                  <a:cubicBezTo>
                    <a:pt x="813" y="740"/>
                    <a:pt x="586" y="805"/>
                    <a:pt x="358" y="902"/>
                  </a:cubicBezTo>
                  <a:cubicBezTo>
                    <a:pt x="228" y="967"/>
                    <a:pt x="130" y="1032"/>
                    <a:pt x="0" y="1097"/>
                  </a:cubicBezTo>
                  <a:cubicBezTo>
                    <a:pt x="163" y="1097"/>
                    <a:pt x="293" y="1097"/>
                    <a:pt x="423" y="1162"/>
                  </a:cubicBezTo>
                  <a:cubicBezTo>
                    <a:pt x="618" y="1097"/>
                    <a:pt x="813" y="1000"/>
                    <a:pt x="976" y="935"/>
                  </a:cubicBezTo>
                  <a:cubicBezTo>
                    <a:pt x="2205" y="351"/>
                    <a:pt x="3550" y="86"/>
                    <a:pt x="4874" y="86"/>
                  </a:cubicBezTo>
                  <a:cubicBezTo>
                    <a:pt x="4951" y="86"/>
                    <a:pt x="5029" y="87"/>
                    <a:pt x="5106" y="89"/>
                  </a:cubicBezTo>
                  <a:cubicBezTo>
                    <a:pt x="5008" y="187"/>
                    <a:pt x="4878" y="349"/>
                    <a:pt x="4943" y="447"/>
                  </a:cubicBezTo>
                  <a:cubicBezTo>
                    <a:pt x="5008" y="512"/>
                    <a:pt x="5073" y="512"/>
                    <a:pt x="5138" y="512"/>
                  </a:cubicBezTo>
                  <a:cubicBezTo>
                    <a:pt x="6667" y="740"/>
                    <a:pt x="8228" y="675"/>
                    <a:pt x="9756" y="805"/>
                  </a:cubicBezTo>
                  <a:cubicBezTo>
                    <a:pt x="10244" y="870"/>
                    <a:pt x="10764" y="935"/>
                    <a:pt x="11252" y="1032"/>
                  </a:cubicBezTo>
                  <a:cubicBezTo>
                    <a:pt x="10472" y="675"/>
                    <a:pt x="9626" y="447"/>
                    <a:pt x="8748" y="382"/>
                  </a:cubicBezTo>
                  <a:cubicBezTo>
                    <a:pt x="8424" y="344"/>
                    <a:pt x="8089" y="328"/>
                    <a:pt x="7756" y="328"/>
                  </a:cubicBezTo>
                  <a:cubicBezTo>
                    <a:pt x="7521" y="328"/>
                    <a:pt x="7286" y="336"/>
                    <a:pt x="7057" y="349"/>
                  </a:cubicBezTo>
                  <a:cubicBezTo>
                    <a:pt x="6764" y="349"/>
                    <a:pt x="6472" y="382"/>
                    <a:pt x="6179" y="382"/>
                  </a:cubicBezTo>
                  <a:cubicBezTo>
                    <a:pt x="5886" y="414"/>
                    <a:pt x="5594" y="447"/>
                    <a:pt x="5301" y="447"/>
                  </a:cubicBezTo>
                  <a:cubicBezTo>
                    <a:pt x="5269" y="447"/>
                    <a:pt x="5269" y="382"/>
                    <a:pt x="5301" y="382"/>
                  </a:cubicBezTo>
                  <a:cubicBezTo>
                    <a:pt x="5464" y="317"/>
                    <a:pt x="5594" y="284"/>
                    <a:pt x="5724" y="284"/>
                  </a:cubicBezTo>
                  <a:cubicBezTo>
                    <a:pt x="5951" y="219"/>
                    <a:pt x="6179" y="219"/>
                    <a:pt x="6439" y="187"/>
                  </a:cubicBezTo>
                  <a:cubicBezTo>
                    <a:pt x="6049" y="122"/>
                    <a:pt x="5659" y="57"/>
                    <a:pt x="5269" y="24"/>
                  </a:cubicBezTo>
                  <a:cubicBezTo>
                    <a:pt x="5040" y="8"/>
                    <a:pt x="4809" y="0"/>
                    <a:pt x="4577"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3" name="Google Shape;9813;p107"/>
            <p:cNvSpPr/>
            <p:nvPr/>
          </p:nvSpPr>
          <p:spPr>
            <a:xfrm>
              <a:off x="2194975" y="1096550"/>
              <a:ext cx="184575" cy="247975"/>
            </a:xfrm>
            <a:custGeom>
              <a:avLst/>
              <a:gdLst/>
              <a:ahLst/>
              <a:cxnLst/>
              <a:rect l="l" t="t" r="r" b="b"/>
              <a:pathLst>
                <a:path w="7383" h="9919" extrusionOk="0">
                  <a:moveTo>
                    <a:pt x="33" y="0"/>
                  </a:moveTo>
                  <a:cubicBezTo>
                    <a:pt x="1" y="65"/>
                    <a:pt x="33" y="163"/>
                    <a:pt x="33" y="261"/>
                  </a:cubicBezTo>
                  <a:cubicBezTo>
                    <a:pt x="98" y="553"/>
                    <a:pt x="196" y="846"/>
                    <a:pt x="261" y="1106"/>
                  </a:cubicBezTo>
                  <a:cubicBezTo>
                    <a:pt x="619" y="2244"/>
                    <a:pt x="1139" y="3317"/>
                    <a:pt x="1692" y="4358"/>
                  </a:cubicBezTo>
                  <a:cubicBezTo>
                    <a:pt x="1789" y="4456"/>
                    <a:pt x="1887" y="4553"/>
                    <a:pt x="1984" y="4651"/>
                  </a:cubicBezTo>
                  <a:cubicBezTo>
                    <a:pt x="2147" y="4813"/>
                    <a:pt x="2310" y="4976"/>
                    <a:pt x="2440" y="5138"/>
                  </a:cubicBezTo>
                  <a:cubicBezTo>
                    <a:pt x="2602" y="5301"/>
                    <a:pt x="2732" y="5464"/>
                    <a:pt x="2830" y="5626"/>
                  </a:cubicBezTo>
                  <a:cubicBezTo>
                    <a:pt x="2928" y="5724"/>
                    <a:pt x="2993" y="5821"/>
                    <a:pt x="3058" y="5919"/>
                  </a:cubicBezTo>
                  <a:cubicBezTo>
                    <a:pt x="3090" y="6016"/>
                    <a:pt x="3155" y="6114"/>
                    <a:pt x="3188" y="6212"/>
                  </a:cubicBezTo>
                  <a:cubicBezTo>
                    <a:pt x="3234" y="6258"/>
                    <a:pt x="3198" y="6304"/>
                    <a:pt x="3151" y="6304"/>
                  </a:cubicBezTo>
                  <a:cubicBezTo>
                    <a:pt x="3131" y="6304"/>
                    <a:pt x="3109" y="6296"/>
                    <a:pt x="3090" y="6277"/>
                  </a:cubicBezTo>
                  <a:cubicBezTo>
                    <a:pt x="2960" y="6114"/>
                    <a:pt x="2830" y="5951"/>
                    <a:pt x="2667" y="5789"/>
                  </a:cubicBezTo>
                  <a:cubicBezTo>
                    <a:pt x="2537" y="5626"/>
                    <a:pt x="2407" y="5464"/>
                    <a:pt x="2245" y="5301"/>
                  </a:cubicBezTo>
                  <a:cubicBezTo>
                    <a:pt x="2147" y="5171"/>
                    <a:pt x="2017" y="5041"/>
                    <a:pt x="1887" y="4911"/>
                  </a:cubicBezTo>
                  <a:cubicBezTo>
                    <a:pt x="1757" y="4781"/>
                    <a:pt x="1627" y="4618"/>
                    <a:pt x="1464" y="4521"/>
                  </a:cubicBezTo>
                  <a:cubicBezTo>
                    <a:pt x="1414" y="4495"/>
                    <a:pt x="1358" y="4480"/>
                    <a:pt x="1306" y="4480"/>
                  </a:cubicBezTo>
                  <a:cubicBezTo>
                    <a:pt x="1223" y="4480"/>
                    <a:pt x="1146" y="4519"/>
                    <a:pt x="1106" y="4618"/>
                  </a:cubicBezTo>
                  <a:cubicBezTo>
                    <a:pt x="1074" y="4748"/>
                    <a:pt x="1139" y="4943"/>
                    <a:pt x="1204" y="5073"/>
                  </a:cubicBezTo>
                  <a:cubicBezTo>
                    <a:pt x="1399" y="5431"/>
                    <a:pt x="1594" y="5756"/>
                    <a:pt x="1789" y="6081"/>
                  </a:cubicBezTo>
                  <a:cubicBezTo>
                    <a:pt x="1887" y="6244"/>
                    <a:pt x="2017" y="6407"/>
                    <a:pt x="2115" y="6602"/>
                  </a:cubicBezTo>
                  <a:cubicBezTo>
                    <a:pt x="2212" y="6732"/>
                    <a:pt x="2342" y="6894"/>
                    <a:pt x="2375" y="7057"/>
                  </a:cubicBezTo>
                  <a:cubicBezTo>
                    <a:pt x="2407" y="7090"/>
                    <a:pt x="2407" y="7122"/>
                    <a:pt x="2375" y="7122"/>
                  </a:cubicBezTo>
                  <a:cubicBezTo>
                    <a:pt x="2440" y="7220"/>
                    <a:pt x="2472" y="7317"/>
                    <a:pt x="2537" y="7415"/>
                  </a:cubicBezTo>
                  <a:cubicBezTo>
                    <a:pt x="2602" y="7577"/>
                    <a:pt x="2700" y="7740"/>
                    <a:pt x="2765" y="7903"/>
                  </a:cubicBezTo>
                  <a:cubicBezTo>
                    <a:pt x="2928" y="8195"/>
                    <a:pt x="3123" y="8455"/>
                    <a:pt x="3350" y="8651"/>
                  </a:cubicBezTo>
                  <a:cubicBezTo>
                    <a:pt x="3610" y="8878"/>
                    <a:pt x="3903" y="9041"/>
                    <a:pt x="4196" y="9138"/>
                  </a:cubicBezTo>
                  <a:cubicBezTo>
                    <a:pt x="4521" y="9236"/>
                    <a:pt x="4846" y="9268"/>
                    <a:pt x="5171" y="9301"/>
                  </a:cubicBezTo>
                  <a:cubicBezTo>
                    <a:pt x="5334" y="9301"/>
                    <a:pt x="5497" y="9333"/>
                    <a:pt x="5659" y="9333"/>
                  </a:cubicBezTo>
                  <a:cubicBezTo>
                    <a:pt x="5724" y="9333"/>
                    <a:pt x="5818" y="9319"/>
                    <a:pt x="5902" y="9319"/>
                  </a:cubicBezTo>
                  <a:cubicBezTo>
                    <a:pt x="5945" y="9319"/>
                    <a:pt x="5984" y="9323"/>
                    <a:pt x="6017" y="9333"/>
                  </a:cubicBezTo>
                  <a:cubicBezTo>
                    <a:pt x="6017" y="9301"/>
                    <a:pt x="6017" y="9301"/>
                    <a:pt x="6017" y="9301"/>
                  </a:cubicBezTo>
                  <a:cubicBezTo>
                    <a:pt x="6114" y="9301"/>
                    <a:pt x="6212" y="9366"/>
                    <a:pt x="6277" y="9431"/>
                  </a:cubicBezTo>
                  <a:cubicBezTo>
                    <a:pt x="6342" y="9464"/>
                    <a:pt x="6407" y="9529"/>
                    <a:pt x="6440" y="9561"/>
                  </a:cubicBezTo>
                  <a:cubicBezTo>
                    <a:pt x="6537" y="9659"/>
                    <a:pt x="6635" y="9789"/>
                    <a:pt x="6700" y="9919"/>
                  </a:cubicBezTo>
                  <a:cubicBezTo>
                    <a:pt x="6927" y="9691"/>
                    <a:pt x="7155" y="9464"/>
                    <a:pt x="7383" y="9268"/>
                  </a:cubicBezTo>
                  <a:lnTo>
                    <a:pt x="7350" y="9268"/>
                  </a:lnTo>
                  <a:cubicBezTo>
                    <a:pt x="6992" y="8911"/>
                    <a:pt x="6602" y="8585"/>
                    <a:pt x="6212" y="8293"/>
                  </a:cubicBezTo>
                  <a:cubicBezTo>
                    <a:pt x="5887" y="8065"/>
                    <a:pt x="5529" y="7870"/>
                    <a:pt x="5139" y="7740"/>
                  </a:cubicBezTo>
                  <a:cubicBezTo>
                    <a:pt x="4684" y="7610"/>
                    <a:pt x="4228" y="7577"/>
                    <a:pt x="3806" y="7382"/>
                  </a:cubicBezTo>
                  <a:cubicBezTo>
                    <a:pt x="3643" y="7317"/>
                    <a:pt x="3480" y="7220"/>
                    <a:pt x="3383" y="7090"/>
                  </a:cubicBezTo>
                  <a:cubicBezTo>
                    <a:pt x="3188" y="6764"/>
                    <a:pt x="3318" y="6374"/>
                    <a:pt x="3285" y="5984"/>
                  </a:cubicBezTo>
                  <a:cubicBezTo>
                    <a:pt x="3188" y="5236"/>
                    <a:pt x="2505" y="4781"/>
                    <a:pt x="1984" y="4260"/>
                  </a:cubicBezTo>
                  <a:cubicBezTo>
                    <a:pt x="879" y="3155"/>
                    <a:pt x="521" y="1561"/>
                    <a:pt x="66" y="65"/>
                  </a:cubicBezTo>
                  <a:cubicBezTo>
                    <a:pt x="66" y="33"/>
                    <a:pt x="33" y="33"/>
                    <a:pt x="33"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4" name="Google Shape;9814;p107"/>
            <p:cNvSpPr/>
            <p:nvPr/>
          </p:nvSpPr>
          <p:spPr>
            <a:xfrm>
              <a:off x="3068950" y="2273075"/>
              <a:ext cx="276450" cy="112900"/>
            </a:xfrm>
            <a:custGeom>
              <a:avLst/>
              <a:gdLst/>
              <a:ahLst/>
              <a:cxnLst/>
              <a:rect l="l" t="t" r="r" b="b"/>
              <a:pathLst>
                <a:path w="11058" h="4516" extrusionOk="0">
                  <a:moveTo>
                    <a:pt x="422" y="0"/>
                  </a:moveTo>
                  <a:cubicBezTo>
                    <a:pt x="269" y="0"/>
                    <a:pt x="126" y="18"/>
                    <a:pt x="0" y="60"/>
                  </a:cubicBezTo>
                  <a:cubicBezTo>
                    <a:pt x="98" y="158"/>
                    <a:pt x="261" y="223"/>
                    <a:pt x="391" y="255"/>
                  </a:cubicBezTo>
                  <a:cubicBezTo>
                    <a:pt x="1496" y="548"/>
                    <a:pt x="2634" y="808"/>
                    <a:pt x="3740" y="1101"/>
                  </a:cubicBezTo>
                  <a:cubicBezTo>
                    <a:pt x="3805" y="1101"/>
                    <a:pt x="3805" y="1133"/>
                    <a:pt x="3838" y="1166"/>
                  </a:cubicBezTo>
                  <a:lnTo>
                    <a:pt x="4033" y="1198"/>
                  </a:lnTo>
                  <a:cubicBezTo>
                    <a:pt x="4586" y="1263"/>
                    <a:pt x="5138" y="1361"/>
                    <a:pt x="5659" y="1556"/>
                  </a:cubicBezTo>
                  <a:cubicBezTo>
                    <a:pt x="5746" y="1585"/>
                    <a:pt x="5704" y="1691"/>
                    <a:pt x="5624" y="1691"/>
                  </a:cubicBezTo>
                  <a:cubicBezTo>
                    <a:pt x="5615" y="1691"/>
                    <a:pt x="5604" y="1690"/>
                    <a:pt x="5594" y="1686"/>
                  </a:cubicBezTo>
                  <a:cubicBezTo>
                    <a:pt x="5041" y="1588"/>
                    <a:pt x="4488" y="1458"/>
                    <a:pt x="3935" y="1393"/>
                  </a:cubicBezTo>
                  <a:cubicBezTo>
                    <a:pt x="3447" y="1328"/>
                    <a:pt x="2927" y="1296"/>
                    <a:pt x="2439" y="1296"/>
                  </a:cubicBezTo>
                  <a:cubicBezTo>
                    <a:pt x="2309" y="1296"/>
                    <a:pt x="2082" y="1296"/>
                    <a:pt x="2049" y="1458"/>
                  </a:cubicBezTo>
                  <a:cubicBezTo>
                    <a:pt x="1984" y="1654"/>
                    <a:pt x="2309" y="1751"/>
                    <a:pt x="2472" y="1784"/>
                  </a:cubicBezTo>
                  <a:cubicBezTo>
                    <a:pt x="2992" y="1881"/>
                    <a:pt x="3480" y="2011"/>
                    <a:pt x="3968" y="2109"/>
                  </a:cubicBezTo>
                  <a:lnTo>
                    <a:pt x="4716" y="2271"/>
                  </a:lnTo>
                  <a:cubicBezTo>
                    <a:pt x="4976" y="2336"/>
                    <a:pt x="5236" y="2369"/>
                    <a:pt x="5464" y="2466"/>
                  </a:cubicBezTo>
                  <a:cubicBezTo>
                    <a:pt x="5582" y="2526"/>
                    <a:pt x="5512" y="2666"/>
                    <a:pt x="5425" y="2666"/>
                  </a:cubicBezTo>
                  <a:cubicBezTo>
                    <a:pt x="5416" y="2666"/>
                    <a:pt x="5407" y="2665"/>
                    <a:pt x="5399" y="2662"/>
                  </a:cubicBezTo>
                  <a:cubicBezTo>
                    <a:pt x="5236" y="2662"/>
                    <a:pt x="5073" y="2597"/>
                    <a:pt x="4911" y="2564"/>
                  </a:cubicBezTo>
                  <a:lnTo>
                    <a:pt x="4911" y="2564"/>
                  </a:lnTo>
                  <a:cubicBezTo>
                    <a:pt x="5204" y="2727"/>
                    <a:pt x="5464" y="2889"/>
                    <a:pt x="5756" y="3052"/>
                  </a:cubicBezTo>
                  <a:cubicBezTo>
                    <a:pt x="6504" y="3410"/>
                    <a:pt x="7252" y="3702"/>
                    <a:pt x="8065" y="3930"/>
                  </a:cubicBezTo>
                  <a:cubicBezTo>
                    <a:pt x="8455" y="4027"/>
                    <a:pt x="8846" y="4092"/>
                    <a:pt x="9268" y="4158"/>
                  </a:cubicBezTo>
                  <a:cubicBezTo>
                    <a:pt x="9659" y="4223"/>
                    <a:pt x="10081" y="4255"/>
                    <a:pt x="10472" y="4320"/>
                  </a:cubicBezTo>
                  <a:cubicBezTo>
                    <a:pt x="10537" y="4320"/>
                    <a:pt x="10569" y="4353"/>
                    <a:pt x="10569" y="4418"/>
                  </a:cubicBezTo>
                  <a:cubicBezTo>
                    <a:pt x="10634" y="4418"/>
                    <a:pt x="10667" y="4418"/>
                    <a:pt x="10699" y="4450"/>
                  </a:cubicBezTo>
                  <a:cubicBezTo>
                    <a:pt x="10732" y="4483"/>
                    <a:pt x="10764" y="4483"/>
                    <a:pt x="10797" y="4515"/>
                  </a:cubicBezTo>
                  <a:cubicBezTo>
                    <a:pt x="10862" y="4288"/>
                    <a:pt x="10959" y="3995"/>
                    <a:pt x="11057" y="3637"/>
                  </a:cubicBezTo>
                  <a:cubicBezTo>
                    <a:pt x="9333" y="3442"/>
                    <a:pt x="7675" y="2889"/>
                    <a:pt x="6179" y="2076"/>
                  </a:cubicBezTo>
                  <a:cubicBezTo>
                    <a:pt x="6049" y="2011"/>
                    <a:pt x="5919" y="1946"/>
                    <a:pt x="5854" y="1849"/>
                  </a:cubicBezTo>
                  <a:cubicBezTo>
                    <a:pt x="5789" y="1751"/>
                    <a:pt x="5789" y="1654"/>
                    <a:pt x="5756" y="1556"/>
                  </a:cubicBezTo>
                  <a:cubicBezTo>
                    <a:pt x="5659" y="1296"/>
                    <a:pt x="5399" y="1101"/>
                    <a:pt x="5138" y="1003"/>
                  </a:cubicBezTo>
                  <a:cubicBezTo>
                    <a:pt x="4878" y="938"/>
                    <a:pt x="4586" y="906"/>
                    <a:pt x="4293" y="873"/>
                  </a:cubicBezTo>
                  <a:cubicBezTo>
                    <a:pt x="3675" y="808"/>
                    <a:pt x="3025" y="645"/>
                    <a:pt x="2407" y="450"/>
                  </a:cubicBezTo>
                  <a:cubicBezTo>
                    <a:pt x="1956" y="344"/>
                    <a:pt x="1095" y="0"/>
                    <a:pt x="422"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5" name="Google Shape;9815;p107"/>
            <p:cNvSpPr/>
            <p:nvPr/>
          </p:nvSpPr>
          <p:spPr>
            <a:xfrm>
              <a:off x="3367325" y="2059125"/>
              <a:ext cx="61000" cy="142300"/>
            </a:xfrm>
            <a:custGeom>
              <a:avLst/>
              <a:gdLst/>
              <a:ahLst/>
              <a:cxnLst/>
              <a:rect l="l" t="t" r="r" b="b"/>
              <a:pathLst>
                <a:path w="2440" h="5692" extrusionOk="0">
                  <a:moveTo>
                    <a:pt x="2081" y="0"/>
                  </a:moveTo>
                  <a:cubicBezTo>
                    <a:pt x="2081" y="0"/>
                    <a:pt x="2081" y="0"/>
                    <a:pt x="2081" y="33"/>
                  </a:cubicBezTo>
                  <a:cubicBezTo>
                    <a:pt x="1919" y="618"/>
                    <a:pt x="1691" y="1236"/>
                    <a:pt x="1268" y="1724"/>
                  </a:cubicBezTo>
                  <a:cubicBezTo>
                    <a:pt x="878" y="2862"/>
                    <a:pt x="520" y="4228"/>
                    <a:pt x="358" y="4846"/>
                  </a:cubicBezTo>
                  <a:cubicBezTo>
                    <a:pt x="260" y="5236"/>
                    <a:pt x="130" y="5496"/>
                    <a:pt x="0" y="5691"/>
                  </a:cubicBezTo>
                  <a:cubicBezTo>
                    <a:pt x="195" y="5626"/>
                    <a:pt x="423" y="5594"/>
                    <a:pt x="650" y="5529"/>
                  </a:cubicBezTo>
                  <a:cubicBezTo>
                    <a:pt x="650" y="5496"/>
                    <a:pt x="650" y="5496"/>
                    <a:pt x="650" y="5464"/>
                  </a:cubicBezTo>
                  <a:cubicBezTo>
                    <a:pt x="650" y="5431"/>
                    <a:pt x="650" y="5399"/>
                    <a:pt x="683" y="5366"/>
                  </a:cubicBezTo>
                  <a:cubicBezTo>
                    <a:pt x="683" y="5366"/>
                    <a:pt x="683" y="5334"/>
                    <a:pt x="683" y="5301"/>
                  </a:cubicBezTo>
                  <a:cubicBezTo>
                    <a:pt x="683" y="5269"/>
                    <a:pt x="716" y="5204"/>
                    <a:pt x="716" y="5171"/>
                  </a:cubicBezTo>
                  <a:cubicBezTo>
                    <a:pt x="716" y="5041"/>
                    <a:pt x="748" y="4943"/>
                    <a:pt x="781" y="4846"/>
                  </a:cubicBezTo>
                  <a:cubicBezTo>
                    <a:pt x="813" y="4651"/>
                    <a:pt x="846" y="4456"/>
                    <a:pt x="911" y="4228"/>
                  </a:cubicBezTo>
                  <a:cubicBezTo>
                    <a:pt x="1073" y="3512"/>
                    <a:pt x="1301" y="2797"/>
                    <a:pt x="1561" y="2114"/>
                  </a:cubicBezTo>
                  <a:cubicBezTo>
                    <a:pt x="1691" y="1756"/>
                    <a:pt x="1821" y="1399"/>
                    <a:pt x="1984" y="1074"/>
                  </a:cubicBezTo>
                  <a:cubicBezTo>
                    <a:pt x="2049" y="878"/>
                    <a:pt x="2146" y="716"/>
                    <a:pt x="2211" y="553"/>
                  </a:cubicBezTo>
                  <a:cubicBezTo>
                    <a:pt x="2274" y="396"/>
                    <a:pt x="2368" y="269"/>
                    <a:pt x="2433" y="143"/>
                  </a:cubicBezTo>
                  <a:lnTo>
                    <a:pt x="2433" y="143"/>
                  </a:lnTo>
                  <a:cubicBezTo>
                    <a:pt x="2437" y="147"/>
                    <a:pt x="2439" y="154"/>
                    <a:pt x="2439" y="163"/>
                  </a:cubicBezTo>
                  <a:lnTo>
                    <a:pt x="2439" y="130"/>
                  </a:lnTo>
                  <a:cubicBezTo>
                    <a:pt x="2437" y="135"/>
                    <a:pt x="2435" y="139"/>
                    <a:pt x="2433" y="143"/>
                  </a:cubicBezTo>
                  <a:lnTo>
                    <a:pt x="2433" y="143"/>
                  </a:lnTo>
                  <a:cubicBezTo>
                    <a:pt x="2423" y="130"/>
                    <a:pt x="2407" y="130"/>
                    <a:pt x="2407" y="130"/>
                  </a:cubicBezTo>
                  <a:cubicBezTo>
                    <a:pt x="2309" y="98"/>
                    <a:pt x="2179" y="65"/>
                    <a:pt x="2081"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6" name="Google Shape;9816;p107"/>
            <p:cNvSpPr/>
            <p:nvPr/>
          </p:nvSpPr>
          <p:spPr>
            <a:xfrm>
              <a:off x="3152675" y="2119275"/>
              <a:ext cx="261825" cy="112225"/>
            </a:xfrm>
            <a:custGeom>
              <a:avLst/>
              <a:gdLst/>
              <a:ahLst/>
              <a:cxnLst/>
              <a:rect l="l" t="t" r="r" b="b"/>
              <a:pathLst>
                <a:path w="10473" h="4489" extrusionOk="0">
                  <a:moveTo>
                    <a:pt x="651" y="1"/>
                  </a:moveTo>
                  <a:lnTo>
                    <a:pt x="651" y="1"/>
                  </a:lnTo>
                  <a:cubicBezTo>
                    <a:pt x="586" y="131"/>
                    <a:pt x="521" y="261"/>
                    <a:pt x="489" y="359"/>
                  </a:cubicBezTo>
                  <a:cubicBezTo>
                    <a:pt x="326" y="781"/>
                    <a:pt x="163" y="1204"/>
                    <a:pt x="1" y="1594"/>
                  </a:cubicBezTo>
                  <a:cubicBezTo>
                    <a:pt x="66" y="1887"/>
                    <a:pt x="163" y="2212"/>
                    <a:pt x="294" y="2472"/>
                  </a:cubicBezTo>
                  <a:cubicBezTo>
                    <a:pt x="586" y="2928"/>
                    <a:pt x="944" y="3285"/>
                    <a:pt x="1399" y="3578"/>
                  </a:cubicBezTo>
                  <a:cubicBezTo>
                    <a:pt x="1692" y="3513"/>
                    <a:pt x="1985" y="3448"/>
                    <a:pt x="2277" y="3448"/>
                  </a:cubicBezTo>
                  <a:cubicBezTo>
                    <a:pt x="2635" y="3448"/>
                    <a:pt x="2960" y="3513"/>
                    <a:pt x="3285" y="3545"/>
                  </a:cubicBezTo>
                  <a:cubicBezTo>
                    <a:pt x="4228" y="3708"/>
                    <a:pt x="5172" y="3903"/>
                    <a:pt x="6115" y="4098"/>
                  </a:cubicBezTo>
                  <a:cubicBezTo>
                    <a:pt x="6537" y="4196"/>
                    <a:pt x="6960" y="4293"/>
                    <a:pt x="7318" y="4489"/>
                  </a:cubicBezTo>
                  <a:cubicBezTo>
                    <a:pt x="8489" y="4293"/>
                    <a:pt x="9562" y="3838"/>
                    <a:pt x="10472" y="3123"/>
                  </a:cubicBezTo>
                  <a:lnTo>
                    <a:pt x="10472" y="2928"/>
                  </a:lnTo>
                  <a:cubicBezTo>
                    <a:pt x="10342" y="2993"/>
                    <a:pt x="10180" y="3058"/>
                    <a:pt x="10049" y="3123"/>
                  </a:cubicBezTo>
                  <a:cubicBezTo>
                    <a:pt x="9822" y="3188"/>
                    <a:pt x="9627" y="3253"/>
                    <a:pt x="9432" y="3318"/>
                  </a:cubicBezTo>
                  <a:cubicBezTo>
                    <a:pt x="9009" y="3448"/>
                    <a:pt x="8586" y="3545"/>
                    <a:pt x="8163" y="3610"/>
                  </a:cubicBezTo>
                  <a:cubicBezTo>
                    <a:pt x="7552" y="3712"/>
                    <a:pt x="6936" y="3759"/>
                    <a:pt x="6321" y="3759"/>
                  </a:cubicBezTo>
                  <a:cubicBezTo>
                    <a:pt x="5365" y="3759"/>
                    <a:pt x="4411" y="3646"/>
                    <a:pt x="3480" y="3448"/>
                  </a:cubicBezTo>
                  <a:cubicBezTo>
                    <a:pt x="2733" y="3318"/>
                    <a:pt x="1952" y="3123"/>
                    <a:pt x="1334" y="2635"/>
                  </a:cubicBezTo>
                  <a:cubicBezTo>
                    <a:pt x="846" y="2277"/>
                    <a:pt x="456" y="1659"/>
                    <a:pt x="521" y="1041"/>
                  </a:cubicBezTo>
                  <a:cubicBezTo>
                    <a:pt x="521" y="1009"/>
                    <a:pt x="521" y="976"/>
                    <a:pt x="521" y="976"/>
                  </a:cubicBezTo>
                  <a:cubicBezTo>
                    <a:pt x="521" y="879"/>
                    <a:pt x="521" y="781"/>
                    <a:pt x="521" y="684"/>
                  </a:cubicBezTo>
                  <a:cubicBezTo>
                    <a:pt x="521" y="619"/>
                    <a:pt x="521" y="521"/>
                    <a:pt x="521" y="424"/>
                  </a:cubicBezTo>
                  <a:cubicBezTo>
                    <a:pt x="554" y="359"/>
                    <a:pt x="554" y="294"/>
                    <a:pt x="586" y="261"/>
                  </a:cubicBezTo>
                  <a:cubicBezTo>
                    <a:pt x="586" y="228"/>
                    <a:pt x="586" y="228"/>
                    <a:pt x="586" y="196"/>
                  </a:cubicBezTo>
                  <a:cubicBezTo>
                    <a:pt x="586" y="196"/>
                    <a:pt x="586" y="163"/>
                    <a:pt x="619" y="163"/>
                  </a:cubicBezTo>
                  <a:cubicBezTo>
                    <a:pt x="619" y="131"/>
                    <a:pt x="619" y="98"/>
                    <a:pt x="619" y="98"/>
                  </a:cubicBezTo>
                  <a:cubicBezTo>
                    <a:pt x="651" y="66"/>
                    <a:pt x="651" y="33"/>
                    <a:pt x="651"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7" name="Google Shape;9817;p107"/>
            <p:cNvSpPr/>
            <p:nvPr/>
          </p:nvSpPr>
          <p:spPr>
            <a:xfrm>
              <a:off x="2349450" y="1326625"/>
              <a:ext cx="404900" cy="643900"/>
            </a:xfrm>
            <a:custGeom>
              <a:avLst/>
              <a:gdLst/>
              <a:ahLst/>
              <a:cxnLst/>
              <a:rect l="l" t="t" r="r" b="b"/>
              <a:pathLst>
                <a:path w="16196" h="25756" extrusionOk="0">
                  <a:moveTo>
                    <a:pt x="1626" y="0"/>
                  </a:moveTo>
                  <a:cubicBezTo>
                    <a:pt x="716" y="813"/>
                    <a:pt x="0" y="1594"/>
                    <a:pt x="0" y="1854"/>
                  </a:cubicBezTo>
                  <a:cubicBezTo>
                    <a:pt x="163" y="2017"/>
                    <a:pt x="944" y="2797"/>
                    <a:pt x="1106" y="3025"/>
                  </a:cubicBezTo>
                  <a:cubicBezTo>
                    <a:pt x="1236" y="3220"/>
                    <a:pt x="1301" y="3610"/>
                    <a:pt x="1334" y="3773"/>
                  </a:cubicBezTo>
                  <a:lnTo>
                    <a:pt x="1659" y="3838"/>
                  </a:lnTo>
                  <a:cubicBezTo>
                    <a:pt x="1692" y="3838"/>
                    <a:pt x="1724" y="3870"/>
                    <a:pt x="1724" y="3903"/>
                  </a:cubicBezTo>
                  <a:cubicBezTo>
                    <a:pt x="6309" y="12130"/>
                    <a:pt x="13268" y="24422"/>
                    <a:pt x="13854" y="25008"/>
                  </a:cubicBezTo>
                  <a:cubicBezTo>
                    <a:pt x="14179" y="25040"/>
                    <a:pt x="14179" y="25300"/>
                    <a:pt x="14179" y="25431"/>
                  </a:cubicBezTo>
                  <a:lnTo>
                    <a:pt x="14179" y="25496"/>
                  </a:lnTo>
                  <a:cubicBezTo>
                    <a:pt x="14244" y="25528"/>
                    <a:pt x="14277" y="25561"/>
                    <a:pt x="14374" y="25756"/>
                  </a:cubicBezTo>
                  <a:cubicBezTo>
                    <a:pt x="14407" y="25756"/>
                    <a:pt x="14407" y="25723"/>
                    <a:pt x="14407" y="25723"/>
                  </a:cubicBezTo>
                  <a:cubicBezTo>
                    <a:pt x="15090" y="25170"/>
                    <a:pt x="15642" y="24422"/>
                    <a:pt x="16000" y="23609"/>
                  </a:cubicBezTo>
                  <a:cubicBezTo>
                    <a:pt x="16163" y="23219"/>
                    <a:pt x="16195" y="22699"/>
                    <a:pt x="15838" y="22569"/>
                  </a:cubicBezTo>
                  <a:cubicBezTo>
                    <a:pt x="15783" y="22551"/>
                    <a:pt x="15727" y="22544"/>
                    <a:pt x="15671" y="22544"/>
                  </a:cubicBezTo>
                  <a:cubicBezTo>
                    <a:pt x="15496" y="22544"/>
                    <a:pt x="15313" y="22610"/>
                    <a:pt x="15137" y="22610"/>
                  </a:cubicBezTo>
                  <a:cubicBezTo>
                    <a:pt x="15066" y="22610"/>
                    <a:pt x="14996" y="22599"/>
                    <a:pt x="14927" y="22569"/>
                  </a:cubicBezTo>
                  <a:cubicBezTo>
                    <a:pt x="14797" y="22536"/>
                    <a:pt x="14732" y="22406"/>
                    <a:pt x="14634" y="22276"/>
                  </a:cubicBezTo>
                  <a:cubicBezTo>
                    <a:pt x="11057" y="16618"/>
                    <a:pt x="7447" y="10927"/>
                    <a:pt x="3838" y="5269"/>
                  </a:cubicBezTo>
                  <a:cubicBezTo>
                    <a:pt x="3513" y="4748"/>
                    <a:pt x="3187" y="4130"/>
                    <a:pt x="3480" y="3610"/>
                  </a:cubicBezTo>
                  <a:lnTo>
                    <a:pt x="2732" y="3610"/>
                  </a:lnTo>
                  <a:cubicBezTo>
                    <a:pt x="2797" y="2960"/>
                    <a:pt x="2504" y="2309"/>
                    <a:pt x="1984" y="1919"/>
                  </a:cubicBezTo>
                  <a:cubicBezTo>
                    <a:pt x="1659" y="1659"/>
                    <a:pt x="1171" y="1399"/>
                    <a:pt x="1236" y="976"/>
                  </a:cubicBezTo>
                  <a:cubicBezTo>
                    <a:pt x="1301" y="651"/>
                    <a:pt x="1692" y="456"/>
                    <a:pt x="1659" y="130"/>
                  </a:cubicBezTo>
                  <a:cubicBezTo>
                    <a:pt x="1659" y="65"/>
                    <a:pt x="1626" y="33"/>
                    <a:pt x="1626"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107"/>
            <p:cNvSpPr/>
            <p:nvPr/>
          </p:nvSpPr>
          <p:spPr>
            <a:xfrm>
              <a:off x="2703925" y="1936150"/>
              <a:ext cx="217900" cy="518925"/>
            </a:xfrm>
            <a:custGeom>
              <a:avLst/>
              <a:gdLst/>
              <a:ahLst/>
              <a:cxnLst/>
              <a:rect l="l" t="t" r="r" b="b"/>
              <a:pathLst>
                <a:path w="8716" h="20757" extrusionOk="0">
                  <a:moveTo>
                    <a:pt x="1150" y="0"/>
                  </a:moveTo>
                  <a:cubicBezTo>
                    <a:pt x="1071" y="0"/>
                    <a:pt x="996" y="53"/>
                    <a:pt x="943" y="107"/>
                  </a:cubicBezTo>
                  <a:cubicBezTo>
                    <a:pt x="553" y="334"/>
                    <a:pt x="228" y="627"/>
                    <a:pt x="0" y="1017"/>
                  </a:cubicBezTo>
                  <a:lnTo>
                    <a:pt x="0" y="1050"/>
                  </a:lnTo>
                  <a:lnTo>
                    <a:pt x="0" y="1115"/>
                  </a:lnTo>
                  <a:cubicBezTo>
                    <a:pt x="65" y="1147"/>
                    <a:pt x="98" y="1180"/>
                    <a:pt x="195" y="1375"/>
                  </a:cubicBezTo>
                  <a:cubicBezTo>
                    <a:pt x="325" y="1602"/>
                    <a:pt x="520" y="2025"/>
                    <a:pt x="878" y="2903"/>
                  </a:cubicBezTo>
                  <a:cubicBezTo>
                    <a:pt x="1268" y="3944"/>
                    <a:pt x="1756" y="5277"/>
                    <a:pt x="2309" y="6708"/>
                  </a:cubicBezTo>
                  <a:cubicBezTo>
                    <a:pt x="3154" y="9017"/>
                    <a:pt x="4195" y="11814"/>
                    <a:pt x="4618" y="12561"/>
                  </a:cubicBezTo>
                  <a:cubicBezTo>
                    <a:pt x="4650" y="12561"/>
                    <a:pt x="4683" y="12561"/>
                    <a:pt x="4715" y="12594"/>
                  </a:cubicBezTo>
                  <a:cubicBezTo>
                    <a:pt x="4813" y="12692"/>
                    <a:pt x="4878" y="12822"/>
                    <a:pt x="4911" y="12952"/>
                  </a:cubicBezTo>
                  <a:cubicBezTo>
                    <a:pt x="4943" y="13082"/>
                    <a:pt x="4976" y="13212"/>
                    <a:pt x="5008" y="13309"/>
                  </a:cubicBezTo>
                  <a:cubicBezTo>
                    <a:pt x="5073" y="13602"/>
                    <a:pt x="5073" y="13862"/>
                    <a:pt x="5073" y="14122"/>
                  </a:cubicBezTo>
                  <a:cubicBezTo>
                    <a:pt x="5073" y="14285"/>
                    <a:pt x="5073" y="14448"/>
                    <a:pt x="5041" y="14610"/>
                  </a:cubicBezTo>
                  <a:lnTo>
                    <a:pt x="5073" y="14610"/>
                  </a:lnTo>
                  <a:lnTo>
                    <a:pt x="5138" y="14480"/>
                  </a:lnTo>
                  <a:cubicBezTo>
                    <a:pt x="5151" y="14430"/>
                    <a:pt x="5187" y="14409"/>
                    <a:pt x="5225" y="14409"/>
                  </a:cubicBezTo>
                  <a:cubicBezTo>
                    <a:pt x="5287" y="14409"/>
                    <a:pt x="5353" y="14465"/>
                    <a:pt x="5333" y="14545"/>
                  </a:cubicBezTo>
                  <a:cubicBezTo>
                    <a:pt x="5268" y="14773"/>
                    <a:pt x="5171" y="15000"/>
                    <a:pt x="5041" y="15228"/>
                  </a:cubicBezTo>
                  <a:cubicBezTo>
                    <a:pt x="4911" y="15423"/>
                    <a:pt x="4748" y="15618"/>
                    <a:pt x="4553" y="15781"/>
                  </a:cubicBezTo>
                  <a:cubicBezTo>
                    <a:pt x="4541" y="15787"/>
                    <a:pt x="4529" y="15789"/>
                    <a:pt x="4516" y="15789"/>
                  </a:cubicBezTo>
                  <a:cubicBezTo>
                    <a:pt x="4458" y="15789"/>
                    <a:pt x="4402" y="15731"/>
                    <a:pt x="4455" y="15651"/>
                  </a:cubicBezTo>
                  <a:cubicBezTo>
                    <a:pt x="4488" y="15618"/>
                    <a:pt x="4520" y="15586"/>
                    <a:pt x="4585" y="15521"/>
                  </a:cubicBezTo>
                  <a:cubicBezTo>
                    <a:pt x="4585" y="15488"/>
                    <a:pt x="4585" y="15456"/>
                    <a:pt x="4585" y="15391"/>
                  </a:cubicBezTo>
                  <a:cubicBezTo>
                    <a:pt x="3740" y="16399"/>
                    <a:pt x="2016" y="18447"/>
                    <a:pt x="228" y="20626"/>
                  </a:cubicBezTo>
                  <a:cubicBezTo>
                    <a:pt x="195" y="20659"/>
                    <a:pt x="195" y="20691"/>
                    <a:pt x="163" y="20724"/>
                  </a:cubicBezTo>
                  <a:cubicBezTo>
                    <a:pt x="163" y="20724"/>
                    <a:pt x="163" y="20756"/>
                    <a:pt x="163" y="20756"/>
                  </a:cubicBezTo>
                  <a:cubicBezTo>
                    <a:pt x="1431" y="20236"/>
                    <a:pt x="2504" y="19326"/>
                    <a:pt x="3480" y="18382"/>
                  </a:cubicBezTo>
                  <a:cubicBezTo>
                    <a:pt x="5008" y="16919"/>
                    <a:pt x="6439" y="15358"/>
                    <a:pt x="7740" y="13700"/>
                  </a:cubicBezTo>
                  <a:cubicBezTo>
                    <a:pt x="7772" y="13667"/>
                    <a:pt x="7804" y="13635"/>
                    <a:pt x="7837" y="13603"/>
                  </a:cubicBezTo>
                  <a:lnTo>
                    <a:pt x="7837" y="13603"/>
                  </a:lnTo>
                  <a:cubicBezTo>
                    <a:pt x="7805" y="13635"/>
                    <a:pt x="7805" y="13635"/>
                    <a:pt x="7805" y="13667"/>
                  </a:cubicBezTo>
                  <a:cubicBezTo>
                    <a:pt x="7740" y="13765"/>
                    <a:pt x="7675" y="13862"/>
                    <a:pt x="7610" y="13992"/>
                  </a:cubicBezTo>
                  <a:cubicBezTo>
                    <a:pt x="7545" y="14090"/>
                    <a:pt x="7480" y="14187"/>
                    <a:pt x="7415" y="14285"/>
                  </a:cubicBezTo>
                  <a:cubicBezTo>
                    <a:pt x="7317" y="14383"/>
                    <a:pt x="7252" y="14480"/>
                    <a:pt x="7187" y="14610"/>
                  </a:cubicBezTo>
                  <a:cubicBezTo>
                    <a:pt x="7160" y="14663"/>
                    <a:pt x="7220" y="14716"/>
                    <a:pt x="7279" y="14716"/>
                  </a:cubicBezTo>
                  <a:cubicBezTo>
                    <a:pt x="7292" y="14716"/>
                    <a:pt x="7305" y="14714"/>
                    <a:pt x="7317" y="14708"/>
                  </a:cubicBezTo>
                  <a:cubicBezTo>
                    <a:pt x="7415" y="14610"/>
                    <a:pt x="7480" y="14513"/>
                    <a:pt x="7577" y="14415"/>
                  </a:cubicBezTo>
                  <a:cubicBezTo>
                    <a:pt x="7642" y="14318"/>
                    <a:pt x="7740" y="14220"/>
                    <a:pt x="7805" y="14090"/>
                  </a:cubicBezTo>
                  <a:cubicBezTo>
                    <a:pt x="7870" y="13992"/>
                    <a:pt x="7935" y="13895"/>
                    <a:pt x="8000" y="13797"/>
                  </a:cubicBezTo>
                  <a:cubicBezTo>
                    <a:pt x="8065" y="13667"/>
                    <a:pt x="8162" y="13570"/>
                    <a:pt x="8162" y="13439"/>
                  </a:cubicBezTo>
                  <a:cubicBezTo>
                    <a:pt x="8162" y="13386"/>
                    <a:pt x="8119" y="13333"/>
                    <a:pt x="8068" y="13333"/>
                  </a:cubicBezTo>
                  <a:cubicBezTo>
                    <a:pt x="8056" y="13333"/>
                    <a:pt x="8044" y="13336"/>
                    <a:pt x="8032" y="13342"/>
                  </a:cubicBezTo>
                  <a:cubicBezTo>
                    <a:pt x="8228" y="13049"/>
                    <a:pt x="8423" y="12757"/>
                    <a:pt x="8553" y="12431"/>
                  </a:cubicBezTo>
                  <a:cubicBezTo>
                    <a:pt x="8715" y="11976"/>
                    <a:pt x="8715" y="11423"/>
                    <a:pt x="8455" y="11001"/>
                  </a:cubicBezTo>
                  <a:cubicBezTo>
                    <a:pt x="8260" y="10708"/>
                    <a:pt x="7935" y="10448"/>
                    <a:pt x="7805" y="10123"/>
                  </a:cubicBezTo>
                  <a:cubicBezTo>
                    <a:pt x="7545" y="9310"/>
                    <a:pt x="8553" y="8529"/>
                    <a:pt x="8390" y="7716"/>
                  </a:cubicBezTo>
                  <a:lnTo>
                    <a:pt x="8390" y="7716"/>
                  </a:lnTo>
                  <a:cubicBezTo>
                    <a:pt x="7875" y="7778"/>
                    <a:pt x="7346" y="7801"/>
                    <a:pt x="6821" y="7801"/>
                  </a:cubicBezTo>
                  <a:cubicBezTo>
                    <a:pt x="6518" y="7801"/>
                    <a:pt x="6216" y="7793"/>
                    <a:pt x="5919" y="7781"/>
                  </a:cubicBezTo>
                  <a:cubicBezTo>
                    <a:pt x="5626" y="7781"/>
                    <a:pt x="5333" y="7749"/>
                    <a:pt x="5073" y="7619"/>
                  </a:cubicBezTo>
                  <a:cubicBezTo>
                    <a:pt x="4683" y="7391"/>
                    <a:pt x="4488" y="6936"/>
                    <a:pt x="4325" y="6545"/>
                  </a:cubicBezTo>
                  <a:cubicBezTo>
                    <a:pt x="3480" y="4432"/>
                    <a:pt x="2537" y="2350"/>
                    <a:pt x="1496" y="302"/>
                  </a:cubicBezTo>
                  <a:cubicBezTo>
                    <a:pt x="1431" y="172"/>
                    <a:pt x="1366" y="9"/>
                    <a:pt x="1203" y="9"/>
                  </a:cubicBezTo>
                  <a:cubicBezTo>
                    <a:pt x="1185" y="3"/>
                    <a:pt x="1167" y="0"/>
                    <a:pt x="1150"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107"/>
            <p:cNvSpPr/>
            <p:nvPr/>
          </p:nvSpPr>
          <p:spPr>
            <a:xfrm>
              <a:off x="2402300" y="1306300"/>
              <a:ext cx="732525" cy="754700"/>
            </a:xfrm>
            <a:custGeom>
              <a:avLst/>
              <a:gdLst/>
              <a:ahLst/>
              <a:cxnLst/>
              <a:rect l="l" t="t" r="r" b="b"/>
              <a:pathLst>
                <a:path w="29301" h="30188" extrusionOk="0">
                  <a:moveTo>
                    <a:pt x="423" y="0"/>
                  </a:moveTo>
                  <a:cubicBezTo>
                    <a:pt x="260" y="130"/>
                    <a:pt x="130" y="228"/>
                    <a:pt x="0" y="358"/>
                  </a:cubicBezTo>
                  <a:cubicBezTo>
                    <a:pt x="2309" y="2960"/>
                    <a:pt x="15382" y="18114"/>
                    <a:pt x="15382" y="18244"/>
                  </a:cubicBezTo>
                  <a:cubicBezTo>
                    <a:pt x="15382" y="18406"/>
                    <a:pt x="23414" y="27284"/>
                    <a:pt x="23967" y="27739"/>
                  </a:cubicBezTo>
                  <a:cubicBezTo>
                    <a:pt x="24520" y="28227"/>
                    <a:pt x="26048" y="29105"/>
                    <a:pt x="26504" y="29398"/>
                  </a:cubicBezTo>
                  <a:cubicBezTo>
                    <a:pt x="26886" y="29653"/>
                    <a:pt x="28267" y="30187"/>
                    <a:pt x="28925" y="30187"/>
                  </a:cubicBezTo>
                  <a:cubicBezTo>
                    <a:pt x="29106" y="30187"/>
                    <a:pt x="29233" y="30147"/>
                    <a:pt x="29268" y="30048"/>
                  </a:cubicBezTo>
                  <a:cubicBezTo>
                    <a:pt x="29300" y="29983"/>
                    <a:pt x="29300" y="29886"/>
                    <a:pt x="29300" y="29756"/>
                  </a:cubicBezTo>
                  <a:cubicBezTo>
                    <a:pt x="29170" y="29723"/>
                    <a:pt x="28975" y="29658"/>
                    <a:pt x="28780" y="29626"/>
                  </a:cubicBezTo>
                  <a:cubicBezTo>
                    <a:pt x="28260" y="29496"/>
                    <a:pt x="27544" y="29333"/>
                    <a:pt x="26601" y="28878"/>
                  </a:cubicBezTo>
                  <a:cubicBezTo>
                    <a:pt x="24715" y="27935"/>
                    <a:pt x="17268" y="19870"/>
                    <a:pt x="16976" y="19512"/>
                  </a:cubicBezTo>
                  <a:cubicBezTo>
                    <a:pt x="16943" y="19512"/>
                    <a:pt x="16943" y="19447"/>
                    <a:pt x="16943" y="19414"/>
                  </a:cubicBezTo>
                  <a:cubicBezTo>
                    <a:pt x="16943" y="19414"/>
                    <a:pt x="17008" y="19024"/>
                    <a:pt x="16943" y="18504"/>
                  </a:cubicBezTo>
                  <a:cubicBezTo>
                    <a:pt x="16910" y="18406"/>
                    <a:pt x="16878" y="18374"/>
                    <a:pt x="16878" y="18374"/>
                  </a:cubicBezTo>
                  <a:cubicBezTo>
                    <a:pt x="16845" y="18374"/>
                    <a:pt x="16748" y="18471"/>
                    <a:pt x="16683" y="18569"/>
                  </a:cubicBezTo>
                  <a:cubicBezTo>
                    <a:pt x="16660" y="18592"/>
                    <a:pt x="16621" y="18615"/>
                    <a:pt x="16588" y="18615"/>
                  </a:cubicBezTo>
                  <a:cubicBezTo>
                    <a:pt x="16575" y="18615"/>
                    <a:pt x="16562" y="18611"/>
                    <a:pt x="16553" y="18602"/>
                  </a:cubicBezTo>
                  <a:cubicBezTo>
                    <a:pt x="16520" y="18602"/>
                    <a:pt x="16455" y="18569"/>
                    <a:pt x="16455" y="18536"/>
                  </a:cubicBezTo>
                  <a:cubicBezTo>
                    <a:pt x="16455" y="18471"/>
                    <a:pt x="16423" y="18374"/>
                    <a:pt x="16358" y="18374"/>
                  </a:cubicBezTo>
                  <a:cubicBezTo>
                    <a:pt x="16347" y="18363"/>
                    <a:pt x="16329" y="18359"/>
                    <a:pt x="16309" y="18359"/>
                  </a:cubicBezTo>
                  <a:cubicBezTo>
                    <a:pt x="16271" y="18359"/>
                    <a:pt x="16228" y="18374"/>
                    <a:pt x="16228" y="18374"/>
                  </a:cubicBezTo>
                  <a:cubicBezTo>
                    <a:pt x="16218" y="18383"/>
                    <a:pt x="16206" y="18387"/>
                    <a:pt x="16192" y="18387"/>
                  </a:cubicBezTo>
                  <a:cubicBezTo>
                    <a:pt x="16160" y="18387"/>
                    <a:pt x="16120" y="18364"/>
                    <a:pt x="16097" y="18341"/>
                  </a:cubicBezTo>
                  <a:cubicBezTo>
                    <a:pt x="15707" y="17821"/>
                    <a:pt x="1594" y="1366"/>
                    <a:pt x="423"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107"/>
            <p:cNvSpPr/>
            <p:nvPr/>
          </p:nvSpPr>
          <p:spPr>
            <a:xfrm>
              <a:off x="2683825" y="1820250"/>
              <a:ext cx="42875" cy="64925"/>
            </a:xfrm>
            <a:custGeom>
              <a:avLst/>
              <a:gdLst/>
              <a:ahLst/>
              <a:cxnLst/>
              <a:rect l="l" t="t" r="r" b="b"/>
              <a:pathLst>
                <a:path w="1715" h="2597" extrusionOk="0">
                  <a:moveTo>
                    <a:pt x="81" y="0"/>
                  </a:moveTo>
                  <a:cubicBezTo>
                    <a:pt x="43" y="0"/>
                    <a:pt x="1" y="46"/>
                    <a:pt x="24" y="92"/>
                  </a:cubicBezTo>
                  <a:cubicBezTo>
                    <a:pt x="154" y="320"/>
                    <a:pt x="251" y="548"/>
                    <a:pt x="381" y="775"/>
                  </a:cubicBezTo>
                  <a:cubicBezTo>
                    <a:pt x="479" y="1003"/>
                    <a:pt x="609" y="1230"/>
                    <a:pt x="739" y="1426"/>
                  </a:cubicBezTo>
                  <a:cubicBezTo>
                    <a:pt x="869" y="1653"/>
                    <a:pt x="1032" y="1848"/>
                    <a:pt x="1162" y="2076"/>
                  </a:cubicBezTo>
                  <a:cubicBezTo>
                    <a:pt x="1227" y="2173"/>
                    <a:pt x="1292" y="2271"/>
                    <a:pt x="1389" y="2401"/>
                  </a:cubicBezTo>
                  <a:cubicBezTo>
                    <a:pt x="1454" y="2466"/>
                    <a:pt x="1519" y="2564"/>
                    <a:pt x="1617" y="2596"/>
                  </a:cubicBezTo>
                  <a:cubicBezTo>
                    <a:pt x="1650" y="2596"/>
                    <a:pt x="1682" y="2564"/>
                    <a:pt x="1682" y="2531"/>
                  </a:cubicBezTo>
                  <a:cubicBezTo>
                    <a:pt x="1715" y="2434"/>
                    <a:pt x="1617" y="2336"/>
                    <a:pt x="1585" y="2239"/>
                  </a:cubicBezTo>
                  <a:cubicBezTo>
                    <a:pt x="1519" y="2141"/>
                    <a:pt x="1454" y="2043"/>
                    <a:pt x="1357" y="1946"/>
                  </a:cubicBezTo>
                  <a:cubicBezTo>
                    <a:pt x="1227" y="1718"/>
                    <a:pt x="1097" y="1523"/>
                    <a:pt x="934" y="1295"/>
                  </a:cubicBezTo>
                  <a:cubicBezTo>
                    <a:pt x="804" y="1100"/>
                    <a:pt x="674" y="873"/>
                    <a:pt x="544" y="678"/>
                  </a:cubicBezTo>
                  <a:cubicBezTo>
                    <a:pt x="414" y="450"/>
                    <a:pt x="251" y="255"/>
                    <a:pt x="121" y="27"/>
                  </a:cubicBezTo>
                  <a:cubicBezTo>
                    <a:pt x="112" y="8"/>
                    <a:pt x="97" y="0"/>
                    <a:pt x="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107"/>
            <p:cNvSpPr/>
            <p:nvPr/>
          </p:nvSpPr>
          <p:spPr>
            <a:xfrm>
              <a:off x="2730750" y="1876200"/>
              <a:ext cx="4900" cy="3275"/>
            </a:xfrm>
            <a:custGeom>
              <a:avLst/>
              <a:gdLst/>
              <a:ahLst/>
              <a:cxnLst/>
              <a:rect l="l" t="t" r="r" b="b"/>
              <a:pathLst>
                <a:path w="196" h="131" extrusionOk="0">
                  <a:moveTo>
                    <a:pt x="98" y="1"/>
                  </a:moveTo>
                  <a:cubicBezTo>
                    <a:pt x="0" y="1"/>
                    <a:pt x="0" y="131"/>
                    <a:pt x="98" y="131"/>
                  </a:cubicBezTo>
                  <a:cubicBezTo>
                    <a:pt x="195" y="131"/>
                    <a:pt x="195"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2" name="Google Shape;9822;p107"/>
            <p:cNvSpPr/>
            <p:nvPr/>
          </p:nvSpPr>
          <p:spPr>
            <a:xfrm>
              <a:off x="2652125" y="1777150"/>
              <a:ext cx="19300" cy="27875"/>
            </a:xfrm>
            <a:custGeom>
              <a:avLst/>
              <a:gdLst/>
              <a:ahLst/>
              <a:cxnLst/>
              <a:rect l="l" t="t" r="r" b="b"/>
              <a:pathLst>
                <a:path w="772" h="1115" extrusionOk="0">
                  <a:moveTo>
                    <a:pt x="80" y="1"/>
                  </a:moveTo>
                  <a:cubicBezTo>
                    <a:pt x="42" y="1"/>
                    <a:pt x="0" y="47"/>
                    <a:pt x="23" y="93"/>
                  </a:cubicBezTo>
                  <a:cubicBezTo>
                    <a:pt x="153" y="255"/>
                    <a:pt x="251" y="450"/>
                    <a:pt x="349" y="613"/>
                  </a:cubicBezTo>
                  <a:cubicBezTo>
                    <a:pt x="414" y="711"/>
                    <a:pt x="479" y="808"/>
                    <a:pt x="511" y="873"/>
                  </a:cubicBezTo>
                  <a:cubicBezTo>
                    <a:pt x="576" y="971"/>
                    <a:pt x="609" y="1068"/>
                    <a:pt x="706" y="1101"/>
                  </a:cubicBezTo>
                  <a:cubicBezTo>
                    <a:pt x="716" y="1110"/>
                    <a:pt x="725" y="1114"/>
                    <a:pt x="734" y="1114"/>
                  </a:cubicBezTo>
                  <a:cubicBezTo>
                    <a:pt x="755" y="1114"/>
                    <a:pt x="771" y="1091"/>
                    <a:pt x="771" y="1068"/>
                  </a:cubicBezTo>
                  <a:cubicBezTo>
                    <a:pt x="771" y="971"/>
                    <a:pt x="706" y="873"/>
                    <a:pt x="641" y="776"/>
                  </a:cubicBezTo>
                  <a:cubicBezTo>
                    <a:pt x="576" y="711"/>
                    <a:pt x="544" y="613"/>
                    <a:pt x="479" y="548"/>
                  </a:cubicBezTo>
                  <a:cubicBezTo>
                    <a:pt x="349" y="353"/>
                    <a:pt x="251" y="190"/>
                    <a:pt x="121" y="28"/>
                  </a:cubicBezTo>
                  <a:cubicBezTo>
                    <a:pt x="111" y="9"/>
                    <a:pt x="96" y="1"/>
                    <a:pt x="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3" name="Google Shape;9823;p107"/>
            <p:cNvSpPr/>
            <p:nvPr/>
          </p:nvSpPr>
          <p:spPr>
            <a:xfrm>
              <a:off x="2640500" y="1759950"/>
              <a:ext cx="9775" cy="12225"/>
            </a:xfrm>
            <a:custGeom>
              <a:avLst/>
              <a:gdLst/>
              <a:ahLst/>
              <a:cxnLst/>
              <a:rect l="l" t="t" r="r" b="b"/>
              <a:pathLst>
                <a:path w="391" h="489" extrusionOk="0">
                  <a:moveTo>
                    <a:pt x="66" y="0"/>
                  </a:moveTo>
                  <a:cubicBezTo>
                    <a:pt x="33" y="33"/>
                    <a:pt x="1" y="65"/>
                    <a:pt x="33" y="98"/>
                  </a:cubicBezTo>
                  <a:cubicBezTo>
                    <a:pt x="66" y="163"/>
                    <a:pt x="131" y="228"/>
                    <a:pt x="163" y="293"/>
                  </a:cubicBezTo>
                  <a:cubicBezTo>
                    <a:pt x="196" y="325"/>
                    <a:pt x="196" y="358"/>
                    <a:pt x="228" y="390"/>
                  </a:cubicBezTo>
                  <a:lnTo>
                    <a:pt x="261" y="456"/>
                  </a:lnTo>
                  <a:cubicBezTo>
                    <a:pt x="293" y="456"/>
                    <a:pt x="293" y="456"/>
                    <a:pt x="293" y="488"/>
                  </a:cubicBezTo>
                  <a:lnTo>
                    <a:pt x="326" y="488"/>
                  </a:lnTo>
                  <a:cubicBezTo>
                    <a:pt x="358" y="488"/>
                    <a:pt x="391" y="456"/>
                    <a:pt x="391" y="423"/>
                  </a:cubicBezTo>
                  <a:cubicBezTo>
                    <a:pt x="391" y="423"/>
                    <a:pt x="391" y="390"/>
                    <a:pt x="391" y="358"/>
                  </a:cubicBezTo>
                  <a:cubicBezTo>
                    <a:pt x="391" y="358"/>
                    <a:pt x="358" y="358"/>
                    <a:pt x="358" y="325"/>
                  </a:cubicBezTo>
                  <a:cubicBezTo>
                    <a:pt x="326" y="293"/>
                    <a:pt x="293" y="260"/>
                    <a:pt x="293" y="228"/>
                  </a:cubicBezTo>
                  <a:lnTo>
                    <a:pt x="131" y="33"/>
                  </a:lnTo>
                  <a:cubicBezTo>
                    <a:pt x="131" y="0"/>
                    <a:pt x="98"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4" name="Google Shape;9824;p107"/>
            <p:cNvSpPr/>
            <p:nvPr/>
          </p:nvSpPr>
          <p:spPr>
            <a:xfrm>
              <a:off x="2747575" y="1943275"/>
              <a:ext cx="59625" cy="116550"/>
            </a:xfrm>
            <a:custGeom>
              <a:avLst/>
              <a:gdLst/>
              <a:ahLst/>
              <a:cxnLst/>
              <a:rect l="l" t="t" r="r" b="b"/>
              <a:pathLst>
                <a:path w="2385" h="4662" extrusionOk="0">
                  <a:moveTo>
                    <a:pt x="92" y="1"/>
                  </a:moveTo>
                  <a:cubicBezTo>
                    <a:pt x="41" y="1"/>
                    <a:pt x="0" y="51"/>
                    <a:pt x="43" y="114"/>
                  </a:cubicBezTo>
                  <a:cubicBezTo>
                    <a:pt x="270" y="732"/>
                    <a:pt x="563" y="1317"/>
                    <a:pt x="856" y="1903"/>
                  </a:cubicBezTo>
                  <a:cubicBezTo>
                    <a:pt x="1148" y="2488"/>
                    <a:pt x="1441" y="3106"/>
                    <a:pt x="1734" y="3691"/>
                  </a:cubicBezTo>
                  <a:cubicBezTo>
                    <a:pt x="1831" y="3854"/>
                    <a:pt x="1896" y="4017"/>
                    <a:pt x="1994" y="4179"/>
                  </a:cubicBezTo>
                  <a:cubicBezTo>
                    <a:pt x="2059" y="4342"/>
                    <a:pt x="2156" y="4504"/>
                    <a:pt x="2254" y="4634"/>
                  </a:cubicBezTo>
                  <a:cubicBezTo>
                    <a:pt x="2273" y="4653"/>
                    <a:pt x="2292" y="4661"/>
                    <a:pt x="2309" y="4661"/>
                  </a:cubicBezTo>
                  <a:cubicBezTo>
                    <a:pt x="2352" y="4661"/>
                    <a:pt x="2384" y="4615"/>
                    <a:pt x="2384" y="4569"/>
                  </a:cubicBezTo>
                  <a:cubicBezTo>
                    <a:pt x="2352" y="4439"/>
                    <a:pt x="2254" y="4277"/>
                    <a:pt x="2221" y="4147"/>
                  </a:cubicBezTo>
                  <a:cubicBezTo>
                    <a:pt x="2124" y="3984"/>
                    <a:pt x="2059" y="3854"/>
                    <a:pt x="1994" y="3691"/>
                  </a:cubicBezTo>
                  <a:cubicBezTo>
                    <a:pt x="1864" y="3399"/>
                    <a:pt x="1701" y="3106"/>
                    <a:pt x="1571" y="2813"/>
                  </a:cubicBezTo>
                  <a:cubicBezTo>
                    <a:pt x="1278" y="2228"/>
                    <a:pt x="986" y="1610"/>
                    <a:pt x="693" y="1025"/>
                  </a:cubicBezTo>
                  <a:cubicBezTo>
                    <a:pt x="530" y="700"/>
                    <a:pt x="335" y="374"/>
                    <a:pt x="173" y="49"/>
                  </a:cubicBezTo>
                  <a:cubicBezTo>
                    <a:pt x="150" y="15"/>
                    <a:pt x="119" y="1"/>
                    <a:pt x="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5" name="Google Shape;9825;p107"/>
            <p:cNvSpPr/>
            <p:nvPr/>
          </p:nvSpPr>
          <p:spPr>
            <a:xfrm>
              <a:off x="2807175" y="2065100"/>
              <a:ext cx="13825" cy="22350"/>
            </a:xfrm>
            <a:custGeom>
              <a:avLst/>
              <a:gdLst/>
              <a:ahLst/>
              <a:cxnLst/>
              <a:rect l="l" t="t" r="r" b="b"/>
              <a:pathLst>
                <a:path w="553" h="894" extrusionOk="0">
                  <a:moveTo>
                    <a:pt x="83" y="0"/>
                  </a:moveTo>
                  <a:cubicBezTo>
                    <a:pt x="65" y="0"/>
                    <a:pt x="46" y="8"/>
                    <a:pt x="33" y="22"/>
                  </a:cubicBezTo>
                  <a:cubicBezTo>
                    <a:pt x="0" y="22"/>
                    <a:pt x="0" y="87"/>
                    <a:pt x="0" y="119"/>
                  </a:cubicBezTo>
                  <a:cubicBezTo>
                    <a:pt x="65" y="249"/>
                    <a:pt x="130" y="379"/>
                    <a:pt x="195" y="509"/>
                  </a:cubicBezTo>
                  <a:cubicBezTo>
                    <a:pt x="260" y="639"/>
                    <a:pt x="325" y="769"/>
                    <a:pt x="455" y="867"/>
                  </a:cubicBezTo>
                  <a:cubicBezTo>
                    <a:pt x="465" y="886"/>
                    <a:pt x="477" y="894"/>
                    <a:pt x="490" y="894"/>
                  </a:cubicBezTo>
                  <a:cubicBezTo>
                    <a:pt x="520" y="894"/>
                    <a:pt x="553" y="848"/>
                    <a:pt x="553" y="802"/>
                  </a:cubicBezTo>
                  <a:cubicBezTo>
                    <a:pt x="520" y="672"/>
                    <a:pt x="455" y="542"/>
                    <a:pt x="358" y="412"/>
                  </a:cubicBezTo>
                  <a:cubicBezTo>
                    <a:pt x="293" y="282"/>
                    <a:pt x="228" y="152"/>
                    <a:pt x="130" y="54"/>
                  </a:cubicBezTo>
                  <a:cubicBezTo>
                    <a:pt x="130" y="16"/>
                    <a:pt x="108"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6" name="Google Shape;9826;p107"/>
            <p:cNvSpPr/>
            <p:nvPr/>
          </p:nvSpPr>
          <p:spPr>
            <a:xfrm>
              <a:off x="2903100" y="2176000"/>
              <a:ext cx="8975" cy="18100"/>
            </a:xfrm>
            <a:custGeom>
              <a:avLst/>
              <a:gdLst/>
              <a:ahLst/>
              <a:cxnLst/>
              <a:rect l="l" t="t" r="r" b="b"/>
              <a:pathLst>
                <a:path w="359" h="724" extrusionOk="0">
                  <a:moveTo>
                    <a:pt x="82" y="0"/>
                  </a:moveTo>
                  <a:cubicBezTo>
                    <a:pt x="41" y="0"/>
                    <a:pt x="0" y="24"/>
                    <a:pt x="0" y="73"/>
                  </a:cubicBezTo>
                  <a:cubicBezTo>
                    <a:pt x="0" y="203"/>
                    <a:pt x="0" y="333"/>
                    <a:pt x="65" y="431"/>
                  </a:cubicBezTo>
                  <a:cubicBezTo>
                    <a:pt x="65" y="496"/>
                    <a:pt x="98" y="529"/>
                    <a:pt x="130" y="594"/>
                  </a:cubicBezTo>
                  <a:cubicBezTo>
                    <a:pt x="163" y="626"/>
                    <a:pt x="163" y="659"/>
                    <a:pt x="195" y="659"/>
                  </a:cubicBezTo>
                  <a:cubicBezTo>
                    <a:pt x="228" y="691"/>
                    <a:pt x="261" y="724"/>
                    <a:pt x="293" y="724"/>
                  </a:cubicBezTo>
                  <a:cubicBezTo>
                    <a:pt x="326" y="724"/>
                    <a:pt x="358" y="724"/>
                    <a:pt x="358" y="659"/>
                  </a:cubicBezTo>
                  <a:cubicBezTo>
                    <a:pt x="358" y="626"/>
                    <a:pt x="358" y="594"/>
                    <a:pt x="326" y="594"/>
                  </a:cubicBezTo>
                  <a:cubicBezTo>
                    <a:pt x="326" y="561"/>
                    <a:pt x="293" y="529"/>
                    <a:pt x="293" y="529"/>
                  </a:cubicBezTo>
                  <a:cubicBezTo>
                    <a:pt x="293" y="529"/>
                    <a:pt x="293" y="496"/>
                    <a:pt x="293" y="496"/>
                  </a:cubicBezTo>
                  <a:cubicBezTo>
                    <a:pt x="261" y="463"/>
                    <a:pt x="261" y="463"/>
                    <a:pt x="261" y="463"/>
                  </a:cubicBezTo>
                  <a:cubicBezTo>
                    <a:pt x="261" y="431"/>
                    <a:pt x="261" y="431"/>
                    <a:pt x="228" y="398"/>
                  </a:cubicBezTo>
                  <a:lnTo>
                    <a:pt x="228" y="366"/>
                  </a:lnTo>
                  <a:cubicBezTo>
                    <a:pt x="228" y="366"/>
                    <a:pt x="228" y="333"/>
                    <a:pt x="228" y="333"/>
                  </a:cubicBezTo>
                  <a:lnTo>
                    <a:pt x="195" y="301"/>
                  </a:lnTo>
                  <a:cubicBezTo>
                    <a:pt x="195" y="268"/>
                    <a:pt x="195" y="268"/>
                    <a:pt x="195" y="236"/>
                  </a:cubicBezTo>
                  <a:cubicBezTo>
                    <a:pt x="163" y="171"/>
                    <a:pt x="163" y="138"/>
                    <a:pt x="163" y="73"/>
                  </a:cubicBezTo>
                  <a:cubicBezTo>
                    <a:pt x="163" y="24"/>
                    <a:pt x="122" y="0"/>
                    <a:pt x="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9827;p107"/>
            <p:cNvSpPr/>
            <p:nvPr/>
          </p:nvSpPr>
          <p:spPr>
            <a:xfrm>
              <a:off x="2925050" y="2218275"/>
              <a:ext cx="4900" cy="21900"/>
            </a:xfrm>
            <a:custGeom>
              <a:avLst/>
              <a:gdLst/>
              <a:ahLst/>
              <a:cxnLst/>
              <a:rect l="l" t="t" r="r" b="b"/>
              <a:pathLst>
                <a:path w="196" h="876" extrusionOk="0">
                  <a:moveTo>
                    <a:pt x="82" y="0"/>
                  </a:moveTo>
                  <a:cubicBezTo>
                    <a:pt x="41" y="0"/>
                    <a:pt x="0" y="24"/>
                    <a:pt x="0" y="73"/>
                  </a:cubicBezTo>
                  <a:lnTo>
                    <a:pt x="0" y="463"/>
                  </a:lnTo>
                  <a:cubicBezTo>
                    <a:pt x="0" y="529"/>
                    <a:pt x="0" y="594"/>
                    <a:pt x="33" y="659"/>
                  </a:cubicBezTo>
                  <a:cubicBezTo>
                    <a:pt x="33" y="691"/>
                    <a:pt x="33" y="724"/>
                    <a:pt x="33" y="756"/>
                  </a:cubicBezTo>
                  <a:cubicBezTo>
                    <a:pt x="33" y="789"/>
                    <a:pt x="33" y="821"/>
                    <a:pt x="65" y="854"/>
                  </a:cubicBezTo>
                  <a:cubicBezTo>
                    <a:pt x="79" y="867"/>
                    <a:pt x="98" y="875"/>
                    <a:pt x="116" y="875"/>
                  </a:cubicBezTo>
                  <a:cubicBezTo>
                    <a:pt x="141" y="875"/>
                    <a:pt x="163" y="859"/>
                    <a:pt x="163" y="821"/>
                  </a:cubicBezTo>
                  <a:cubicBezTo>
                    <a:pt x="196" y="756"/>
                    <a:pt x="196" y="691"/>
                    <a:pt x="196" y="626"/>
                  </a:cubicBezTo>
                  <a:cubicBezTo>
                    <a:pt x="196" y="561"/>
                    <a:pt x="196" y="496"/>
                    <a:pt x="196" y="431"/>
                  </a:cubicBezTo>
                  <a:cubicBezTo>
                    <a:pt x="196" y="333"/>
                    <a:pt x="163" y="203"/>
                    <a:pt x="163" y="73"/>
                  </a:cubicBezTo>
                  <a:cubicBezTo>
                    <a:pt x="163" y="24"/>
                    <a:pt x="122" y="0"/>
                    <a:pt x="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8" name="Google Shape;9828;p107"/>
            <p:cNvSpPr/>
            <p:nvPr/>
          </p:nvSpPr>
          <p:spPr>
            <a:xfrm>
              <a:off x="2912050" y="2259125"/>
              <a:ext cx="9775" cy="16600"/>
            </a:xfrm>
            <a:custGeom>
              <a:avLst/>
              <a:gdLst/>
              <a:ahLst/>
              <a:cxnLst/>
              <a:rect l="l" t="t" r="r" b="b"/>
              <a:pathLst>
                <a:path w="391" h="664" extrusionOk="0">
                  <a:moveTo>
                    <a:pt x="325" y="0"/>
                  </a:moveTo>
                  <a:cubicBezTo>
                    <a:pt x="228" y="33"/>
                    <a:pt x="163" y="130"/>
                    <a:pt x="98" y="228"/>
                  </a:cubicBezTo>
                  <a:cubicBezTo>
                    <a:pt x="65" y="325"/>
                    <a:pt x="33" y="455"/>
                    <a:pt x="0" y="553"/>
                  </a:cubicBezTo>
                  <a:cubicBezTo>
                    <a:pt x="0" y="586"/>
                    <a:pt x="33" y="651"/>
                    <a:pt x="65" y="651"/>
                  </a:cubicBezTo>
                  <a:cubicBezTo>
                    <a:pt x="74" y="659"/>
                    <a:pt x="85" y="663"/>
                    <a:pt x="96" y="663"/>
                  </a:cubicBezTo>
                  <a:cubicBezTo>
                    <a:pt x="128" y="663"/>
                    <a:pt x="163" y="633"/>
                    <a:pt x="163" y="586"/>
                  </a:cubicBezTo>
                  <a:cubicBezTo>
                    <a:pt x="195" y="553"/>
                    <a:pt x="195" y="488"/>
                    <a:pt x="228" y="455"/>
                  </a:cubicBezTo>
                  <a:cubicBezTo>
                    <a:pt x="228" y="423"/>
                    <a:pt x="228" y="423"/>
                    <a:pt x="228" y="390"/>
                  </a:cubicBezTo>
                  <a:lnTo>
                    <a:pt x="260" y="390"/>
                  </a:lnTo>
                  <a:cubicBezTo>
                    <a:pt x="260" y="358"/>
                    <a:pt x="260" y="358"/>
                    <a:pt x="260" y="325"/>
                  </a:cubicBezTo>
                  <a:cubicBezTo>
                    <a:pt x="293" y="293"/>
                    <a:pt x="325" y="260"/>
                    <a:pt x="325" y="195"/>
                  </a:cubicBezTo>
                  <a:lnTo>
                    <a:pt x="358" y="195"/>
                  </a:lnTo>
                  <a:cubicBezTo>
                    <a:pt x="358" y="163"/>
                    <a:pt x="358" y="163"/>
                    <a:pt x="358" y="130"/>
                  </a:cubicBezTo>
                  <a:cubicBezTo>
                    <a:pt x="358" y="98"/>
                    <a:pt x="390" y="98"/>
                    <a:pt x="390" y="65"/>
                  </a:cubicBezTo>
                  <a:cubicBezTo>
                    <a:pt x="390" y="33"/>
                    <a:pt x="358" y="0"/>
                    <a:pt x="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9" name="Google Shape;9829;p107"/>
            <p:cNvSpPr/>
            <p:nvPr/>
          </p:nvSpPr>
          <p:spPr>
            <a:xfrm>
              <a:off x="2294175" y="3015200"/>
              <a:ext cx="13825" cy="31725"/>
            </a:xfrm>
            <a:custGeom>
              <a:avLst/>
              <a:gdLst/>
              <a:ahLst/>
              <a:cxnLst/>
              <a:rect l="l" t="t" r="r" b="b"/>
              <a:pathLst>
                <a:path w="553" h="1269" extrusionOk="0">
                  <a:moveTo>
                    <a:pt x="130" y="0"/>
                  </a:moveTo>
                  <a:cubicBezTo>
                    <a:pt x="0" y="488"/>
                    <a:pt x="33" y="878"/>
                    <a:pt x="195" y="1073"/>
                  </a:cubicBezTo>
                  <a:cubicBezTo>
                    <a:pt x="228" y="1138"/>
                    <a:pt x="293" y="1203"/>
                    <a:pt x="358" y="1269"/>
                  </a:cubicBezTo>
                  <a:cubicBezTo>
                    <a:pt x="358" y="1073"/>
                    <a:pt x="423" y="878"/>
                    <a:pt x="455" y="716"/>
                  </a:cubicBezTo>
                  <a:cubicBezTo>
                    <a:pt x="488" y="553"/>
                    <a:pt x="520" y="423"/>
                    <a:pt x="553" y="293"/>
                  </a:cubicBezTo>
                  <a:cubicBezTo>
                    <a:pt x="390" y="195"/>
                    <a:pt x="260" y="98"/>
                    <a:pt x="1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0" name="Google Shape;9830;p107"/>
            <p:cNvSpPr/>
            <p:nvPr/>
          </p:nvSpPr>
          <p:spPr>
            <a:xfrm>
              <a:off x="2306350" y="2523875"/>
              <a:ext cx="623600" cy="593100"/>
            </a:xfrm>
            <a:custGeom>
              <a:avLst/>
              <a:gdLst/>
              <a:ahLst/>
              <a:cxnLst/>
              <a:rect l="l" t="t" r="r" b="b"/>
              <a:pathLst>
                <a:path w="24944" h="23724" extrusionOk="0">
                  <a:moveTo>
                    <a:pt x="24894" y="0"/>
                  </a:moveTo>
                  <a:cubicBezTo>
                    <a:pt x="23842" y="0"/>
                    <a:pt x="17386" y="12795"/>
                    <a:pt x="14732" y="16759"/>
                  </a:cubicBezTo>
                  <a:cubicBezTo>
                    <a:pt x="11806" y="21084"/>
                    <a:pt x="8651" y="21084"/>
                    <a:pt x="4781" y="21409"/>
                  </a:cubicBezTo>
                  <a:cubicBezTo>
                    <a:pt x="4641" y="21421"/>
                    <a:pt x="4501" y="21426"/>
                    <a:pt x="4361" y="21426"/>
                  </a:cubicBezTo>
                  <a:cubicBezTo>
                    <a:pt x="2883" y="21426"/>
                    <a:pt x="1450" y="20819"/>
                    <a:pt x="261" y="20076"/>
                  </a:cubicBezTo>
                  <a:cubicBezTo>
                    <a:pt x="229" y="20206"/>
                    <a:pt x="229" y="20304"/>
                    <a:pt x="196" y="20434"/>
                  </a:cubicBezTo>
                  <a:cubicBezTo>
                    <a:pt x="131" y="20629"/>
                    <a:pt x="99" y="20856"/>
                    <a:pt x="1" y="21019"/>
                  </a:cubicBezTo>
                  <a:cubicBezTo>
                    <a:pt x="651" y="21507"/>
                    <a:pt x="2017" y="22092"/>
                    <a:pt x="3611" y="22613"/>
                  </a:cubicBezTo>
                  <a:lnTo>
                    <a:pt x="3676" y="22613"/>
                  </a:lnTo>
                  <a:cubicBezTo>
                    <a:pt x="5700" y="23226"/>
                    <a:pt x="8129" y="23724"/>
                    <a:pt x="10118" y="23724"/>
                  </a:cubicBezTo>
                  <a:cubicBezTo>
                    <a:pt x="10238" y="23724"/>
                    <a:pt x="10356" y="23722"/>
                    <a:pt x="10472" y="23718"/>
                  </a:cubicBezTo>
                  <a:cubicBezTo>
                    <a:pt x="12066" y="23686"/>
                    <a:pt x="13106" y="23328"/>
                    <a:pt x="13562" y="22645"/>
                  </a:cubicBezTo>
                  <a:cubicBezTo>
                    <a:pt x="15188" y="20206"/>
                    <a:pt x="22179" y="5963"/>
                    <a:pt x="24944" y="12"/>
                  </a:cubicBezTo>
                  <a:cubicBezTo>
                    <a:pt x="24929" y="4"/>
                    <a:pt x="24912" y="0"/>
                    <a:pt x="24894"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1" name="Google Shape;9831;p107"/>
            <p:cNvSpPr/>
            <p:nvPr/>
          </p:nvSpPr>
          <p:spPr>
            <a:xfrm>
              <a:off x="2587650" y="2960725"/>
              <a:ext cx="57750" cy="50425"/>
            </a:xfrm>
            <a:custGeom>
              <a:avLst/>
              <a:gdLst/>
              <a:ahLst/>
              <a:cxnLst/>
              <a:rect l="l" t="t" r="r" b="b"/>
              <a:pathLst>
                <a:path w="2310" h="2017" extrusionOk="0">
                  <a:moveTo>
                    <a:pt x="2212" y="0"/>
                  </a:moveTo>
                  <a:cubicBezTo>
                    <a:pt x="2115" y="66"/>
                    <a:pt x="2049" y="131"/>
                    <a:pt x="1952" y="228"/>
                  </a:cubicBezTo>
                  <a:cubicBezTo>
                    <a:pt x="1887" y="326"/>
                    <a:pt x="1822" y="391"/>
                    <a:pt x="1724" y="488"/>
                  </a:cubicBezTo>
                  <a:cubicBezTo>
                    <a:pt x="1562" y="683"/>
                    <a:pt x="1399" y="846"/>
                    <a:pt x="1204" y="1009"/>
                  </a:cubicBezTo>
                  <a:cubicBezTo>
                    <a:pt x="1041" y="1171"/>
                    <a:pt x="846" y="1334"/>
                    <a:pt x="651" y="1464"/>
                  </a:cubicBezTo>
                  <a:cubicBezTo>
                    <a:pt x="456" y="1594"/>
                    <a:pt x="228" y="1724"/>
                    <a:pt x="66" y="1887"/>
                  </a:cubicBezTo>
                  <a:cubicBezTo>
                    <a:pt x="1" y="1919"/>
                    <a:pt x="66" y="2017"/>
                    <a:pt x="131" y="2017"/>
                  </a:cubicBezTo>
                  <a:cubicBezTo>
                    <a:pt x="391" y="1952"/>
                    <a:pt x="586" y="1822"/>
                    <a:pt x="781" y="1691"/>
                  </a:cubicBezTo>
                  <a:cubicBezTo>
                    <a:pt x="1009" y="1529"/>
                    <a:pt x="1204" y="1399"/>
                    <a:pt x="1399" y="1236"/>
                  </a:cubicBezTo>
                  <a:cubicBezTo>
                    <a:pt x="1594" y="1074"/>
                    <a:pt x="1757" y="879"/>
                    <a:pt x="1919" y="683"/>
                  </a:cubicBezTo>
                  <a:cubicBezTo>
                    <a:pt x="2017" y="618"/>
                    <a:pt x="2082" y="521"/>
                    <a:pt x="2147" y="423"/>
                  </a:cubicBezTo>
                  <a:cubicBezTo>
                    <a:pt x="2245" y="326"/>
                    <a:pt x="2310" y="228"/>
                    <a:pt x="2310" y="98"/>
                  </a:cubicBezTo>
                  <a:cubicBezTo>
                    <a:pt x="2310" y="33"/>
                    <a:pt x="2277" y="0"/>
                    <a:pt x="2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2" name="Google Shape;9832;p107"/>
            <p:cNvSpPr/>
            <p:nvPr/>
          </p:nvSpPr>
          <p:spPr>
            <a:xfrm>
              <a:off x="2649450" y="2938975"/>
              <a:ext cx="15475" cy="16700"/>
            </a:xfrm>
            <a:custGeom>
              <a:avLst/>
              <a:gdLst/>
              <a:ahLst/>
              <a:cxnLst/>
              <a:rect l="l" t="t" r="r" b="b"/>
              <a:pathLst>
                <a:path w="619" h="668" extrusionOk="0">
                  <a:moveTo>
                    <a:pt x="488" y="1"/>
                  </a:moveTo>
                  <a:cubicBezTo>
                    <a:pt x="464" y="1"/>
                    <a:pt x="439" y="9"/>
                    <a:pt x="423" y="25"/>
                  </a:cubicBezTo>
                  <a:cubicBezTo>
                    <a:pt x="325" y="90"/>
                    <a:pt x="260" y="188"/>
                    <a:pt x="195" y="285"/>
                  </a:cubicBezTo>
                  <a:cubicBezTo>
                    <a:pt x="130" y="350"/>
                    <a:pt x="98" y="448"/>
                    <a:pt x="33" y="513"/>
                  </a:cubicBezTo>
                  <a:cubicBezTo>
                    <a:pt x="0" y="545"/>
                    <a:pt x="0" y="610"/>
                    <a:pt x="65" y="643"/>
                  </a:cubicBezTo>
                  <a:cubicBezTo>
                    <a:pt x="82" y="659"/>
                    <a:pt x="98" y="667"/>
                    <a:pt x="114" y="667"/>
                  </a:cubicBezTo>
                  <a:cubicBezTo>
                    <a:pt x="130" y="667"/>
                    <a:pt x="147" y="659"/>
                    <a:pt x="163" y="643"/>
                  </a:cubicBezTo>
                  <a:cubicBezTo>
                    <a:pt x="325" y="480"/>
                    <a:pt x="456" y="318"/>
                    <a:pt x="586" y="155"/>
                  </a:cubicBezTo>
                  <a:cubicBezTo>
                    <a:pt x="618" y="90"/>
                    <a:pt x="586" y="25"/>
                    <a:pt x="553" y="25"/>
                  </a:cubicBezTo>
                  <a:cubicBezTo>
                    <a:pt x="537" y="9"/>
                    <a:pt x="512" y="1"/>
                    <a:pt x="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3" name="Google Shape;9833;p107"/>
            <p:cNvSpPr/>
            <p:nvPr/>
          </p:nvSpPr>
          <p:spPr>
            <a:xfrm>
              <a:off x="2668150" y="2924150"/>
              <a:ext cx="5700" cy="4075"/>
            </a:xfrm>
            <a:custGeom>
              <a:avLst/>
              <a:gdLst/>
              <a:ahLst/>
              <a:cxnLst/>
              <a:rect l="l" t="t" r="r" b="b"/>
              <a:pathLst>
                <a:path w="228" h="163" extrusionOk="0">
                  <a:moveTo>
                    <a:pt x="98" y="0"/>
                  </a:moveTo>
                  <a:cubicBezTo>
                    <a:pt x="0" y="0"/>
                    <a:pt x="0" y="163"/>
                    <a:pt x="98" y="163"/>
                  </a:cubicBezTo>
                  <a:cubicBezTo>
                    <a:pt x="228" y="163"/>
                    <a:pt x="228" y="0"/>
                    <a:pt x="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4" name="Google Shape;9834;p107"/>
            <p:cNvSpPr/>
            <p:nvPr/>
          </p:nvSpPr>
          <p:spPr>
            <a:xfrm>
              <a:off x="2547825" y="3021700"/>
              <a:ext cx="22775" cy="10950"/>
            </a:xfrm>
            <a:custGeom>
              <a:avLst/>
              <a:gdLst/>
              <a:ahLst/>
              <a:cxnLst/>
              <a:rect l="l" t="t" r="r" b="b"/>
              <a:pathLst>
                <a:path w="911" h="438" extrusionOk="0">
                  <a:moveTo>
                    <a:pt x="781" y="0"/>
                  </a:moveTo>
                  <a:cubicBezTo>
                    <a:pt x="651" y="65"/>
                    <a:pt x="521" y="98"/>
                    <a:pt x="391" y="131"/>
                  </a:cubicBezTo>
                  <a:cubicBezTo>
                    <a:pt x="325" y="163"/>
                    <a:pt x="260" y="196"/>
                    <a:pt x="195" y="228"/>
                  </a:cubicBezTo>
                  <a:cubicBezTo>
                    <a:pt x="195" y="228"/>
                    <a:pt x="163" y="261"/>
                    <a:pt x="130" y="261"/>
                  </a:cubicBezTo>
                  <a:cubicBezTo>
                    <a:pt x="98" y="261"/>
                    <a:pt x="65" y="293"/>
                    <a:pt x="33" y="326"/>
                  </a:cubicBezTo>
                  <a:cubicBezTo>
                    <a:pt x="0" y="358"/>
                    <a:pt x="33" y="423"/>
                    <a:pt x="65" y="423"/>
                  </a:cubicBezTo>
                  <a:cubicBezTo>
                    <a:pt x="98" y="434"/>
                    <a:pt x="127" y="438"/>
                    <a:pt x="153" y="438"/>
                  </a:cubicBezTo>
                  <a:cubicBezTo>
                    <a:pt x="206" y="438"/>
                    <a:pt x="250" y="423"/>
                    <a:pt x="293" y="423"/>
                  </a:cubicBezTo>
                  <a:cubicBezTo>
                    <a:pt x="325" y="391"/>
                    <a:pt x="391" y="358"/>
                    <a:pt x="456" y="358"/>
                  </a:cubicBezTo>
                  <a:cubicBezTo>
                    <a:pt x="586" y="293"/>
                    <a:pt x="716" y="261"/>
                    <a:pt x="813" y="196"/>
                  </a:cubicBezTo>
                  <a:cubicBezTo>
                    <a:pt x="878" y="163"/>
                    <a:pt x="911" y="131"/>
                    <a:pt x="878" y="65"/>
                  </a:cubicBezTo>
                  <a:cubicBezTo>
                    <a:pt x="878" y="33"/>
                    <a:pt x="813" y="0"/>
                    <a:pt x="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5" name="Google Shape;9835;p107"/>
            <p:cNvSpPr/>
            <p:nvPr/>
          </p:nvSpPr>
          <p:spPr>
            <a:xfrm>
              <a:off x="2709000" y="2749625"/>
              <a:ext cx="64675" cy="115500"/>
            </a:xfrm>
            <a:custGeom>
              <a:avLst/>
              <a:gdLst/>
              <a:ahLst/>
              <a:cxnLst/>
              <a:rect l="l" t="t" r="r" b="b"/>
              <a:pathLst>
                <a:path w="2587" h="4620" extrusionOk="0">
                  <a:moveTo>
                    <a:pt x="2478" y="1"/>
                  </a:moveTo>
                  <a:cubicBezTo>
                    <a:pt x="2462" y="1"/>
                    <a:pt x="2446" y="7"/>
                    <a:pt x="2431" y="22"/>
                  </a:cubicBezTo>
                  <a:cubicBezTo>
                    <a:pt x="2301" y="119"/>
                    <a:pt x="2203" y="282"/>
                    <a:pt x="2138" y="412"/>
                  </a:cubicBezTo>
                  <a:cubicBezTo>
                    <a:pt x="2041" y="542"/>
                    <a:pt x="1943" y="672"/>
                    <a:pt x="1878" y="835"/>
                  </a:cubicBezTo>
                  <a:cubicBezTo>
                    <a:pt x="1716" y="1128"/>
                    <a:pt x="1553" y="1420"/>
                    <a:pt x="1391" y="1713"/>
                  </a:cubicBezTo>
                  <a:cubicBezTo>
                    <a:pt x="1065" y="2298"/>
                    <a:pt x="740" y="2884"/>
                    <a:pt x="480" y="3502"/>
                  </a:cubicBezTo>
                  <a:cubicBezTo>
                    <a:pt x="317" y="3859"/>
                    <a:pt x="155" y="4184"/>
                    <a:pt x="25" y="4542"/>
                  </a:cubicBezTo>
                  <a:cubicBezTo>
                    <a:pt x="1" y="4590"/>
                    <a:pt x="47" y="4620"/>
                    <a:pt x="86" y="4620"/>
                  </a:cubicBezTo>
                  <a:cubicBezTo>
                    <a:pt x="100" y="4620"/>
                    <a:pt x="114" y="4616"/>
                    <a:pt x="122" y="4607"/>
                  </a:cubicBezTo>
                  <a:cubicBezTo>
                    <a:pt x="740" y="3436"/>
                    <a:pt x="1325" y="2233"/>
                    <a:pt x="2008" y="1128"/>
                  </a:cubicBezTo>
                  <a:cubicBezTo>
                    <a:pt x="2106" y="965"/>
                    <a:pt x="2203" y="802"/>
                    <a:pt x="2301" y="640"/>
                  </a:cubicBezTo>
                  <a:cubicBezTo>
                    <a:pt x="2334" y="575"/>
                    <a:pt x="2399" y="477"/>
                    <a:pt x="2431" y="412"/>
                  </a:cubicBezTo>
                  <a:cubicBezTo>
                    <a:pt x="2496" y="315"/>
                    <a:pt x="2561" y="217"/>
                    <a:pt x="2561" y="152"/>
                  </a:cubicBezTo>
                  <a:cubicBezTo>
                    <a:pt x="2586" y="76"/>
                    <a:pt x="2534" y="1"/>
                    <a:pt x="2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6" name="Google Shape;9836;p107"/>
            <p:cNvSpPr/>
            <p:nvPr/>
          </p:nvSpPr>
          <p:spPr>
            <a:xfrm>
              <a:off x="2784400" y="2717300"/>
              <a:ext cx="11400" cy="17150"/>
            </a:xfrm>
            <a:custGeom>
              <a:avLst/>
              <a:gdLst/>
              <a:ahLst/>
              <a:cxnLst/>
              <a:rect l="l" t="t" r="r" b="b"/>
              <a:pathLst>
                <a:path w="456" h="686" extrusionOk="0">
                  <a:moveTo>
                    <a:pt x="386" y="1"/>
                  </a:moveTo>
                  <a:cubicBezTo>
                    <a:pt x="377" y="1"/>
                    <a:pt x="368" y="5"/>
                    <a:pt x="358" y="14"/>
                  </a:cubicBezTo>
                  <a:cubicBezTo>
                    <a:pt x="293" y="47"/>
                    <a:pt x="261" y="79"/>
                    <a:pt x="228" y="144"/>
                  </a:cubicBezTo>
                  <a:cubicBezTo>
                    <a:pt x="196" y="177"/>
                    <a:pt x="196" y="209"/>
                    <a:pt x="163" y="274"/>
                  </a:cubicBezTo>
                  <a:lnTo>
                    <a:pt x="33" y="534"/>
                  </a:lnTo>
                  <a:cubicBezTo>
                    <a:pt x="0" y="600"/>
                    <a:pt x="0" y="665"/>
                    <a:pt x="66" y="665"/>
                  </a:cubicBezTo>
                  <a:cubicBezTo>
                    <a:pt x="79" y="678"/>
                    <a:pt x="98" y="686"/>
                    <a:pt x="118" y="686"/>
                  </a:cubicBezTo>
                  <a:cubicBezTo>
                    <a:pt x="146" y="686"/>
                    <a:pt x="177" y="670"/>
                    <a:pt x="196" y="632"/>
                  </a:cubicBezTo>
                  <a:cubicBezTo>
                    <a:pt x="228" y="534"/>
                    <a:pt x="293" y="469"/>
                    <a:pt x="358" y="372"/>
                  </a:cubicBezTo>
                  <a:cubicBezTo>
                    <a:pt x="358" y="307"/>
                    <a:pt x="391" y="274"/>
                    <a:pt x="423" y="209"/>
                  </a:cubicBezTo>
                  <a:cubicBezTo>
                    <a:pt x="423" y="144"/>
                    <a:pt x="456" y="112"/>
                    <a:pt x="423" y="47"/>
                  </a:cubicBezTo>
                  <a:cubicBezTo>
                    <a:pt x="423" y="24"/>
                    <a:pt x="407" y="1"/>
                    <a:pt x="3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37;p107"/>
            <p:cNvSpPr/>
            <p:nvPr/>
          </p:nvSpPr>
          <p:spPr>
            <a:xfrm>
              <a:off x="2799850" y="2694075"/>
              <a:ext cx="6525" cy="9775"/>
            </a:xfrm>
            <a:custGeom>
              <a:avLst/>
              <a:gdLst/>
              <a:ahLst/>
              <a:cxnLst/>
              <a:rect l="l" t="t" r="r" b="b"/>
              <a:pathLst>
                <a:path w="261" h="391" extrusionOk="0">
                  <a:moveTo>
                    <a:pt x="163" y="0"/>
                  </a:moveTo>
                  <a:cubicBezTo>
                    <a:pt x="130" y="33"/>
                    <a:pt x="130" y="33"/>
                    <a:pt x="98" y="65"/>
                  </a:cubicBezTo>
                  <a:cubicBezTo>
                    <a:pt x="98" y="65"/>
                    <a:pt x="98" y="65"/>
                    <a:pt x="98" y="98"/>
                  </a:cubicBezTo>
                  <a:cubicBezTo>
                    <a:pt x="65" y="98"/>
                    <a:pt x="65" y="130"/>
                    <a:pt x="65" y="130"/>
                  </a:cubicBezTo>
                  <a:cubicBezTo>
                    <a:pt x="33" y="195"/>
                    <a:pt x="33" y="260"/>
                    <a:pt x="0" y="293"/>
                  </a:cubicBezTo>
                  <a:cubicBezTo>
                    <a:pt x="0" y="325"/>
                    <a:pt x="0" y="358"/>
                    <a:pt x="0" y="358"/>
                  </a:cubicBezTo>
                  <a:cubicBezTo>
                    <a:pt x="33" y="390"/>
                    <a:pt x="65" y="390"/>
                    <a:pt x="65" y="390"/>
                  </a:cubicBezTo>
                  <a:lnTo>
                    <a:pt x="163" y="390"/>
                  </a:lnTo>
                  <a:cubicBezTo>
                    <a:pt x="163" y="358"/>
                    <a:pt x="163" y="358"/>
                    <a:pt x="163" y="358"/>
                  </a:cubicBezTo>
                  <a:cubicBezTo>
                    <a:pt x="195" y="293"/>
                    <a:pt x="228" y="260"/>
                    <a:pt x="228" y="195"/>
                  </a:cubicBezTo>
                  <a:cubicBezTo>
                    <a:pt x="261" y="163"/>
                    <a:pt x="261" y="130"/>
                    <a:pt x="261" y="130"/>
                  </a:cubicBezTo>
                  <a:cubicBezTo>
                    <a:pt x="261" y="98"/>
                    <a:pt x="261" y="65"/>
                    <a:pt x="261" y="65"/>
                  </a:cubicBezTo>
                  <a:lnTo>
                    <a:pt x="261" y="33"/>
                  </a:lnTo>
                  <a:cubicBezTo>
                    <a:pt x="261" y="33"/>
                    <a:pt x="228" y="0"/>
                    <a:pt x="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9838;p107"/>
            <p:cNvSpPr/>
            <p:nvPr/>
          </p:nvSpPr>
          <p:spPr>
            <a:xfrm>
              <a:off x="3460000" y="2190025"/>
              <a:ext cx="10600" cy="33350"/>
            </a:xfrm>
            <a:custGeom>
              <a:avLst/>
              <a:gdLst/>
              <a:ahLst/>
              <a:cxnLst/>
              <a:rect l="l" t="t" r="r" b="b"/>
              <a:pathLst>
                <a:path w="424" h="1334" extrusionOk="0">
                  <a:moveTo>
                    <a:pt x="0" y="0"/>
                  </a:moveTo>
                  <a:lnTo>
                    <a:pt x="0" y="0"/>
                  </a:lnTo>
                  <a:cubicBezTo>
                    <a:pt x="33" y="325"/>
                    <a:pt x="0" y="618"/>
                    <a:pt x="0" y="943"/>
                  </a:cubicBezTo>
                  <a:cubicBezTo>
                    <a:pt x="98" y="1073"/>
                    <a:pt x="228" y="1203"/>
                    <a:pt x="358" y="1333"/>
                  </a:cubicBezTo>
                  <a:cubicBezTo>
                    <a:pt x="423" y="1041"/>
                    <a:pt x="423" y="748"/>
                    <a:pt x="423" y="488"/>
                  </a:cubicBezTo>
                  <a:cubicBezTo>
                    <a:pt x="260" y="293"/>
                    <a:pt x="130" y="130"/>
                    <a:pt x="0"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9" name="Google Shape;9839;p107"/>
            <p:cNvSpPr/>
            <p:nvPr/>
          </p:nvSpPr>
          <p:spPr>
            <a:xfrm>
              <a:off x="3473825" y="2206275"/>
              <a:ext cx="9775" cy="27675"/>
            </a:xfrm>
            <a:custGeom>
              <a:avLst/>
              <a:gdLst/>
              <a:ahLst/>
              <a:cxnLst/>
              <a:rect l="l" t="t" r="r" b="b"/>
              <a:pathLst>
                <a:path w="391" h="1107" extrusionOk="0">
                  <a:moveTo>
                    <a:pt x="33" y="0"/>
                  </a:moveTo>
                  <a:lnTo>
                    <a:pt x="33" y="0"/>
                  </a:lnTo>
                  <a:cubicBezTo>
                    <a:pt x="65" y="228"/>
                    <a:pt x="33" y="456"/>
                    <a:pt x="0" y="683"/>
                  </a:cubicBezTo>
                  <a:lnTo>
                    <a:pt x="0" y="846"/>
                  </a:lnTo>
                  <a:cubicBezTo>
                    <a:pt x="65" y="943"/>
                    <a:pt x="163" y="1041"/>
                    <a:pt x="228" y="1106"/>
                  </a:cubicBezTo>
                  <a:cubicBezTo>
                    <a:pt x="260" y="1041"/>
                    <a:pt x="260" y="976"/>
                    <a:pt x="293" y="878"/>
                  </a:cubicBezTo>
                  <a:cubicBezTo>
                    <a:pt x="325" y="716"/>
                    <a:pt x="358" y="553"/>
                    <a:pt x="390" y="391"/>
                  </a:cubicBezTo>
                  <a:cubicBezTo>
                    <a:pt x="260" y="261"/>
                    <a:pt x="163" y="130"/>
                    <a:pt x="33" y="0"/>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0" name="Google Shape;9840;p107"/>
            <p:cNvSpPr/>
            <p:nvPr/>
          </p:nvSpPr>
          <p:spPr>
            <a:xfrm>
              <a:off x="3786000" y="2524150"/>
              <a:ext cx="9775" cy="7350"/>
            </a:xfrm>
            <a:custGeom>
              <a:avLst/>
              <a:gdLst/>
              <a:ahLst/>
              <a:cxnLst/>
              <a:rect l="l" t="t" r="r" b="b"/>
              <a:pathLst>
                <a:path w="391" h="294" extrusionOk="0">
                  <a:moveTo>
                    <a:pt x="1" y="1"/>
                  </a:moveTo>
                  <a:cubicBezTo>
                    <a:pt x="66" y="98"/>
                    <a:pt x="163" y="163"/>
                    <a:pt x="228" y="228"/>
                  </a:cubicBezTo>
                  <a:cubicBezTo>
                    <a:pt x="293" y="261"/>
                    <a:pt x="358" y="293"/>
                    <a:pt x="391" y="293"/>
                  </a:cubicBezTo>
                  <a:cubicBezTo>
                    <a:pt x="293" y="228"/>
                    <a:pt x="228" y="163"/>
                    <a:pt x="131" y="98"/>
                  </a:cubicBezTo>
                  <a:cubicBezTo>
                    <a:pt x="66" y="66"/>
                    <a:pt x="33" y="33"/>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1" name="Google Shape;9841;p107"/>
            <p:cNvSpPr/>
            <p:nvPr/>
          </p:nvSpPr>
          <p:spPr>
            <a:xfrm>
              <a:off x="3482750" y="2218475"/>
              <a:ext cx="334975" cy="322775"/>
            </a:xfrm>
            <a:custGeom>
              <a:avLst/>
              <a:gdLst/>
              <a:ahLst/>
              <a:cxnLst/>
              <a:rect l="l" t="t" r="r" b="b"/>
              <a:pathLst>
                <a:path w="13399" h="12911" extrusionOk="0">
                  <a:moveTo>
                    <a:pt x="163" y="0"/>
                  </a:moveTo>
                  <a:cubicBezTo>
                    <a:pt x="131" y="130"/>
                    <a:pt x="98" y="293"/>
                    <a:pt x="66" y="455"/>
                  </a:cubicBezTo>
                  <a:cubicBezTo>
                    <a:pt x="66" y="553"/>
                    <a:pt x="33" y="651"/>
                    <a:pt x="1" y="748"/>
                  </a:cubicBezTo>
                  <a:cubicBezTo>
                    <a:pt x="2635" y="3480"/>
                    <a:pt x="7773" y="8488"/>
                    <a:pt x="11058" y="11349"/>
                  </a:cubicBezTo>
                  <a:cubicBezTo>
                    <a:pt x="11220" y="11415"/>
                    <a:pt x="11350" y="11480"/>
                    <a:pt x="11480" y="11545"/>
                  </a:cubicBezTo>
                  <a:cubicBezTo>
                    <a:pt x="11805" y="11740"/>
                    <a:pt x="12098" y="11935"/>
                    <a:pt x="12391" y="12130"/>
                  </a:cubicBezTo>
                  <a:cubicBezTo>
                    <a:pt x="12684" y="12325"/>
                    <a:pt x="12976" y="12553"/>
                    <a:pt x="13236" y="12780"/>
                  </a:cubicBezTo>
                  <a:cubicBezTo>
                    <a:pt x="13260" y="12792"/>
                    <a:pt x="13284" y="12804"/>
                    <a:pt x="13306" y="12817"/>
                  </a:cubicBezTo>
                  <a:lnTo>
                    <a:pt x="13306" y="12817"/>
                  </a:lnTo>
                  <a:cubicBezTo>
                    <a:pt x="12073" y="11587"/>
                    <a:pt x="10294" y="9873"/>
                    <a:pt x="8423" y="8065"/>
                  </a:cubicBezTo>
                  <a:cubicBezTo>
                    <a:pt x="4716" y="4520"/>
                    <a:pt x="1757" y="1659"/>
                    <a:pt x="163" y="0"/>
                  </a:cubicBezTo>
                  <a:close/>
                  <a:moveTo>
                    <a:pt x="13306" y="12817"/>
                  </a:moveTo>
                  <a:cubicBezTo>
                    <a:pt x="13337" y="12849"/>
                    <a:pt x="13368" y="12880"/>
                    <a:pt x="13399" y="12910"/>
                  </a:cubicBezTo>
                  <a:cubicBezTo>
                    <a:pt x="13378" y="12869"/>
                    <a:pt x="13344" y="12841"/>
                    <a:pt x="13306" y="12817"/>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2" name="Google Shape;9842;p107"/>
            <p:cNvSpPr/>
            <p:nvPr/>
          </p:nvSpPr>
          <p:spPr>
            <a:xfrm>
              <a:off x="2903900" y="3547700"/>
              <a:ext cx="216300" cy="446350"/>
            </a:xfrm>
            <a:custGeom>
              <a:avLst/>
              <a:gdLst/>
              <a:ahLst/>
              <a:cxnLst/>
              <a:rect l="l" t="t" r="r" b="b"/>
              <a:pathLst>
                <a:path w="8652" h="17854" extrusionOk="0">
                  <a:moveTo>
                    <a:pt x="1" y="1"/>
                  </a:moveTo>
                  <a:cubicBezTo>
                    <a:pt x="619" y="2342"/>
                    <a:pt x="911" y="4261"/>
                    <a:pt x="944" y="4488"/>
                  </a:cubicBezTo>
                  <a:cubicBezTo>
                    <a:pt x="1009" y="4716"/>
                    <a:pt x="1302" y="5659"/>
                    <a:pt x="1757" y="7090"/>
                  </a:cubicBezTo>
                  <a:lnTo>
                    <a:pt x="1757" y="7057"/>
                  </a:lnTo>
                  <a:cubicBezTo>
                    <a:pt x="1757" y="6960"/>
                    <a:pt x="1757" y="6862"/>
                    <a:pt x="1757" y="6765"/>
                  </a:cubicBezTo>
                  <a:cubicBezTo>
                    <a:pt x="1789" y="6667"/>
                    <a:pt x="1757" y="6569"/>
                    <a:pt x="1822" y="6504"/>
                  </a:cubicBezTo>
                  <a:cubicBezTo>
                    <a:pt x="1822" y="6472"/>
                    <a:pt x="1838" y="6456"/>
                    <a:pt x="1859" y="6456"/>
                  </a:cubicBezTo>
                  <a:cubicBezTo>
                    <a:pt x="1879" y="6456"/>
                    <a:pt x="1903" y="6472"/>
                    <a:pt x="1920" y="6504"/>
                  </a:cubicBezTo>
                  <a:cubicBezTo>
                    <a:pt x="1952" y="6569"/>
                    <a:pt x="1952" y="6667"/>
                    <a:pt x="1952" y="6765"/>
                  </a:cubicBezTo>
                  <a:cubicBezTo>
                    <a:pt x="1952" y="6862"/>
                    <a:pt x="1952" y="6960"/>
                    <a:pt x="1952" y="7057"/>
                  </a:cubicBezTo>
                  <a:cubicBezTo>
                    <a:pt x="1952" y="7252"/>
                    <a:pt x="1920" y="7447"/>
                    <a:pt x="1920" y="7610"/>
                  </a:cubicBezTo>
                  <a:cubicBezTo>
                    <a:pt x="2700" y="10147"/>
                    <a:pt x="3871" y="13919"/>
                    <a:pt x="5074" y="17854"/>
                  </a:cubicBezTo>
                  <a:cubicBezTo>
                    <a:pt x="5627" y="17301"/>
                    <a:pt x="7708" y="15090"/>
                    <a:pt x="8358" y="13399"/>
                  </a:cubicBezTo>
                  <a:cubicBezTo>
                    <a:pt x="8488" y="13106"/>
                    <a:pt x="8586" y="12455"/>
                    <a:pt x="8651" y="11545"/>
                  </a:cubicBezTo>
                  <a:lnTo>
                    <a:pt x="8651" y="11545"/>
                  </a:lnTo>
                  <a:cubicBezTo>
                    <a:pt x="8338" y="11799"/>
                    <a:pt x="7966" y="11948"/>
                    <a:pt x="7521" y="11948"/>
                  </a:cubicBezTo>
                  <a:cubicBezTo>
                    <a:pt x="7227" y="11948"/>
                    <a:pt x="6900" y="11883"/>
                    <a:pt x="6537" y="11740"/>
                  </a:cubicBezTo>
                  <a:cubicBezTo>
                    <a:pt x="4489" y="10927"/>
                    <a:pt x="1692" y="4358"/>
                    <a:pt x="1"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3" name="Google Shape;9843;p107"/>
            <p:cNvSpPr/>
            <p:nvPr/>
          </p:nvSpPr>
          <p:spPr>
            <a:xfrm>
              <a:off x="2867325" y="3452575"/>
              <a:ext cx="276450" cy="989200"/>
            </a:xfrm>
            <a:custGeom>
              <a:avLst/>
              <a:gdLst/>
              <a:ahLst/>
              <a:cxnLst/>
              <a:rect l="l" t="t" r="r" b="b"/>
              <a:pathLst>
                <a:path w="11058" h="39568" extrusionOk="0">
                  <a:moveTo>
                    <a:pt x="0" y="1"/>
                  </a:moveTo>
                  <a:lnTo>
                    <a:pt x="0" y="1"/>
                  </a:lnTo>
                  <a:cubicBezTo>
                    <a:pt x="66" y="814"/>
                    <a:pt x="488" y="5952"/>
                    <a:pt x="911" y="7253"/>
                  </a:cubicBezTo>
                  <a:cubicBezTo>
                    <a:pt x="1399" y="8683"/>
                    <a:pt x="7740" y="28748"/>
                    <a:pt x="6797" y="31740"/>
                  </a:cubicBezTo>
                  <a:cubicBezTo>
                    <a:pt x="6212" y="33561"/>
                    <a:pt x="4748" y="35089"/>
                    <a:pt x="3643" y="36130"/>
                  </a:cubicBezTo>
                  <a:cubicBezTo>
                    <a:pt x="3805" y="36455"/>
                    <a:pt x="3968" y="36748"/>
                    <a:pt x="4098" y="37040"/>
                  </a:cubicBezTo>
                  <a:cubicBezTo>
                    <a:pt x="5334" y="39252"/>
                    <a:pt x="5659" y="39479"/>
                    <a:pt x="5724" y="39479"/>
                  </a:cubicBezTo>
                  <a:cubicBezTo>
                    <a:pt x="6126" y="39535"/>
                    <a:pt x="6625" y="39567"/>
                    <a:pt x="7153" y="39567"/>
                  </a:cubicBezTo>
                  <a:cubicBezTo>
                    <a:pt x="8465" y="39567"/>
                    <a:pt x="9962" y="39371"/>
                    <a:pt x="10634" y="38862"/>
                  </a:cubicBezTo>
                  <a:cubicBezTo>
                    <a:pt x="10830" y="38699"/>
                    <a:pt x="10960" y="38536"/>
                    <a:pt x="10960" y="38341"/>
                  </a:cubicBezTo>
                  <a:lnTo>
                    <a:pt x="10960" y="38309"/>
                  </a:lnTo>
                  <a:cubicBezTo>
                    <a:pt x="11057" y="37658"/>
                    <a:pt x="8813" y="30016"/>
                    <a:pt x="6374" y="21951"/>
                  </a:cubicBezTo>
                  <a:cubicBezTo>
                    <a:pt x="6342" y="21951"/>
                    <a:pt x="6342" y="21919"/>
                    <a:pt x="6342" y="21919"/>
                  </a:cubicBezTo>
                  <a:cubicBezTo>
                    <a:pt x="4878" y="17073"/>
                    <a:pt x="3350" y="12065"/>
                    <a:pt x="2179" y="8358"/>
                  </a:cubicBezTo>
                  <a:cubicBezTo>
                    <a:pt x="2179" y="8261"/>
                    <a:pt x="1431" y="3806"/>
                    <a:pt x="0" y="1"/>
                  </a:cubicBezTo>
                  <a:close/>
                </a:path>
              </a:pathLst>
            </a:custGeom>
            <a:solidFill>
              <a:schemeClr val="dk2">
                <a:alpha val="103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4" name="Google Shape;9844;p107"/>
            <p:cNvSpPr/>
            <p:nvPr/>
          </p:nvSpPr>
          <p:spPr>
            <a:xfrm>
              <a:off x="3381125" y="1946125"/>
              <a:ext cx="850" cy="25"/>
            </a:xfrm>
            <a:custGeom>
              <a:avLst/>
              <a:gdLst/>
              <a:ahLst/>
              <a:cxnLst/>
              <a:rect l="l" t="t" r="r" b="b"/>
              <a:pathLst>
                <a:path w="34" h="1" extrusionOk="0">
                  <a:moveTo>
                    <a:pt x="33" y="0"/>
                  </a:moveTo>
                  <a:cubicBezTo>
                    <a:pt x="33" y="0"/>
                    <a:pt x="1" y="0"/>
                    <a:pt x="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5" name="Google Shape;9845;p107"/>
            <p:cNvSpPr/>
            <p:nvPr/>
          </p:nvSpPr>
          <p:spPr>
            <a:xfrm>
              <a:off x="3199250" y="1743450"/>
              <a:ext cx="21600" cy="26275"/>
            </a:xfrm>
            <a:custGeom>
              <a:avLst/>
              <a:gdLst/>
              <a:ahLst/>
              <a:cxnLst/>
              <a:rect l="l" t="t" r="r" b="b"/>
              <a:pathLst>
                <a:path w="864" h="1051" extrusionOk="0">
                  <a:moveTo>
                    <a:pt x="793" y="1"/>
                  </a:moveTo>
                  <a:cubicBezTo>
                    <a:pt x="786" y="1"/>
                    <a:pt x="778" y="4"/>
                    <a:pt x="772" y="10"/>
                  </a:cubicBezTo>
                  <a:cubicBezTo>
                    <a:pt x="609" y="140"/>
                    <a:pt x="447" y="303"/>
                    <a:pt x="317" y="465"/>
                  </a:cubicBezTo>
                  <a:cubicBezTo>
                    <a:pt x="252" y="530"/>
                    <a:pt x="219" y="628"/>
                    <a:pt x="154" y="725"/>
                  </a:cubicBezTo>
                  <a:cubicBezTo>
                    <a:pt x="89" y="790"/>
                    <a:pt x="24" y="888"/>
                    <a:pt x="24" y="985"/>
                  </a:cubicBezTo>
                  <a:cubicBezTo>
                    <a:pt x="0" y="1033"/>
                    <a:pt x="29" y="1046"/>
                    <a:pt x="58" y="1049"/>
                  </a:cubicBezTo>
                  <a:lnTo>
                    <a:pt x="58" y="1049"/>
                  </a:lnTo>
                  <a:cubicBezTo>
                    <a:pt x="155" y="984"/>
                    <a:pt x="187" y="887"/>
                    <a:pt x="252" y="790"/>
                  </a:cubicBezTo>
                  <a:cubicBezTo>
                    <a:pt x="284" y="693"/>
                    <a:pt x="349" y="628"/>
                    <a:pt x="414" y="530"/>
                  </a:cubicBezTo>
                  <a:cubicBezTo>
                    <a:pt x="544" y="368"/>
                    <a:pt x="674" y="205"/>
                    <a:pt x="837" y="75"/>
                  </a:cubicBezTo>
                  <a:cubicBezTo>
                    <a:pt x="863" y="49"/>
                    <a:pt x="826" y="1"/>
                    <a:pt x="793" y="1"/>
                  </a:cubicBezTo>
                  <a:close/>
                  <a:moveTo>
                    <a:pt x="58" y="1049"/>
                  </a:moveTo>
                  <a:cubicBezTo>
                    <a:pt x="58" y="1050"/>
                    <a:pt x="57" y="1050"/>
                    <a:pt x="57" y="1050"/>
                  </a:cubicBezTo>
                  <a:lnTo>
                    <a:pt x="89" y="1050"/>
                  </a:lnTo>
                  <a:cubicBezTo>
                    <a:pt x="80" y="1050"/>
                    <a:pt x="69" y="1050"/>
                    <a:pt x="58" y="10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6" name="Google Shape;9846;p107"/>
            <p:cNvSpPr/>
            <p:nvPr/>
          </p:nvSpPr>
          <p:spPr>
            <a:xfrm>
              <a:off x="3468425" y="1893475"/>
              <a:ext cx="5425" cy="16150"/>
            </a:xfrm>
            <a:custGeom>
              <a:avLst/>
              <a:gdLst/>
              <a:ahLst/>
              <a:cxnLst/>
              <a:rect l="l" t="t" r="r" b="b"/>
              <a:pathLst>
                <a:path w="217" h="646" extrusionOk="0">
                  <a:moveTo>
                    <a:pt x="196" y="1"/>
                  </a:moveTo>
                  <a:cubicBezTo>
                    <a:pt x="184" y="1"/>
                    <a:pt x="167" y="9"/>
                    <a:pt x="151" y="25"/>
                  </a:cubicBezTo>
                  <a:cubicBezTo>
                    <a:pt x="119" y="57"/>
                    <a:pt x="119" y="90"/>
                    <a:pt x="119" y="155"/>
                  </a:cubicBezTo>
                  <a:cubicBezTo>
                    <a:pt x="86" y="188"/>
                    <a:pt x="86" y="253"/>
                    <a:pt x="54" y="285"/>
                  </a:cubicBezTo>
                  <a:lnTo>
                    <a:pt x="21" y="578"/>
                  </a:lnTo>
                  <a:cubicBezTo>
                    <a:pt x="1" y="618"/>
                    <a:pt x="18" y="646"/>
                    <a:pt x="42" y="646"/>
                  </a:cubicBezTo>
                  <a:cubicBezTo>
                    <a:pt x="56" y="646"/>
                    <a:pt x="74" y="635"/>
                    <a:pt x="86" y="610"/>
                  </a:cubicBezTo>
                  <a:lnTo>
                    <a:pt x="184" y="318"/>
                  </a:lnTo>
                  <a:cubicBezTo>
                    <a:pt x="184" y="285"/>
                    <a:pt x="216" y="220"/>
                    <a:pt x="216" y="188"/>
                  </a:cubicBezTo>
                  <a:cubicBezTo>
                    <a:pt x="216" y="155"/>
                    <a:pt x="216" y="123"/>
                    <a:pt x="216" y="90"/>
                  </a:cubicBezTo>
                  <a:cubicBezTo>
                    <a:pt x="216" y="90"/>
                    <a:pt x="216" y="57"/>
                    <a:pt x="216" y="25"/>
                  </a:cubicBezTo>
                  <a:cubicBezTo>
                    <a:pt x="216" y="9"/>
                    <a:pt x="208"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7" name="Google Shape;9847;p107"/>
            <p:cNvSpPr/>
            <p:nvPr/>
          </p:nvSpPr>
          <p:spPr>
            <a:xfrm>
              <a:off x="3541300" y="1946125"/>
              <a:ext cx="15475" cy="36950"/>
            </a:xfrm>
            <a:custGeom>
              <a:avLst/>
              <a:gdLst/>
              <a:ahLst/>
              <a:cxnLst/>
              <a:rect l="l" t="t" r="r" b="b"/>
              <a:pathLst>
                <a:path w="619" h="1478" extrusionOk="0">
                  <a:moveTo>
                    <a:pt x="521" y="0"/>
                  </a:moveTo>
                  <a:cubicBezTo>
                    <a:pt x="423" y="65"/>
                    <a:pt x="391" y="228"/>
                    <a:pt x="358" y="325"/>
                  </a:cubicBezTo>
                  <a:lnTo>
                    <a:pt x="228" y="683"/>
                  </a:lnTo>
                  <a:cubicBezTo>
                    <a:pt x="163" y="943"/>
                    <a:pt x="65" y="1171"/>
                    <a:pt x="0" y="1431"/>
                  </a:cubicBezTo>
                  <a:cubicBezTo>
                    <a:pt x="0" y="1454"/>
                    <a:pt x="33" y="1477"/>
                    <a:pt x="63" y="1477"/>
                  </a:cubicBezTo>
                  <a:cubicBezTo>
                    <a:pt x="76" y="1477"/>
                    <a:pt x="88" y="1473"/>
                    <a:pt x="98" y="1464"/>
                  </a:cubicBezTo>
                  <a:cubicBezTo>
                    <a:pt x="195" y="1236"/>
                    <a:pt x="293" y="976"/>
                    <a:pt x="358" y="748"/>
                  </a:cubicBezTo>
                  <a:cubicBezTo>
                    <a:pt x="423" y="618"/>
                    <a:pt x="456" y="520"/>
                    <a:pt x="488" y="390"/>
                  </a:cubicBezTo>
                  <a:cubicBezTo>
                    <a:pt x="521" y="293"/>
                    <a:pt x="618" y="130"/>
                    <a:pt x="586" y="33"/>
                  </a:cubicBezTo>
                  <a:cubicBezTo>
                    <a:pt x="586" y="0"/>
                    <a:pt x="553" y="0"/>
                    <a:pt x="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8" name="Google Shape;9848;p107"/>
            <p:cNvSpPr/>
            <p:nvPr/>
          </p:nvSpPr>
          <p:spPr>
            <a:xfrm>
              <a:off x="3263250" y="1715350"/>
              <a:ext cx="57750" cy="21850"/>
            </a:xfrm>
            <a:custGeom>
              <a:avLst/>
              <a:gdLst/>
              <a:ahLst/>
              <a:cxnLst/>
              <a:rect l="l" t="t" r="r" b="b"/>
              <a:pathLst>
                <a:path w="2310" h="874" extrusionOk="0">
                  <a:moveTo>
                    <a:pt x="2089" y="0"/>
                  </a:moveTo>
                  <a:cubicBezTo>
                    <a:pt x="1947" y="0"/>
                    <a:pt x="1804" y="38"/>
                    <a:pt x="1692" y="61"/>
                  </a:cubicBezTo>
                  <a:cubicBezTo>
                    <a:pt x="1496" y="126"/>
                    <a:pt x="1269" y="191"/>
                    <a:pt x="1074" y="256"/>
                  </a:cubicBezTo>
                  <a:cubicBezTo>
                    <a:pt x="879" y="321"/>
                    <a:pt x="716" y="386"/>
                    <a:pt x="521" y="483"/>
                  </a:cubicBezTo>
                  <a:cubicBezTo>
                    <a:pt x="423" y="516"/>
                    <a:pt x="326" y="548"/>
                    <a:pt x="261" y="614"/>
                  </a:cubicBezTo>
                  <a:cubicBezTo>
                    <a:pt x="163" y="646"/>
                    <a:pt x="66" y="679"/>
                    <a:pt x="1" y="776"/>
                  </a:cubicBezTo>
                  <a:cubicBezTo>
                    <a:pt x="1" y="809"/>
                    <a:pt x="1" y="841"/>
                    <a:pt x="66" y="874"/>
                  </a:cubicBezTo>
                  <a:cubicBezTo>
                    <a:pt x="131" y="874"/>
                    <a:pt x="228" y="809"/>
                    <a:pt x="326" y="776"/>
                  </a:cubicBezTo>
                  <a:cubicBezTo>
                    <a:pt x="391" y="744"/>
                    <a:pt x="488" y="679"/>
                    <a:pt x="586" y="646"/>
                  </a:cubicBezTo>
                  <a:cubicBezTo>
                    <a:pt x="781" y="548"/>
                    <a:pt x="976" y="483"/>
                    <a:pt x="1139" y="418"/>
                  </a:cubicBezTo>
                  <a:cubicBezTo>
                    <a:pt x="1334" y="353"/>
                    <a:pt x="1529" y="321"/>
                    <a:pt x="1724" y="256"/>
                  </a:cubicBezTo>
                  <a:cubicBezTo>
                    <a:pt x="1887" y="223"/>
                    <a:pt x="2114" y="191"/>
                    <a:pt x="2277" y="93"/>
                  </a:cubicBezTo>
                  <a:cubicBezTo>
                    <a:pt x="2309" y="61"/>
                    <a:pt x="2309" y="28"/>
                    <a:pt x="2277" y="28"/>
                  </a:cubicBezTo>
                  <a:cubicBezTo>
                    <a:pt x="2216" y="8"/>
                    <a:pt x="2153" y="0"/>
                    <a:pt x="20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9" name="Google Shape;9849;p107"/>
            <p:cNvSpPr/>
            <p:nvPr/>
          </p:nvSpPr>
          <p:spPr>
            <a:xfrm>
              <a:off x="3495775" y="1724975"/>
              <a:ext cx="8950" cy="47800"/>
            </a:xfrm>
            <a:custGeom>
              <a:avLst/>
              <a:gdLst/>
              <a:ahLst/>
              <a:cxnLst/>
              <a:rect l="l" t="t" r="r" b="b"/>
              <a:pathLst>
                <a:path w="358" h="1912" extrusionOk="0">
                  <a:moveTo>
                    <a:pt x="65" y="1"/>
                  </a:moveTo>
                  <a:cubicBezTo>
                    <a:pt x="0" y="66"/>
                    <a:pt x="0" y="98"/>
                    <a:pt x="33" y="163"/>
                  </a:cubicBezTo>
                  <a:cubicBezTo>
                    <a:pt x="33" y="261"/>
                    <a:pt x="65" y="326"/>
                    <a:pt x="65" y="391"/>
                  </a:cubicBezTo>
                  <a:cubicBezTo>
                    <a:pt x="98" y="554"/>
                    <a:pt x="130" y="749"/>
                    <a:pt x="130" y="911"/>
                  </a:cubicBezTo>
                  <a:cubicBezTo>
                    <a:pt x="163" y="1074"/>
                    <a:pt x="163" y="1237"/>
                    <a:pt x="163" y="1399"/>
                  </a:cubicBezTo>
                  <a:cubicBezTo>
                    <a:pt x="163" y="1464"/>
                    <a:pt x="163" y="1529"/>
                    <a:pt x="163" y="1627"/>
                  </a:cubicBezTo>
                  <a:cubicBezTo>
                    <a:pt x="163" y="1692"/>
                    <a:pt x="130" y="1789"/>
                    <a:pt x="130" y="1887"/>
                  </a:cubicBezTo>
                  <a:cubicBezTo>
                    <a:pt x="130" y="1903"/>
                    <a:pt x="138" y="1911"/>
                    <a:pt x="151" y="1911"/>
                  </a:cubicBezTo>
                  <a:cubicBezTo>
                    <a:pt x="163" y="1911"/>
                    <a:pt x="179" y="1903"/>
                    <a:pt x="195" y="1887"/>
                  </a:cubicBezTo>
                  <a:cubicBezTo>
                    <a:pt x="228" y="1822"/>
                    <a:pt x="228" y="1757"/>
                    <a:pt x="260" y="1659"/>
                  </a:cubicBezTo>
                  <a:cubicBezTo>
                    <a:pt x="293" y="1594"/>
                    <a:pt x="293" y="1497"/>
                    <a:pt x="325" y="1399"/>
                  </a:cubicBezTo>
                  <a:cubicBezTo>
                    <a:pt x="325" y="1237"/>
                    <a:pt x="358" y="1074"/>
                    <a:pt x="325" y="911"/>
                  </a:cubicBezTo>
                  <a:cubicBezTo>
                    <a:pt x="325" y="716"/>
                    <a:pt x="293" y="554"/>
                    <a:pt x="260" y="391"/>
                  </a:cubicBezTo>
                  <a:cubicBezTo>
                    <a:pt x="260" y="294"/>
                    <a:pt x="228" y="229"/>
                    <a:pt x="195" y="131"/>
                  </a:cubicBezTo>
                  <a:cubicBezTo>
                    <a:pt x="163" y="66"/>
                    <a:pt x="163" y="33"/>
                    <a:pt x="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0" name="Google Shape;9850;p107"/>
            <p:cNvSpPr/>
            <p:nvPr/>
          </p:nvSpPr>
          <p:spPr>
            <a:xfrm>
              <a:off x="3492525" y="1796325"/>
              <a:ext cx="5700" cy="21150"/>
            </a:xfrm>
            <a:custGeom>
              <a:avLst/>
              <a:gdLst/>
              <a:ahLst/>
              <a:cxnLst/>
              <a:rect l="l" t="t" r="r" b="b"/>
              <a:pathLst>
                <a:path w="228" h="846" extrusionOk="0">
                  <a:moveTo>
                    <a:pt x="179" y="0"/>
                  </a:moveTo>
                  <a:cubicBezTo>
                    <a:pt x="155" y="0"/>
                    <a:pt x="130" y="25"/>
                    <a:pt x="130" y="74"/>
                  </a:cubicBezTo>
                  <a:cubicBezTo>
                    <a:pt x="98" y="204"/>
                    <a:pt x="98" y="301"/>
                    <a:pt x="65" y="431"/>
                  </a:cubicBezTo>
                  <a:cubicBezTo>
                    <a:pt x="33" y="496"/>
                    <a:pt x="33" y="561"/>
                    <a:pt x="33" y="626"/>
                  </a:cubicBezTo>
                  <a:cubicBezTo>
                    <a:pt x="33" y="659"/>
                    <a:pt x="0" y="692"/>
                    <a:pt x="0" y="724"/>
                  </a:cubicBezTo>
                  <a:cubicBezTo>
                    <a:pt x="0" y="757"/>
                    <a:pt x="0" y="789"/>
                    <a:pt x="0" y="822"/>
                  </a:cubicBezTo>
                  <a:cubicBezTo>
                    <a:pt x="0" y="838"/>
                    <a:pt x="8" y="846"/>
                    <a:pt x="20" y="846"/>
                  </a:cubicBezTo>
                  <a:cubicBezTo>
                    <a:pt x="33" y="846"/>
                    <a:pt x="49" y="838"/>
                    <a:pt x="65" y="822"/>
                  </a:cubicBezTo>
                  <a:cubicBezTo>
                    <a:pt x="98" y="757"/>
                    <a:pt x="130" y="724"/>
                    <a:pt x="163" y="659"/>
                  </a:cubicBezTo>
                  <a:cubicBezTo>
                    <a:pt x="163" y="594"/>
                    <a:pt x="195" y="529"/>
                    <a:pt x="195" y="464"/>
                  </a:cubicBezTo>
                  <a:cubicBezTo>
                    <a:pt x="228" y="334"/>
                    <a:pt x="228" y="204"/>
                    <a:pt x="228" y="74"/>
                  </a:cubicBezTo>
                  <a:cubicBezTo>
                    <a:pt x="228" y="25"/>
                    <a:pt x="203" y="0"/>
                    <a:pt x="1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1" name="Google Shape;9851;p107"/>
            <p:cNvSpPr/>
            <p:nvPr/>
          </p:nvSpPr>
          <p:spPr>
            <a:xfrm>
              <a:off x="3537225" y="1755475"/>
              <a:ext cx="8150" cy="95550"/>
            </a:xfrm>
            <a:custGeom>
              <a:avLst/>
              <a:gdLst/>
              <a:ahLst/>
              <a:cxnLst/>
              <a:rect l="l" t="t" r="r" b="b"/>
              <a:pathLst>
                <a:path w="326" h="3822" extrusionOk="0">
                  <a:moveTo>
                    <a:pt x="212" y="0"/>
                  </a:moveTo>
                  <a:cubicBezTo>
                    <a:pt x="188" y="0"/>
                    <a:pt x="163" y="17"/>
                    <a:pt x="163" y="49"/>
                  </a:cubicBezTo>
                  <a:cubicBezTo>
                    <a:pt x="131" y="667"/>
                    <a:pt x="131" y="1317"/>
                    <a:pt x="98" y="1935"/>
                  </a:cubicBezTo>
                  <a:cubicBezTo>
                    <a:pt x="98" y="2260"/>
                    <a:pt x="66" y="2553"/>
                    <a:pt x="66" y="2878"/>
                  </a:cubicBezTo>
                  <a:cubicBezTo>
                    <a:pt x="66" y="3041"/>
                    <a:pt x="33" y="3171"/>
                    <a:pt x="33" y="3334"/>
                  </a:cubicBezTo>
                  <a:cubicBezTo>
                    <a:pt x="33" y="3431"/>
                    <a:pt x="33" y="3496"/>
                    <a:pt x="33" y="3594"/>
                  </a:cubicBezTo>
                  <a:cubicBezTo>
                    <a:pt x="33" y="3659"/>
                    <a:pt x="1" y="3724"/>
                    <a:pt x="33" y="3789"/>
                  </a:cubicBezTo>
                  <a:cubicBezTo>
                    <a:pt x="33" y="3821"/>
                    <a:pt x="66" y="3821"/>
                    <a:pt x="66" y="3821"/>
                  </a:cubicBezTo>
                  <a:cubicBezTo>
                    <a:pt x="98" y="3724"/>
                    <a:pt x="98" y="3659"/>
                    <a:pt x="131" y="3594"/>
                  </a:cubicBezTo>
                  <a:cubicBezTo>
                    <a:pt x="131" y="3529"/>
                    <a:pt x="131" y="3431"/>
                    <a:pt x="163" y="3366"/>
                  </a:cubicBezTo>
                  <a:cubicBezTo>
                    <a:pt x="196" y="3204"/>
                    <a:pt x="196" y="3073"/>
                    <a:pt x="196" y="2911"/>
                  </a:cubicBezTo>
                  <a:cubicBezTo>
                    <a:pt x="228" y="2586"/>
                    <a:pt x="261" y="2260"/>
                    <a:pt x="261" y="1968"/>
                  </a:cubicBezTo>
                  <a:cubicBezTo>
                    <a:pt x="293" y="1317"/>
                    <a:pt x="326" y="667"/>
                    <a:pt x="261" y="49"/>
                  </a:cubicBezTo>
                  <a:cubicBezTo>
                    <a:pt x="261" y="17"/>
                    <a:pt x="236" y="0"/>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2" name="Google Shape;9852;p107"/>
            <p:cNvSpPr/>
            <p:nvPr/>
          </p:nvSpPr>
          <p:spPr>
            <a:xfrm>
              <a:off x="3528275" y="1869675"/>
              <a:ext cx="10325" cy="24225"/>
            </a:xfrm>
            <a:custGeom>
              <a:avLst/>
              <a:gdLst/>
              <a:ahLst/>
              <a:cxnLst/>
              <a:rect l="l" t="t" r="r" b="b"/>
              <a:pathLst>
                <a:path w="413" h="969" extrusionOk="0">
                  <a:moveTo>
                    <a:pt x="306" y="0"/>
                  </a:moveTo>
                  <a:cubicBezTo>
                    <a:pt x="282" y="0"/>
                    <a:pt x="261" y="11"/>
                    <a:pt x="261" y="34"/>
                  </a:cubicBezTo>
                  <a:cubicBezTo>
                    <a:pt x="196" y="164"/>
                    <a:pt x="164" y="294"/>
                    <a:pt x="131" y="424"/>
                  </a:cubicBezTo>
                  <a:cubicBezTo>
                    <a:pt x="99" y="489"/>
                    <a:pt x="66" y="554"/>
                    <a:pt x="66" y="619"/>
                  </a:cubicBezTo>
                  <a:cubicBezTo>
                    <a:pt x="66" y="684"/>
                    <a:pt x="33" y="749"/>
                    <a:pt x="33" y="782"/>
                  </a:cubicBezTo>
                  <a:cubicBezTo>
                    <a:pt x="33" y="847"/>
                    <a:pt x="1" y="879"/>
                    <a:pt x="33" y="944"/>
                  </a:cubicBezTo>
                  <a:cubicBezTo>
                    <a:pt x="33" y="961"/>
                    <a:pt x="42" y="969"/>
                    <a:pt x="54" y="969"/>
                  </a:cubicBezTo>
                  <a:cubicBezTo>
                    <a:pt x="66" y="969"/>
                    <a:pt x="82" y="961"/>
                    <a:pt x="99" y="944"/>
                  </a:cubicBezTo>
                  <a:cubicBezTo>
                    <a:pt x="131" y="912"/>
                    <a:pt x="131" y="879"/>
                    <a:pt x="131" y="847"/>
                  </a:cubicBezTo>
                  <a:cubicBezTo>
                    <a:pt x="164" y="814"/>
                    <a:pt x="196" y="782"/>
                    <a:pt x="196" y="749"/>
                  </a:cubicBezTo>
                  <a:cubicBezTo>
                    <a:pt x="229" y="684"/>
                    <a:pt x="229" y="619"/>
                    <a:pt x="261" y="522"/>
                  </a:cubicBezTo>
                  <a:cubicBezTo>
                    <a:pt x="326" y="392"/>
                    <a:pt x="359" y="229"/>
                    <a:pt x="391" y="99"/>
                  </a:cubicBezTo>
                  <a:cubicBezTo>
                    <a:pt x="412" y="36"/>
                    <a:pt x="352" y="0"/>
                    <a:pt x="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3" name="Google Shape;9853;p107"/>
            <p:cNvSpPr/>
            <p:nvPr/>
          </p:nvSpPr>
          <p:spPr>
            <a:xfrm>
              <a:off x="3207975" y="1952075"/>
              <a:ext cx="17100" cy="25100"/>
            </a:xfrm>
            <a:custGeom>
              <a:avLst/>
              <a:gdLst/>
              <a:ahLst/>
              <a:cxnLst/>
              <a:rect l="l" t="t" r="r" b="b"/>
              <a:pathLst>
                <a:path w="684" h="1004" extrusionOk="0">
                  <a:moveTo>
                    <a:pt x="414" y="1"/>
                  </a:moveTo>
                  <a:cubicBezTo>
                    <a:pt x="374" y="1"/>
                    <a:pt x="333" y="9"/>
                    <a:pt x="293" y="22"/>
                  </a:cubicBezTo>
                  <a:cubicBezTo>
                    <a:pt x="98" y="87"/>
                    <a:pt x="0" y="282"/>
                    <a:pt x="0" y="478"/>
                  </a:cubicBezTo>
                  <a:cubicBezTo>
                    <a:pt x="33" y="705"/>
                    <a:pt x="195" y="900"/>
                    <a:pt x="423" y="998"/>
                  </a:cubicBezTo>
                  <a:cubicBezTo>
                    <a:pt x="430" y="1001"/>
                    <a:pt x="437" y="1003"/>
                    <a:pt x="444" y="1003"/>
                  </a:cubicBezTo>
                  <a:cubicBezTo>
                    <a:pt x="501" y="1003"/>
                    <a:pt x="546" y="897"/>
                    <a:pt x="488" y="868"/>
                  </a:cubicBezTo>
                  <a:cubicBezTo>
                    <a:pt x="423" y="803"/>
                    <a:pt x="358" y="738"/>
                    <a:pt x="293" y="673"/>
                  </a:cubicBezTo>
                  <a:cubicBezTo>
                    <a:pt x="228" y="608"/>
                    <a:pt x="228" y="543"/>
                    <a:pt x="228" y="445"/>
                  </a:cubicBezTo>
                  <a:cubicBezTo>
                    <a:pt x="228" y="380"/>
                    <a:pt x="228" y="315"/>
                    <a:pt x="293" y="250"/>
                  </a:cubicBezTo>
                  <a:cubicBezTo>
                    <a:pt x="293" y="250"/>
                    <a:pt x="325" y="217"/>
                    <a:pt x="358" y="217"/>
                  </a:cubicBezTo>
                  <a:lnTo>
                    <a:pt x="455" y="217"/>
                  </a:lnTo>
                  <a:cubicBezTo>
                    <a:pt x="477" y="217"/>
                    <a:pt x="513" y="232"/>
                    <a:pt x="545" y="232"/>
                  </a:cubicBezTo>
                  <a:cubicBezTo>
                    <a:pt x="560" y="232"/>
                    <a:pt x="575" y="228"/>
                    <a:pt x="586" y="217"/>
                  </a:cubicBezTo>
                  <a:cubicBezTo>
                    <a:pt x="683" y="185"/>
                    <a:pt x="651" y="87"/>
                    <a:pt x="586" y="55"/>
                  </a:cubicBezTo>
                  <a:cubicBezTo>
                    <a:pt x="528" y="17"/>
                    <a:pt x="471" y="1"/>
                    <a:pt x="4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4" name="Google Shape;9854;p107"/>
            <p:cNvSpPr/>
            <p:nvPr/>
          </p:nvSpPr>
          <p:spPr>
            <a:xfrm>
              <a:off x="3335600" y="1709550"/>
              <a:ext cx="19550" cy="6525"/>
            </a:xfrm>
            <a:custGeom>
              <a:avLst/>
              <a:gdLst/>
              <a:ahLst/>
              <a:cxnLst/>
              <a:rect l="l" t="t" r="r" b="b"/>
              <a:pathLst>
                <a:path w="782" h="261" extrusionOk="0">
                  <a:moveTo>
                    <a:pt x="651" y="0"/>
                  </a:moveTo>
                  <a:cubicBezTo>
                    <a:pt x="619" y="0"/>
                    <a:pt x="586" y="0"/>
                    <a:pt x="554" y="33"/>
                  </a:cubicBezTo>
                  <a:cubicBezTo>
                    <a:pt x="521" y="33"/>
                    <a:pt x="456" y="33"/>
                    <a:pt x="391" y="65"/>
                  </a:cubicBezTo>
                  <a:cubicBezTo>
                    <a:pt x="293" y="65"/>
                    <a:pt x="196" y="98"/>
                    <a:pt x="66" y="130"/>
                  </a:cubicBezTo>
                  <a:cubicBezTo>
                    <a:pt x="1" y="163"/>
                    <a:pt x="1" y="260"/>
                    <a:pt x="98" y="260"/>
                  </a:cubicBezTo>
                  <a:cubicBezTo>
                    <a:pt x="196" y="260"/>
                    <a:pt x="326" y="228"/>
                    <a:pt x="456" y="228"/>
                  </a:cubicBezTo>
                  <a:cubicBezTo>
                    <a:pt x="489" y="195"/>
                    <a:pt x="554" y="195"/>
                    <a:pt x="619" y="195"/>
                  </a:cubicBezTo>
                  <a:cubicBezTo>
                    <a:pt x="651" y="195"/>
                    <a:pt x="684" y="163"/>
                    <a:pt x="716" y="163"/>
                  </a:cubicBezTo>
                  <a:cubicBezTo>
                    <a:pt x="716" y="163"/>
                    <a:pt x="716" y="163"/>
                    <a:pt x="749" y="130"/>
                  </a:cubicBezTo>
                  <a:cubicBezTo>
                    <a:pt x="749" y="130"/>
                    <a:pt x="749" y="98"/>
                    <a:pt x="781" y="98"/>
                  </a:cubicBezTo>
                  <a:cubicBezTo>
                    <a:pt x="781" y="65"/>
                    <a:pt x="781" y="33"/>
                    <a:pt x="749" y="33"/>
                  </a:cubicBezTo>
                  <a:cubicBezTo>
                    <a:pt x="716" y="33"/>
                    <a:pt x="716" y="0"/>
                    <a:pt x="7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5" name="Google Shape;9855;p107"/>
            <p:cNvSpPr/>
            <p:nvPr/>
          </p:nvSpPr>
          <p:spPr>
            <a:xfrm>
              <a:off x="3369300" y="1784325"/>
              <a:ext cx="7800" cy="24325"/>
            </a:xfrm>
            <a:custGeom>
              <a:avLst/>
              <a:gdLst/>
              <a:ahLst/>
              <a:cxnLst/>
              <a:rect l="l" t="t" r="r" b="b"/>
              <a:pathLst>
                <a:path w="312" h="973" extrusionOk="0">
                  <a:moveTo>
                    <a:pt x="214" y="1"/>
                  </a:moveTo>
                  <a:cubicBezTo>
                    <a:pt x="149" y="66"/>
                    <a:pt x="149" y="163"/>
                    <a:pt x="116" y="228"/>
                  </a:cubicBezTo>
                  <a:cubicBezTo>
                    <a:pt x="84" y="293"/>
                    <a:pt x="84" y="359"/>
                    <a:pt x="84" y="456"/>
                  </a:cubicBezTo>
                  <a:cubicBezTo>
                    <a:pt x="51" y="586"/>
                    <a:pt x="19" y="749"/>
                    <a:pt x="19" y="911"/>
                  </a:cubicBezTo>
                  <a:cubicBezTo>
                    <a:pt x="1" y="947"/>
                    <a:pt x="32" y="973"/>
                    <a:pt x="69" y="973"/>
                  </a:cubicBezTo>
                  <a:cubicBezTo>
                    <a:pt x="99" y="973"/>
                    <a:pt x="134" y="955"/>
                    <a:pt x="149" y="911"/>
                  </a:cubicBezTo>
                  <a:cubicBezTo>
                    <a:pt x="181" y="781"/>
                    <a:pt x="214" y="619"/>
                    <a:pt x="246" y="489"/>
                  </a:cubicBezTo>
                  <a:cubicBezTo>
                    <a:pt x="279" y="424"/>
                    <a:pt x="279" y="326"/>
                    <a:pt x="279" y="261"/>
                  </a:cubicBezTo>
                  <a:cubicBezTo>
                    <a:pt x="279" y="196"/>
                    <a:pt x="311" y="98"/>
                    <a:pt x="279" y="33"/>
                  </a:cubicBezTo>
                  <a:cubicBezTo>
                    <a:pt x="279" y="1"/>
                    <a:pt x="214" y="1"/>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9856;p107"/>
            <p:cNvSpPr/>
            <p:nvPr/>
          </p:nvSpPr>
          <p:spPr>
            <a:xfrm>
              <a:off x="3329100" y="1845750"/>
              <a:ext cx="7350" cy="13750"/>
            </a:xfrm>
            <a:custGeom>
              <a:avLst/>
              <a:gdLst/>
              <a:ahLst/>
              <a:cxnLst/>
              <a:rect l="l" t="t" r="r" b="b"/>
              <a:pathLst>
                <a:path w="294" h="550" extrusionOk="0">
                  <a:moveTo>
                    <a:pt x="227" y="1"/>
                  </a:moveTo>
                  <a:cubicBezTo>
                    <a:pt x="217" y="1"/>
                    <a:pt x="207" y="4"/>
                    <a:pt x="196" y="15"/>
                  </a:cubicBezTo>
                  <a:cubicBezTo>
                    <a:pt x="131" y="15"/>
                    <a:pt x="131" y="80"/>
                    <a:pt x="98" y="113"/>
                  </a:cubicBezTo>
                  <a:cubicBezTo>
                    <a:pt x="98" y="145"/>
                    <a:pt x="98" y="145"/>
                    <a:pt x="98" y="178"/>
                  </a:cubicBezTo>
                  <a:cubicBezTo>
                    <a:pt x="98" y="178"/>
                    <a:pt x="98" y="178"/>
                    <a:pt x="98" y="210"/>
                  </a:cubicBezTo>
                  <a:cubicBezTo>
                    <a:pt x="98" y="210"/>
                    <a:pt x="66" y="210"/>
                    <a:pt x="66" y="243"/>
                  </a:cubicBezTo>
                  <a:cubicBezTo>
                    <a:pt x="66" y="308"/>
                    <a:pt x="33" y="373"/>
                    <a:pt x="1" y="438"/>
                  </a:cubicBezTo>
                  <a:cubicBezTo>
                    <a:pt x="1" y="503"/>
                    <a:pt x="33" y="536"/>
                    <a:pt x="66" y="536"/>
                  </a:cubicBezTo>
                  <a:cubicBezTo>
                    <a:pt x="75" y="545"/>
                    <a:pt x="85" y="549"/>
                    <a:pt x="94" y="549"/>
                  </a:cubicBezTo>
                  <a:cubicBezTo>
                    <a:pt x="117" y="549"/>
                    <a:pt x="140" y="526"/>
                    <a:pt x="163" y="503"/>
                  </a:cubicBezTo>
                  <a:cubicBezTo>
                    <a:pt x="196" y="438"/>
                    <a:pt x="196" y="340"/>
                    <a:pt x="228" y="275"/>
                  </a:cubicBezTo>
                  <a:cubicBezTo>
                    <a:pt x="261" y="243"/>
                    <a:pt x="261" y="210"/>
                    <a:pt x="261" y="178"/>
                  </a:cubicBezTo>
                  <a:cubicBezTo>
                    <a:pt x="261" y="113"/>
                    <a:pt x="293" y="80"/>
                    <a:pt x="261" y="15"/>
                  </a:cubicBezTo>
                  <a:cubicBezTo>
                    <a:pt x="261" y="15"/>
                    <a:pt x="246" y="1"/>
                    <a:pt x="2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9857;p107"/>
            <p:cNvSpPr/>
            <p:nvPr/>
          </p:nvSpPr>
          <p:spPr>
            <a:xfrm>
              <a:off x="3559400" y="1968800"/>
              <a:ext cx="13625" cy="24825"/>
            </a:xfrm>
            <a:custGeom>
              <a:avLst/>
              <a:gdLst/>
              <a:ahLst/>
              <a:cxnLst/>
              <a:rect l="l" t="t" r="r" b="b"/>
              <a:pathLst>
                <a:path w="545" h="993" extrusionOk="0">
                  <a:moveTo>
                    <a:pt x="485" y="1"/>
                  </a:moveTo>
                  <a:cubicBezTo>
                    <a:pt x="464" y="1"/>
                    <a:pt x="439" y="11"/>
                    <a:pt x="414" y="36"/>
                  </a:cubicBezTo>
                  <a:cubicBezTo>
                    <a:pt x="382" y="69"/>
                    <a:pt x="349" y="166"/>
                    <a:pt x="317" y="231"/>
                  </a:cubicBezTo>
                  <a:cubicBezTo>
                    <a:pt x="284" y="329"/>
                    <a:pt x="252" y="394"/>
                    <a:pt x="219" y="459"/>
                  </a:cubicBezTo>
                  <a:cubicBezTo>
                    <a:pt x="154" y="622"/>
                    <a:pt x="89" y="752"/>
                    <a:pt x="24" y="914"/>
                  </a:cubicBezTo>
                  <a:cubicBezTo>
                    <a:pt x="0" y="962"/>
                    <a:pt x="46" y="992"/>
                    <a:pt x="85" y="992"/>
                  </a:cubicBezTo>
                  <a:cubicBezTo>
                    <a:pt x="100" y="992"/>
                    <a:pt x="113" y="988"/>
                    <a:pt x="122" y="979"/>
                  </a:cubicBezTo>
                  <a:lnTo>
                    <a:pt x="154" y="979"/>
                  </a:lnTo>
                  <a:cubicBezTo>
                    <a:pt x="219" y="817"/>
                    <a:pt x="284" y="687"/>
                    <a:pt x="349" y="524"/>
                  </a:cubicBezTo>
                  <a:cubicBezTo>
                    <a:pt x="382" y="459"/>
                    <a:pt x="414" y="394"/>
                    <a:pt x="447" y="296"/>
                  </a:cubicBezTo>
                  <a:cubicBezTo>
                    <a:pt x="479" y="231"/>
                    <a:pt x="545" y="166"/>
                    <a:pt x="545" y="69"/>
                  </a:cubicBezTo>
                  <a:cubicBezTo>
                    <a:pt x="545" y="29"/>
                    <a:pt x="520" y="1"/>
                    <a:pt x="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9858;p107"/>
            <p:cNvSpPr/>
            <p:nvPr/>
          </p:nvSpPr>
          <p:spPr>
            <a:xfrm>
              <a:off x="3572200" y="1957150"/>
              <a:ext cx="3275" cy="6075"/>
            </a:xfrm>
            <a:custGeom>
              <a:avLst/>
              <a:gdLst/>
              <a:ahLst/>
              <a:cxnLst/>
              <a:rect l="l" t="t" r="r" b="b"/>
              <a:pathLst>
                <a:path w="131" h="243" extrusionOk="0">
                  <a:moveTo>
                    <a:pt x="106" y="0"/>
                  </a:moveTo>
                  <a:cubicBezTo>
                    <a:pt x="101" y="0"/>
                    <a:pt x="98" y="4"/>
                    <a:pt x="98" y="14"/>
                  </a:cubicBezTo>
                  <a:lnTo>
                    <a:pt x="65" y="14"/>
                  </a:lnTo>
                  <a:cubicBezTo>
                    <a:pt x="65" y="14"/>
                    <a:pt x="65" y="47"/>
                    <a:pt x="65" y="47"/>
                  </a:cubicBezTo>
                  <a:cubicBezTo>
                    <a:pt x="65" y="47"/>
                    <a:pt x="33" y="79"/>
                    <a:pt x="33" y="79"/>
                  </a:cubicBezTo>
                  <a:cubicBezTo>
                    <a:pt x="33" y="79"/>
                    <a:pt x="33" y="112"/>
                    <a:pt x="33" y="112"/>
                  </a:cubicBezTo>
                  <a:lnTo>
                    <a:pt x="0" y="112"/>
                  </a:lnTo>
                  <a:lnTo>
                    <a:pt x="0" y="145"/>
                  </a:lnTo>
                  <a:cubicBezTo>
                    <a:pt x="0" y="177"/>
                    <a:pt x="0" y="210"/>
                    <a:pt x="0" y="210"/>
                  </a:cubicBezTo>
                  <a:cubicBezTo>
                    <a:pt x="33" y="210"/>
                    <a:pt x="33" y="242"/>
                    <a:pt x="33" y="242"/>
                  </a:cubicBezTo>
                  <a:lnTo>
                    <a:pt x="98" y="242"/>
                  </a:lnTo>
                  <a:cubicBezTo>
                    <a:pt x="98" y="210"/>
                    <a:pt x="130" y="210"/>
                    <a:pt x="130" y="177"/>
                  </a:cubicBezTo>
                  <a:lnTo>
                    <a:pt x="130" y="145"/>
                  </a:lnTo>
                  <a:cubicBezTo>
                    <a:pt x="130" y="145"/>
                    <a:pt x="130" y="112"/>
                    <a:pt x="130" y="112"/>
                  </a:cubicBezTo>
                  <a:cubicBezTo>
                    <a:pt x="130" y="79"/>
                    <a:pt x="130" y="79"/>
                    <a:pt x="130" y="79"/>
                  </a:cubicBezTo>
                  <a:lnTo>
                    <a:pt x="130" y="47"/>
                  </a:lnTo>
                  <a:cubicBezTo>
                    <a:pt x="130" y="47"/>
                    <a:pt x="130" y="14"/>
                    <a:pt x="130" y="14"/>
                  </a:cubicBezTo>
                  <a:cubicBezTo>
                    <a:pt x="130" y="14"/>
                    <a:pt x="116" y="0"/>
                    <a:pt x="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9859;p107"/>
            <p:cNvSpPr/>
            <p:nvPr/>
          </p:nvSpPr>
          <p:spPr>
            <a:xfrm>
              <a:off x="3421200" y="1736500"/>
              <a:ext cx="12000" cy="57950"/>
            </a:xfrm>
            <a:custGeom>
              <a:avLst/>
              <a:gdLst/>
              <a:ahLst/>
              <a:cxnLst/>
              <a:rect l="l" t="t" r="r" b="b"/>
              <a:pathLst>
                <a:path w="480" h="2318" extrusionOk="0">
                  <a:moveTo>
                    <a:pt x="81" y="1"/>
                  </a:moveTo>
                  <a:cubicBezTo>
                    <a:pt x="43" y="1"/>
                    <a:pt x="1" y="47"/>
                    <a:pt x="24" y="93"/>
                  </a:cubicBezTo>
                  <a:cubicBezTo>
                    <a:pt x="154" y="418"/>
                    <a:pt x="252" y="808"/>
                    <a:pt x="284" y="1166"/>
                  </a:cubicBezTo>
                  <a:cubicBezTo>
                    <a:pt x="317" y="1328"/>
                    <a:pt x="317" y="1524"/>
                    <a:pt x="317" y="1719"/>
                  </a:cubicBezTo>
                  <a:cubicBezTo>
                    <a:pt x="317" y="1914"/>
                    <a:pt x="284" y="2109"/>
                    <a:pt x="317" y="2272"/>
                  </a:cubicBezTo>
                  <a:cubicBezTo>
                    <a:pt x="317" y="2295"/>
                    <a:pt x="333" y="2318"/>
                    <a:pt x="354" y="2318"/>
                  </a:cubicBezTo>
                  <a:cubicBezTo>
                    <a:pt x="363" y="2318"/>
                    <a:pt x="372" y="2314"/>
                    <a:pt x="382" y="2304"/>
                  </a:cubicBezTo>
                  <a:cubicBezTo>
                    <a:pt x="447" y="2141"/>
                    <a:pt x="479" y="1946"/>
                    <a:pt x="479" y="1751"/>
                  </a:cubicBezTo>
                  <a:cubicBezTo>
                    <a:pt x="479" y="1556"/>
                    <a:pt x="479" y="1361"/>
                    <a:pt x="447" y="1166"/>
                  </a:cubicBezTo>
                  <a:cubicBezTo>
                    <a:pt x="414" y="776"/>
                    <a:pt x="284" y="385"/>
                    <a:pt x="121" y="28"/>
                  </a:cubicBezTo>
                  <a:cubicBezTo>
                    <a:pt x="112" y="9"/>
                    <a:pt x="97" y="1"/>
                    <a:pt x="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9860;p107"/>
            <p:cNvSpPr/>
            <p:nvPr/>
          </p:nvSpPr>
          <p:spPr>
            <a:xfrm>
              <a:off x="3429100" y="1798975"/>
              <a:ext cx="5725" cy="13350"/>
            </a:xfrm>
            <a:custGeom>
              <a:avLst/>
              <a:gdLst/>
              <a:ahLst/>
              <a:cxnLst/>
              <a:rect l="l" t="t" r="r" b="b"/>
              <a:pathLst>
                <a:path w="229" h="534" extrusionOk="0">
                  <a:moveTo>
                    <a:pt x="163" y="0"/>
                  </a:moveTo>
                  <a:cubicBezTo>
                    <a:pt x="131" y="0"/>
                    <a:pt x="98" y="0"/>
                    <a:pt x="66" y="33"/>
                  </a:cubicBezTo>
                  <a:cubicBezTo>
                    <a:pt x="66" y="130"/>
                    <a:pt x="33" y="195"/>
                    <a:pt x="33" y="260"/>
                  </a:cubicBezTo>
                  <a:cubicBezTo>
                    <a:pt x="1" y="325"/>
                    <a:pt x="1" y="358"/>
                    <a:pt x="1" y="390"/>
                  </a:cubicBezTo>
                  <a:lnTo>
                    <a:pt x="1" y="455"/>
                  </a:lnTo>
                  <a:cubicBezTo>
                    <a:pt x="1" y="488"/>
                    <a:pt x="33" y="520"/>
                    <a:pt x="66" y="520"/>
                  </a:cubicBezTo>
                  <a:cubicBezTo>
                    <a:pt x="75" y="530"/>
                    <a:pt x="85" y="534"/>
                    <a:pt x="93" y="534"/>
                  </a:cubicBezTo>
                  <a:cubicBezTo>
                    <a:pt x="114" y="534"/>
                    <a:pt x="131" y="511"/>
                    <a:pt x="131" y="488"/>
                  </a:cubicBezTo>
                  <a:cubicBezTo>
                    <a:pt x="131" y="455"/>
                    <a:pt x="131" y="455"/>
                    <a:pt x="163" y="423"/>
                  </a:cubicBezTo>
                  <a:cubicBezTo>
                    <a:pt x="163" y="390"/>
                    <a:pt x="163" y="358"/>
                    <a:pt x="196" y="293"/>
                  </a:cubicBezTo>
                  <a:cubicBezTo>
                    <a:pt x="196" y="228"/>
                    <a:pt x="196" y="130"/>
                    <a:pt x="228" y="65"/>
                  </a:cubicBezTo>
                  <a:cubicBezTo>
                    <a:pt x="228" y="33"/>
                    <a:pt x="196"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9861;p107"/>
            <p:cNvSpPr/>
            <p:nvPr/>
          </p:nvSpPr>
          <p:spPr>
            <a:xfrm>
              <a:off x="3192525" y="1874575"/>
              <a:ext cx="18725" cy="25375"/>
            </a:xfrm>
            <a:custGeom>
              <a:avLst/>
              <a:gdLst/>
              <a:ahLst/>
              <a:cxnLst/>
              <a:rect l="l" t="t" r="r" b="b"/>
              <a:pathLst>
                <a:path w="749" h="1015" extrusionOk="0">
                  <a:moveTo>
                    <a:pt x="521" y="0"/>
                  </a:moveTo>
                  <a:cubicBezTo>
                    <a:pt x="423" y="0"/>
                    <a:pt x="326" y="33"/>
                    <a:pt x="261" y="98"/>
                  </a:cubicBezTo>
                  <a:cubicBezTo>
                    <a:pt x="163" y="131"/>
                    <a:pt x="98" y="261"/>
                    <a:pt x="65" y="391"/>
                  </a:cubicBezTo>
                  <a:cubicBezTo>
                    <a:pt x="33" y="521"/>
                    <a:pt x="0" y="683"/>
                    <a:pt x="65" y="813"/>
                  </a:cubicBezTo>
                  <a:cubicBezTo>
                    <a:pt x="122" y="926"/>
                    <a:pt x="252" y="1015"/>
                    <a:pt x="370" y="1015"/>
                  </a:cubicBezTo>
                  <a:cubicBezTo>
                    <a:pt x="388" y="1015"/>
                    <a:pt x="406" y="1013"/>
                    <a:pt x="423" y="1009"/>
                  </a:cubicBezTo>
                  <a:lnTo>
                    <a:pt x="423" y="976"/>
                  </a:lnTo>
                  <a:lnTo>
                    <a:pt x="456" y="976"/>
                  </a:lnTo>
                  <a:cubicBezTo>
                    <a:pt x="488" y="976"/>
                    <a:pt x="553" y="944"/>
                    <a:pt x="586" y="911"/>
                  </a:cubicBezTo>
                  <a:cubicBezTo>
                    <a:pt x="683" y="813"/>
                    <a:pt x="716" y="683"/>
                    <a:pt x="716" y="553"/>
                  </a:cubicBezTo>
                  <a:cubicBezTo>
                    <a:pt x="748" y="456"/>
                    <a:pt x="748" y="391"/>
                    <a:pt x="748" y="293"/>
                  </a:cubicBezTo>
                  <a:cubicBezTo>
                    <a:pt x="748" y="163"/>
                    <a:pt x="651" y="33"/>
                    <a:pt x="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9862;p107"/>
            <p:cNvSpPr/>
            <p:nvPr/>
          </p:nvSpPr>
          <p:spPr>
            <a:xfrm>
              <a:off x="3194950" y="1849275"/>
              <a:ext cx="30125" cy="8250"/>
            </a:xfrm>
            <a:custGeom>
              <a:avLst/>
              <a:gdLst/>
              <a:ahLst/>
              <a:cxnLst/>
              <a:rect l="l" t="t" r="r" b="b"/>
              <a:pathLst>
                <a:path w="1205" h="330" extrusionOk="0">
                  <a:moveTo>
                    <a:pt x="1015" y="1"/>
                  </a:moveTo>
                  <a:cubicBezTo>
                    <a:pt x="980" y="1"/>
                    <a:pt x="944" y="4"/>
                    <a:pt x="911" y="4"/>
                  </a:cubicBezTo>
                  <a:cubicBezTo>
                    <a:pt x="814" y="4"/>
                    <a:pt x="716" y="4"/>
                    <a:pt x="619" y="37"/>
                  </a:cubicBezTo>
                  <a:cubicBezTo>
                    <a:pt x="521" y="37"/>
                    <a:pt x="424" y="37"/>
                    <a:pt x="326" y="69"/>
                  </a:cubicBezTo>
                  <a:cubicBezTo>
                    <a:pt x="229" y="102"/>
                    <a:pt x="131" y="102"/>
                    <a:pt x="66" y="167"/>
                  </a:cubicBezTo>
                  <a:cubicBezTo>
                    <a:pt x="1" y="232"/>
                    <a:pt x="1" y="330"/>
                    <a:pt x="98" y="330"/>
                  </a:cubicBezTo>
                  <a:cubicBezTo>
                    <a:pt x="196" y="330"/>
                    <a:pt x="294" y="297"/>
                    <a:pt x="391" y="297"/>
                  </a:cubicBezTo>
                  <a:cubicBezTo>
                    <a:pt x="489" y="265"/>
                    <a:pt x="586" y="265"/>
                    <a:pt x="684" y="265"/>
                  </a:cubicBezTo>
                  <a:cubicBezTo>
                    <a:pt x="749" y="232"/>
                    <a:pt x="846" y="232"/>
                    <a:pt x="944" y="232"/>
                  </a:cubicBezTo>
                  <a:cubicBezTo>
                    <a:pt x="1009" y="232"/>
                    <a:pt x="1074" y="232"/>
                    <a:pt x="1107" y="199"/>
                  </a:cubicBezTo>
                  <a:cubicBezTo>
                    <a:pt x="1172" y="199"/>
                    <a:pt x="1204" y="134"/>
                    <a:pt x="1172" y="102"/>
                  </a:cubicBezTo>
                  <a:cubicBezTo>
                    <a:pt x="1150" y="15"/>
                    <a:pt x="1085" y="1"/>
                    <a:pt x="10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9863;p107"/>
            <p:cNvSpPr/>
            <p:nvPr/>
          </p:nvSpPr>
          <p:spPr>
            <a:xfrm>
              <a:off x="2395100" y="1398175"/>
              <a:ext cx="26725" cy="24575"/>
            </a:xfrm>
            <a:custGeom>
              <a:avLst/>
              <a:gdLst/>
              <a:ahLst/>
              <a:cxnLst/>
              <a:rect l="l" t="t" r="r" b="b"/>
              <a:pathLst>
                <a:path w="1069" h="983" extrusionOk="0">
                  <a:moveTo>
                    <a:pt x="971" y="0"/>
                  </a:moveTo>
                  <a:cubicBezTo>
                    <a:pt x="906" y="0"/>
                    <a:pt x="874" y="33"/>
                    <a:pt x="809" y="65"/>
                  </a:cubicBezTo>
                  <a:cubicBezTo>
                    <a:pt x="776" y="130"/>
                    <a:pt x="744" y="163"/>
                    <a:pt x="711" y="195"/>
                  </a:cubicBezTo>
                  <a:cubicBezTo>
                    <a:pt x="646" y="260"/>
                    <a:pt x="548" y="325"/>
                    <a:pt x="483" y="423"/>
                  </a:cubicBezTo>
                  <a:cubicBezTo>
                    <a:pt x="418" y="488"/>
                    <a:pt x="321" y="553"/>
                    <a:pt x="256" y="650"/>
                  </a:cubicBezTo>
                  <a:cubicBezTo>
                    <a:pt x="191" y="715"/>
                    <a:pt x="126" y="781"/>
                    <a:pt x="28" y="878"/>
                  </a:cubicBezTo>
                  <a:cubicBezTo>
                    <a:pt x="0" y="906"/>
                    <a:pt x="44" y="982"/>
                    <a:pt x="78" y="982"/>
                  </a:cubicBezTo>
                  <a:cubicBezTo>
                    <a:pt x="83" y="982"/>
                    <a:pt x="89" y="980"/>
                    <a:pt x="93" y="976"/>
                  </a:cubicBezTo>
                  <a:cubicBezTo>
                    <a:pt x="191" y="911"/>
                    <a:pt x="288" y="846"/>
                    <a:pt x="386" y="781"/>
                  </a:cubicBezTo>
                  <a:cubicBezTo>
                    <a:pt x="451" y="715"/>
                    <a:pt x="548" y="650"/>
                    <a:pt x="646" y="585"/>
                  </a:cubicBezTo>
                  <a:cubicBezTo>
                    <a:pt x="711" y="520"/>
                    <a:pt x="809" y="423"/>
                    <a:pt x="874" y="358"/>
                  </a:cubicBezTo>
                  <a:cubicBezTo>
                    <a:pt x="906" y="325"/>
                    <a:pt x="939" y="293"/>
                    <a:pt x="971" y="260"/>
                  </a:cubicBezTo>
                  <a:cubicBezTo>
                    <a:pt x="1036" y="195"/>
                    <a:pt x="1069" y="130"/>
                    <a:pt x="1069" y="65"/>
                  </a:cubicBezTo>
                  <a:cubicBezTo>
                    <a:pt x="1069" y="33"/>
                    <a:pt x="1036" y="0"/>
                    <a:pt x="9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107"/>
            <p:cNvSpPr/>
            <p:nvPr/>
          </p:nvSpPr>
          <p:spPr>
            <a:xfrm>
              <a:off x="2425875" y="1388400"/>
              <a:ext cx="8150" cy="8175"/>
            </a:xfrm>
            <a:custGeom>
              <a:avLst/>
              <a:gdLst/>
              <a:ahLst/>
              <a:cxnLst/>
              <a:rect l="l" t="t" r="r" b="b"/>
              <a:pathLst>
                <a:path w="326" h="327" extrusionOk="0">
                  <a:moveTo>
                    <a:pt x="228" y="1"/>
                  </a:moveTo>
                  <a:cubicBezTo>
                    <a:pt x="195" y="1"/>
                    <a:pt x="163" y="1"/>
                    <a:pt x="163" y="33"/>
                  </a:cubicBezTo>
                  <a:cubicBezTo>
                    <a:pt x="163" y="33"/>
                    <a:pt x="130" y="66"/>
                    <a:pt x="130" y="66"/>
                  </a:cubicBezTo>
                  <a:cubicBezTo>
                    <a:pt x="98" y="98"/>
                    <a:pt x="65" y="163"/>
                    <a:pt x="33" y="163"/>
                  </a:cubicBezTo>
                  <a:cubicBezTo>
                    <a:pt x="33" y="196"/>
                    <a:pt x="33" y="196"/>
                    <a:pt x="33" y="196"/>
                  </a:cubicBezTo>
                  <a:cubicBezTo>
                    <a:pt x="33" y="228"/>
                    <a:pt x="0" y="228"/>
                    <a:pt x="0" y="228"/>
                  </a:cubicBezTo>
                  <a:cubicBezTo>
                    <a:pt x="0" y="261"/>
                    <a:pt x="33" y="294"/>
                    <a:pt x="33" y="294"/>
                  </a:cubicBezTo>
                  <a:cubicBezTo>
                    <a:pt x="65" y="294"/>
                    <a:pt x="65" y="326"/>
                    <a:pt x="98" y="326"/>
                  </a:cubicBezTo>
                  <a:cubicBezTo>
                    <a:pt x="98" y="326"/>
                    <a:pt x="130" y="294"/>
                    <a:pt x="163" y="294"/>
                  </a:cubicBezTo>
                  <a:cubicBezTo>
                    <a:pt x="163" y="261"/>
                    <a:pt x="195" y="228"/>
                    <a:pt x="228" y="196"/>
                  </a:cubicBezTo>
                  <a:cubicBezTo>
                    <a:pt x="260" y="196"/>
                    <a:pt x="260" y="163"/>
                    <a:pt x="260" y="163"/>
                  </a:cubicBezTo>
                  <a:cubicBezTo>
                    <a:pt x="293" y="163"/>
                    <a:pt x="293" y="131"/>
                    <a:pt x="293" y="131"/>
                  </a:cubicBezTo>
                  <a:cubicBezTo>
                    <a:pt x="293" y="131"/>
                    <a:pt x="293" y="131"/>
                    <a:pt x="326" y="98"/>
                  </a:cubicBezTo>
                  <a:cubicBezTo>
                    <a:pt x="326" y="98"/>
                    <a:pt x="326" y="98"/>
                    <a:pt x="326" y="66"/>
                  </a:cubicBezTo>
                  <a:cubicBezTo>
                    <a:pt x="326" y="33"/>
                    <a:pt x="326" y="33"/>
                    <a:pt x="2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107"/>
            <p:cNvSpPr/>
            <p:nvPr/>
          </p:nvSpPr>
          <p:spPr>
            <a:xfrm>
              <a:off x="2378275" y="1372350"/>
              <a:ext cx="29725" cy="27200"/>
            </a:xfrm>
            <a:custGeom>
              <a:avLst/>
              <a:gdLst/>
              <a:ahLst/>
              <a:cxnLst/>
              <a:rect l="l" t="t" r="r" b="b"/>
              <a:pathLst>
                <a:path w="1189" h="1088" extrusionOk="0">
                  <a:moveTo>
                    <a:pt x="1136" y="1"/>
                  </a:moveTo>
                  <a:cubicBezTo>
                    <a:pt x="1116" y="1"/>
                    <a:pt x="1091" y="9"/>
                    <a:pt x="1059" y="25"/>
                  </a:cubicBezTo>
                  <a:cubicBezTo>
                    <a:pt x="961" y="90"/>
                    <a:pt x="896" y="155"/>
                    <a:pt x="799" y="253"/>
                  </a:cubicBezTo>
                  <a:cubicBezTo>
                    <a:pt x="734" y="318"/>
                    <a:pt x="636" y="415"/>
                    <a:pt x="539" y="480"/>
                  </a:cubicBezTo>
                  <a:cubicBezTo>
                    <a:pt x="376" y="643"/>
                    <a:pt x="213" y="805"/>
                    <a:pt x="51" y="968"/>
                  </a:cubicBezTo>
                  <a:cubicBezTo>
                    <a:pt x="1" y="1018"/>
                    <a:pt x="47" y="1087"/>
                    <a:pt x="100" y="1087"/>
                  </a:cubicBezTo>
                  <a:cubicBezTo>
                    <a:pt x="116" y="1087"/>
                    <a:pt x="133" y="1081"/>
                    <a:pt x="148" y="1066"/>
                  </a:cubicBezTo>
                  <a:cubicBezTo>
                    <a:pt x="311" y="903"/>
                    <a:pt x="506" y="773"/>
                    <a:pt x="669" y="610"/>
                  </a:cubicBezTo>
                  <a:lnTo>
                    <a:pt x="896" y="383"/>
                  </a:lnTo>
                  <a:cubicBezTo>
                    <a:pt x="994" y="285"/>
                    <a:pt x="1091" y="220"/>
                    <a:pt x="1156" y="123"/>
                  </a:cubicBezTo>
                  <a:cubicBezTo>
                    <a:pt x="1189" y="123"/>
                    <a:pt x="1189" y="57"/>
                    <a:pt x="1189" y="25"/>
                  </a:cubicBezTo>
                  <a:cubicBezTo>
                    <a:pt x="1173" y="9"/>
                    <a:pt x="1156" y="1"/>
                    <a:pt x="1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107"/>
            <p:cNvSpPr/>
            <p:nvPr/>
          </p:nvSpPr>
          <p:spPr>
            <a:xfrm>
              <a:off x="2412050" y="1359150"/>
              <a:ext cx="8975" cy="8150"/>
            </a:xfrm>
            <a:custGeom>
              <a:avLst/>
              <a:gdLst/>
              <a:ahLst/>
              <a:cxnLst/>
              <a:rect l="l" t="t" r="r" b="b"/>
              <a:pathLst>
                <a:path w="359" h="326" extrusionOk="0">
                  <a:moveTo>
                    <a:pt x="228" y="0"/>
                  </a:moveTo>
                  <a:cubicBezTo>
                    <a:pt x="228" y="33"/>
                    <a:pt x="196" y="33"/>
                    <a:pt x="196" y="65"/>
                  </a:cubicBezTo>
                  <a:cubicBezTo>
                    <a:pt x="196" y="33"/>
                    <a:pt x="196" y="33"/>
                    <a:pt x="196" y="33"/>
                  </a:cubicBezTo>
                  <a:cubicBezTo>
                    <a:pt x="196" y="65"/>
                    <a:pt x="163" y="65"/>
                    <a:pt x="163" y="65"/>
                  </a:cubicBezTo>
                  <a:cubicBezTo>
                    <a:pt x="131" y="98"/>
                    <a:pt x="131" y="98"/>
                    <a:pt x="131" y="98"/>
                  </a:cubicBezTo>
                  <a:cubicBezTo>
                    <a:pt x="98" y="130"/>
                    <a:pt x="66" y="130"/>
                    <a:pt x="33" y="163"/>
                  </a:cubicBezTo>
                  <a:cubicBezTo>
                    <a:pt x="33" y="163"/>
                    <a:pt x="0" y="195"/>
                    <a:pt x="0" y="195"/>
                  </a:cubicBezTo>
                  <a:cubicBezTo>
                    <a:pt x="0" y="228"/>
                    <a:pt x="0" y="260"/>
                    <a:pt x="0" y="260"/>
                  </a:cubicBezTo>
                  <a:cubicBezTo>
                    <a:pt x="0" y="293"/>
                    <a:pt x="33" y="293"/>
                    <a:pt x="33" y="325"/>
                  </a:cubicBezTo>
                  <a:lnTo>
                    <a:pt x="98" y="325"/>
                  </a:lnTo>
                  <a:cubicBezTo>
                    <a:pt x="163" y="293"/>
                    <a:pt x="196" y="293"/>
                    <a:pt x="228" y="260"/>
                  </a:cubicBezTo>
                  <a:cubicBezTo>
                    <a:pt x="228" y="260"/>
                    <a:pt x="228" y="260"/>
                    <a:pt x="261" y="228"/>
                  </a:cubicBezTo>
                  <a:cubicBezTo>
                    <a:pt x="261" y="228"/>
                    <a:pt x="293" y="228"/>
                    <a:pt x="293" y="195"/>
                  </a:cubicBezTo>
                  <a:cubicBezTo>
                    <a:pt x="326" y="195"/>
                    <a:pt x="326" y="163"/>
                    <a:pt x="358" y="130"/>
                  </a:cubicBezTo>
                  <a:cubicBezTo>
                    <a:pt x="358" y="98"/>
                    <a:pt x="358" y="65"/>
                    <a:pt x="358" y="65"/>
                  </a:cubicBezTo>
                  <a:cubicBezTo>
                    <a:pt x="358" y="33"/>
                    <a:pt x="358" y="0"/>
                    <a:pt x="3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107"/>
            <p:cNvSpPr/>
            <p:nvPr/>
          </p:nvSpPr>
          <p:spPr>
            <a:xfrm>
              <a:off x="2789275" y="1769100"/>
              <a:ext cx="18725" cy="22900"/>
            </a:xfrm>
            <a:custGeom>
              <a:avLst/>
              <a:gdLst/>
              <a:ahLst/>
              <a:cxnLst/>
              <a:rect l="l" t="t" r="r" b="b"/>
              <a:pathLst>
                <a:path w="749" h="916" extrusionOk="0">
                  <a:moveTo>
                    <a:pt x="647" y="0"/>
                  </a:moveTo>
                  <a:cubicBezTo>
                    <a:pt x="627" y="0"/>
                    <a:pt x="602" y="8"/>
                    <a:pt x="586" y="24"/>
                  </a:cubicBezTo>
                  <a:cubicBezTo>
                    <a:pt x="488" y="155"/>
                    <a:pt x="391" y="317"/>
                    <a:pt x="293" y="447"/>
                  </a:cubicBezTo>
                  <a:cubicBezTo>
                    <a:pt x="228" y="512"/>
                    <a:pt x="196" y="577"/>
                    <a:pt x="131" y="642"/>
                  </a:cubicBezTo>
                  <a:cubicBezTo>
                    <a:pt x="131" y="675"/>
                    <a:pt x="98" y="675"/>
                    <a:pt x="66" y="707"/>
                  </a:cubicBezTo>
                  <a:cubicBezTo>
                    <a:pt x="33" y="772"/>
                    <a:pt x="33" y="805"/>
                    <a:pt x="1" y="837"/>
                  </a:cubicBezTo>
                  <a:cubicBezTo>
                    <a:pt x="1" y="885"/>
                    <a:pt x="35" y="915"/>
                    <a:pt x="67" y="915"/>
                  </a:cubicBezTo>
                  <a:cubicBezTo>
                    <a:pt x="78" y="915"/>
                    <a:pt x="89" y="911"/>
                    <a:pt x="98" y="902"/>
                  </a:cubicBezTo>
                  <a:cubicBezTo>
                    <a:pt x="131" y="902"/>
                    <a:pt x="163" y="870"/>
                    <a:pt x="196" y="837"/>
                  </a:cubicBezTo>
                  <a:cubicBezTo>
                    <a:pt x="228" y="805"/>
                    <a:pt x="261" y="772"/>
                    <a:pt x="293" y="740"/>
                  </a:cubicBezTo>
                  <a:cubicBezTo>
                    <a:pt x="358" y="675"/>
                    <a:pt x="391" y="610"/>
                    <a:pt x="456" y="545"/>
                  </a:cubicBezTo>
                  <a:cubicBezTo>
                    <a:pt x="553" y="415"/>
                    <a:pt x="651" y="285"/>
                    <a:pt x="716" y="122"/>
                  </a:cubicBezTo>
                  <a:cubicBezTo>
                    <a:pt x="749" y="90"/>
                    <a:pt x="716" y="57"/>
                    <a:pt x="684" y="24"/>
                  </a:cubicBezTo>
                  <a:cubicBezTo>
                    <a:pt x="684" y="8"/>
                    <a:pt x="667" y="0"/>
                    <a:pt x="6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9868;p107"/>
            <p:cNvSpPr/>
            <p:nvPr/>
          </p:nvSpPr>
          <p:spPr>
            <a:xfrm>
              <a:off x="2768150" y="1793750"/>
              <a:ext cx="19525" cy="19275"/>
            </a:xfrm>
            <a:custGeom>
              <a:avLst/>
              <a:gdLst/>
              <a:ahLst/>
              <a:cxnLst/>
              <a:rect l="l" t="t" r="r" b="b"/>
              <a:pathLst>
                <a:path w="781" h="771" extrusionOk="0">
                  <a:moveTo>
                    <a:pt x="687" y="1"/>
                  </a:moveTo>
                  <a:cubicBezTo>
                    <a:pt x="664" y="1"/>
                    <a:pt x="641" y="24"/>
                    <a:pt x="618" y="47"/>
                  </a:cubicBezTo>
                  <a:cubicBezTo>
                    <a:pt x="520" y="177"/>
                    <a:pt x="423" y="274"/>
                    <a:pt x="325" y="372"/>
                  </a:cubicBezTo>
                  <a:lnTo>
                    <a:pt x="163" y="534"/>
                  </a:lnTo>
                  <a:cubicBezTo>
                    <a:pt x="130" y="567"/>
                    <a:pt x="98" y="599"/>
                    <a:pt x="98" y="632"/>
                  </a:cubicBezTo>
                  <a:cubicBezTo>
                    <a:pt x="65" y="632"/>
                    <a:pt x="33" y="664"/>
                    <a:pt x="0" y="697"/>
                  </a:cubicBezTo>
                  <a:cubicBezTo>
                    <a:pt x="0" y="723"/>
                    <a:pt x="21" y="771"/>
                    <a:pt x="47" y="771"/>
                  </a:cubicBezTo>
                  <a:cubicBezTo>
                    <a:pt x="53" y="771"/>
                    <a:pt x="59" y="768"/>
                    <a:pt x="65" y="762"/>
                  </a:cubicBezTo>
                  <a:cubicBezTo>
                    <a:pt x="98" y="762"/>
                    <a:pt x="130" y="762"/>
                    <a:pt x="163" y="729"/>
                  </a:cubicBezTo>
                  <a:cubicBezTo>
                    <a:pt x="195" y="697"/>
                    <a:pt x="228" y="664"/>
                    <a:pt x="260" y="632"/>
                  </a:cubicBezTo>
                  <a:cubicBezTo>
                    <a:pt x="325" y="599"/>
                    <a:pt x="390" y="534"/>
                    <a:pt x="423" y="469"/>
                  </a:cubicBezTo>
                  <a:cubicBezTo>
                    <a:pt x="553" y="372"/>
                    <a:pt x="650" y="242"/>
                    <a:pt x="748" y="112"/>
                  </a:cubicBezTo>
                  <a:cubicBezTo>
                    <a:pt x="781" y="79"/>
                    <a:pt x="748" y="47"/>
                    <a:pt x="716" y="14"/>
                  </a:cubicBezTo>
                  <a:cubicBezTo>
                    <a:pt x="706" y="5"/>
                    <a:pt x="696" y="1"/>
                    <a:pt x="6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9869;p107"/>
            <p:cNvSpPr/>
            <p:nvPr/>
          </p:nvSpPr>
          <p:spPr>
            <a:xfrm>
              <a:off x="2786850" y="1780275"/>
              <a:ext cx="32875" cy="34975"/>
            </a:xfrm>
            <a:custGeom>
              <a:avLst/>
              <a:gdLst/>
              <a:ahLst/>
              <a:cxnLst/>
              <a:rect l="l" t="t" r="r" b="b"/>
              <a:pathLst>
                <a:path w="1315" h="1399" extrusionOk="0">
                  <a:moveTo>
                    <a:pt x="1171" y="0"/>
                  </a:moveTo>
                  <a:cubicBezTo>
                    <a:pt x="976" y="228"/>
                    <a:pt x="781" y="455"/>
                    <a:pt x="585" y="683"/>
                  </a:cubicBezTo>
                  <a:cubicBezTo>
                    <a:pt x="488" y="781"/>
                    <a:pt x="390" y="911"/>
                    <a:pt x="293" y="1008"/>
                  </a:cubicBezTo>
                  <a:cubicBezTo>
                    <a:pt x="260" y="1073"/>
                    <a:pt x="195" y="1106"/>
                    <a:pt x="163" y="1171"/>
                  </a:cubicBezTo>
                  <a:cubicBezTo>
                    <a:pt x="98" y="1203"/>
                    <a:pt x="33" y="1268"/>
                    <a:pt x="0" y="1334"/>
                  </a:cubicBezTo>
                  <a:cubicBezTo>
                    <a:pt x="0" y="1366"/>
                    <a:pt x="33" y="1399"/>
                    <a:pt x="65" y="1399"/>
                  </a:cubicBezTo>
                  <a:cubicBezTo>
                    <a:pt x="130" y="1366"/>
                    <a:pt x="163" y="1334"/>
                    <a:pt x="228" y="1268"/>
                  </a:cubicBezTo>
                  <a:cubicBezTo>
                    <a:pt x="293" y="1236"/>
                    <a:pt x="325" y="1171"/>
                    <a:pt x="390" y="1138"/>
                  </a:cubicBezTo>
                  <a:cubicBezTo>
                    <a:pt x="488" y="1041"/>
                    <a:pt x="618" y="911"/>
                    <a:pt x="715" y="813"/>
                  </a:cubicBezTo>
                  <a:cubicBezTo>
                    <a:pt x="911" y="586"/>
                    <a:pt x="1106" y="358"/>
                    <a:pt x="1268" y="98"/>
                  </a:cubicBezTo>
                  <a:cubicBezTo>
                    <a:pt x="1314" y="52"/>
                    <a:pt x="1263" y="6"/>
                    <a:pt x="1217" y="6"/>
                  </a:cubicBezTo>
                  <a:cubicBezTo>
                    <a:pt x="1198" y="6"/>
                    <a:pt x="1180" y="14"/>
                    <a:pt x="1171" y="33"/>
                  </a:cubicBezTo>
                  <a:lnTo>
                    <a:pt x="11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9870;p107"/>
            <p:cNvSpPr/>
            <p:nvPr/>
          </p:nvSpPr>
          <p:spPr>
            <a:xfrm>
              <a:off x="2706475" y="1921725"/>
              <a:ext cx="40550" cy="32700"/>
            </a:xfrm>
            <a:custGeom>
              <a:avLst/>
              <a:gdLst/>
              <a:ahLst/>
              <a:cxnLst/>
              <a:rect l="l" t="t" r="r" b="b"/>
              <a:pathLst>
                <a:path w="1622" h="1308" extrusionOk="0">
                  <a:moveTo>
                    <a:pt x="1557" y="1"/>
                  </a:moveTo>
                  <a:cubicBezTo>
                    <a:pt x="1492" y="33"/>
                    <a:pt x="1426" y="98"/>
                    <a:pt x="1394" y="131"/>
                  </a:cubicBezTo>
                  <a:cubicBezTo>
                    <a:pt x="1329" y="163"/>
                    <a:pt x="1264" y="228"/>
                    <a:pt x="1199" y="293"/>
                  </a:cubicBezTo>
                  <a:lnTo>
                    <a:pt x="809" y="586"/>
                  </a:lnTo>
                  <a:cubicBezTo>
                    <a:pt x="548" y="814"/>
                    <a:pt x="288" y="1009"/>
                    <a:pt x="28" y="1204"/>
                  </a:cubicBezTo>
                  <a:cubicBezTo>
                    <a:pt x="0" y="1232"/>
                    <a:pt x="44" y="1308"/>
                    <a:pt x="78" y="1308"/>
                  </a:cubicBezTo>
                  <a:cubicBezTo>
                    <a:pt x="83" y="1308"/>
                    <a:pt x="89" y="1306"/>
                    <a:pt x="93" y="1301"/>
                  </a:cubicBezTo>
                  <a:cubicBezTo>
                    <a:pt x="386" y="1106"/>
                    <a:pt x="646" y="911"/>
                    <a:pt x="906" y="716"/>
                  </a:cubicBezTo>
                  <a:cubicBezTo>
                    <a:pt x="1036" y="586"/>
                    <a:pt x="1166" y="488"/>
                    <a:pt x="1296" y="391"/>
                  </a:cubicBezTo>
                  <a:cubicBezTo>
                    <a:pt x="1361" y="326"/>
                    <a:pt x="1394" y="293"/>
                    <a:pt x="1459" y="228"/>
                  </a:cubicBezTo>
                  <a:cubicBezTo>
                    <a:pt x="1524" y="163"/>
                    <a:pt x="1589" y="131"/>
                    <a:pt x="1589" y="33"/>
                  </a:cubicBezTo>
                  <a:cubicBezTo>
                    <a:pt x="1622" y="33"/>
                    <a:pt x="1589" y="1"/>
                    <a:pt x="15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9871;p107"/>
            <p:cNvSpPr/>
            <p:nvPr/>
          </p:nvSpPr>
          <p:spPr>
            <a:xfrm>
              <a:off x="2751075" y="1911150"/>
              <a:ext cx="6525" cy="6325"/>
            </a:xfrm>
            <a:custGeom>
              <a:avLst/>
              <a:gdLst/>
              <a:ahLst/>
              <a:cxnLst/>
              <a:rect l="l" t="t" r="r" b="b"/>
              <a:pathLst>
                <a:path w="261" h="253" extrusionOk="0">
                  <a:moveTo>
                    <a:pt x="163" y="1"/>
                  </a:moveTo>
                  <a:cubicBezTo>
                    <a:pt x="163" y="1"/>
                    <a:pt x="163" y="33"/>
                    <a:pt x="130" y="33"/>
                  </a:cubicBezTo>
                  <a:cubicBezTo>
                    <a:pt x="98" y="66"/>
                    <a:pt x="98" y="66"/>
                    <a:pt x="98" y="66"/>
                  </a:cubicBezTo>
                  <a:lnTo>
                    <a:pt x="0" y="163"/>
                  </a:lnTo>
                  <a:cubicBezTo>
                    <a:pt x="0" y="163"/>
                    <a:pt x="0" y="228"/>
                    <a:pt x="0" y="228"/>
                  </a:cubicBezTo>
                  <a:cubicBezTo>
                    <a:pt x="16" y="245"/>
                    <a:pt x="33" y="253"/>
                    <a:pt x="49" y="253"/>
                  </a:cubicBezTo>
                  <a:cubicBezTo>
                    <a:pt x="65" y="253"/>
                    <a:pt x="81" y="245"/>
                    <a:pt x="98" y="228"/>
                  </a:cubicBezTo>
                  <a:lnTo>
                    <a:pt x="163" y="163"/>
                  </a:lnTo>
                  <a:lnTo>
                    <a:pt x="228" y="98"/>
                  </a:lnTo>
                  <a:lnTo>
                    <a:pt x="260" y="98"/>
                  </a:lnTo>
                  <a:cubicBezTo>
                    <a:pt x="260" y="66"/>
                    <a:pt x="260" y="66"/>
                    <a:pt x="260" y="33"/>
                  </a:cubicBezTo>
                  <a:cubicBezTo>
                    <a:pt x="260" y="1"/>
                    <a:pt x="228" y="1"/>
                    <a:pt x="2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2" name="Google Shape;9872;p107"/>
            <p:cNvSpPr/>
            <p:nvPr/>
          </p:nvSpPr>
          <p:spPr>
            <a:xfrm>
              <a:off x="2709600" y="1920575"/>
              <a:ext cx="26050" cy="22325"/>
            </a:xfrm>
            <a:custGeom>
              <a:avLst/>
              <a:gdLst/>
              <a:ahLst/>
              <a:cxnLst/>
              <a:rect l="l" t="t" r="r" b="b"/>
              <a:pathLst>
                <a:path w="1042" h="893" extrusionOk="0">
                  <a:moveTo>
                    <a:pt x="1016" y="1"/>
                  </a:moveTo>
                  <a:cubicBezTo>
                    <a:pt x="1012" y="1"/>
                    <a:pt x="1009" y="5"/>
                    <a:pt x="1009" y="14"/>
                  </a:cubicBezTo>
                  <a:cubicBezTo>
                    <a:pt x="911" y="47"/>
                    <a:pt x="814" y="112"/>
                    <a:pt x="749" y="177"/>
                  </a:cubicBezTo>
                  <a:cubicBezTo>
                    <a:pt x="651" y="242"/>
                    <a:pt x="586" y="307"/>
                    <a:pt x="488" y="372"/>
                  </a:cubicBezTo>
                  <a:cubicBezTo>
                    <a:pt x="326" y="534"/>
                    <a:pt x="196" y="664"/>
                    <a:pt x="33" y="827"/>
                  </a:cubicBezTo>
                  <a:cubicBezTo>
                    <a:pt x="1" y="860"/>
                    <a:pt x="33" y="892"/>
                    <a:pt x="66" y="892"/>
                  </a:cubicBezTo>
                  <a:cubicBezTo>
                    <a:pt x="261" y="762"/>
                    <a:pt x="423" y="632"/>
                    <a:pt x="586" y="502"/>
                  </a:cubicBezTo>
                  <a:cubicBezTo>
                    <a:pt x="651" y="404"/>
                    <a:pt x="716" y="339"/>
                    <a:pt x="814" y="274"/>
                  </a:cubicBezTo>
                  <a:cubicBezTo>
                    <a:pt x="879" y="209"/>
                    <a:pt x="976" y="144"/>
                    <a:pt x="1041" y="47"/>
                  </a:cubicBezTo>
                  <a:cubicBezTo>
                    <a:pt x="1041" y="24"/>
                    <a:pt x="1025"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3" name="Google Shape;9873;p107"/>
            <p:cNvSpPr/>
            <p:nvPr/>
          </p:nvSpPr>
          <p:spPr>
            <a:xfrm>
              <a:off x="2810900" y="2214550"/>
              <a:ext cx="24750" cy="54875"/>
            </a:xfrm>
            <a:custGeom>
              <a:avLst/>
              <a:gdLst/>
              <a:ahLst/>
              <a:cxnLst/>
              <a:rect l="l" t="t" r="r" b="b"/>
              <a:pathLst>
                <a:path w="990" h="2195" extrusionOk="0">
                  <a:moveTo>
                    <a:pt x="97" y="0"/>
                  </a:moveTo>
                  <a:cubicBezTo>
                    <a:pt x="52" y="0"/>
                    <a:pt x="0" y="46"/>
                    <a:pt x="46" y="92"/>
                  </a:cubicBezTo>
                  <a:cubicBezTo>
                    <a:pt x="241" y="417"/>
                    <a:pt x="404" y="743"/>
                    <a:pt x="534" y="1100"/>
                  </a:cubicBezTo>
                  <a:cubicBezTo>
                    <a:pt x="599" y="1295"/>
                    <a:pt x="664" y="1458"/>
                    <a:pt x="697" y="1653"/>
                  </a:cubicBezTo>
                  <a:cubicBezTo>
                    <a:pt x="729" y="1718"/>
                    <a:pt x="762" y="1816"/>
                    <a:pt x="762" y="1913"/>
                  </a:cubicBezTo>
                  <a:cubicBezTo>
                    <a:pt x="794" y="2011"/>
                    <a:pt x="794" y="2076"/>
                    <a:pt x="859" y="2173"/>
                  </a:cubicBezTo>
                  <a:cubicBezTo>
                    <a:pt x="859" y="2187"/>
                    <a:pt x="876" y="2195"/>
                    <a:pt x="895" y="2195"/>
                  </a:cubicBezTo>
                  <a:cubicBezTo>
                    <a:pt x="923" y="2195"/>
                    <a:pt x="957" y="2179"/>
                    <a:pt x="957" y="2141"/>
                  </a:cubicBezTo>
                  <a:cubicBezTo>
                    <a:pt x="989" y="1978"/>
                    <a:pt x="924" y="1783"/>
                    <a:pt x="892" y="1621"/>
                  </a:cubicBezTo>
                  <a:cubicBezTo>
                    <a:pt x="827" y="1425"/>
                    <a:pt x="794" y="1230"/>
                    <a:pt x="729" y="1035"/>
                  </a:cubicBezTo>
                  <a:cubicBezTo>
                    <a:pt x="566" y="678"/>
                    <a:pt x="404" y="352"/>
                    <a:pt x="144" y="27"/>
                  </a:cubicBezTo>
                  <a:cubicBezTo>
                    <a:pt x="134" y="8"/>
                    <a:pt x="116" y="0"/>
                    <a:pt x="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4" name="Google Shape;9874;p107"/>
            <p:cNvSpPr/>
            <p:nvPr/>
          </p:nvSpPr>
          <p:spPr>
            <a:xfrm>
              <a:off x="2818900" y="2195175"/>
              <a:ext cx="33000" cy="87125"/>
            </a:xfrm>
            <a:custGeom>
              <a:avLst/>
              <a:gdLst/>
              <a:ahLst/>
              <a:cxnLst/>
              <a:rect l="l" t="t" r="r" b="b"/>
              <a:pathLst>
                <a:path w="1320" h="3485" extrusionOk="0">
                  <a:moveTo>
                    <a:pt x="131" y="1"/>
                  </a:moveTo>
                  <a:cubicBezTo>
                    <a:pt x="68" y="1"/>
                    <a:pt x="1" y="76"/>
                    <a:pt x="51" y="152"/>
                  </a:cubicBezTo>
                  <a:cubicBezTo>
                    <a:pt x="409" y="607"/>
                    <a:pt x="702" y="1160"/>
                    <a:pt x="864" y="1713"/>
                  </a:cubicBezTo>
                  <a:cubicBezTo>
                    <a:pt x="929" y="2005"/>
                    <a:pt x="994" y="2298"/>
                    <a:pt x="1027" y="2558"/>
                  </a:cubicBezTo>
                  <a:cubicBezTo>
                    <a:pt x="1059" y="2851"/>
                    <a:pt x="1059" y="3144"/>
                    <a:pt x="1092" y="3436"/>
                  </a:cubicBezTo>
                  <a:cubicBezTo>
                    <a:pt x="1108" y="3469"/>
                    <a:pt x="1133" y="3485"/>
                    <a:pt x="1157" y="3485"/>
                  </a:cubicBezTo>
                  <a:cubicBezTo>
                    <a:pt x="1181" y="3485"/>
                    <a:pt x="1206" y="3469"/>
                    <a:pt x="1222" y="3436"/>
                  </a:cubicBezTo>
                  <a:cubicBezTo>
                    <a:pt x="1320" y="3144"/>
                    <a:pt x="1320" y="2818"/>
                    <a:pt x="1287" y="2526"/>
                  </a:cubicBezTo>
                  <a:cubicBezTo>
                    <a:pt x="1255" y="2233"/>
                    <a:pt x="1190" y="1908"/>
                    <a:pt x="1092" y="1615"/>
                  </a:cubicBezTo>
                  <a:cubicBezTo>
                    <a:pt x="897" y="1030"/>
                    <a:pt x="604" y="477"/>
                    <a:pt x="181" y="22"/>
                  </a:cubicBezTo>
                  <a:cubicBezTo>
                    <a:pt x="167" y="7"/>
                    <a:pt x="149" y="1"/>
                    <a:pt x="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5" name="Google Shape;9875;p107"/>
            <p:cNvSpPr/>
            <p:nvPr/>
          </p:nvSpPr>
          <p:spPr>
            <a:xfrm>
              <a:off x="2825050" y="2172400"/>
              <a:ext cx="6525" cy="22525"/>
            </a:xfrm>
            <a:custGeom>
              <a:avLst/>
              <a:gdLst/>
              <a:ahLst/>
              <a:cxnLst/>
              <a:rect l="l" t="t" r="r" b="b"/>
              <a:pathLst>
                <a:path w="261" h="901" extrusionOk="0">
                  <a:moveTo>
                    <a:pt x="80" y="1"/>
                  </a:moveTo>
                  <a:cubicBezTo>
                    <a:pt x="55" y="1"/>
                    <a:pt x="33" y="17"/>
                    <a:pt x="33" y="55"/>
                  </a:cubicBezTo>
                  <a:cubicBezTo>
                    <a:pt x="0" y="120"/>
                    <a:pt x="33" y="185"/>
                    <a:pt x="33" y="250"/>
                  </a:cubicBezTo>
                  <a:lnTo>
                    <a:pt x="66" y="445"/>
                  </a:lnTo>
                  <a:cubicBezTo>
                    <a:pt x="66" y="575"/>
                    <a:pt x="98" y="673"/>
                    <a:pt x="98" y="803"/>
                  </a:cubicBezTo>
                  <a:cubicBezTo>
                    <a:pt x="98" y="868"/>
                    <a:pt x="131" y="900"/>
                    <a:pt x="163" y="900"/>
                  </a:cubicBezTo>
                  <a:cubicBezTo>
                    <a:pt x="228" y="900"/>
                    <a:pt x="261" y="868"/>
                    <a:pt x="261" y="803"/>
                  </a:cubicBezTo>
                  <a:cubicBezTo>
                    <a:pt x="261" y="673"/>
                    <a:pt x="261" y="542"/>
                    <a:pt x="261" y="412"/>
                  </a:cubicBezTo>
                  <a:cubicBezTo>
                    <a:pt x="261" y="347"/>
                    <a:pt x="228" y="282"/>
                    <a:pt x="228" y="217"/>
                  </a:cubicBezTo>
                  <a:cubicBezTo>
                    <a:pt x="196" y="152"/>
                    <a:pt x="163" y="55"/>
                    <a:pt x="131" y="22"/>
                  </a:cubicBezTo>
                  <a:cubicBezTo>
                    <a:pt x="117" y="9"/>
                    <a:pt x="98" y="1"/>
                    <a:pt x="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107"/>
            <p:cNvSpPr/>
            <p:nvPr/>
          </p:nvSpPr>
          <p:spPr>
            <a:xfrm>
              <a:off x="3049600" y="2061175"/>
              <a:ext cx="55325" cy="55100"/>
            </a:xfrm>
            <a:custGeom>
              <a:avLst/>
              <a:gdLst/>
              <a:ahLst/>
              <a:cxnLst/>
              <a:rect l="l" t="t" r="r" b="b"/>
              <a:pathLst>
                <a:path w="2213" h="2204" extrusionOk="0">
                  <a:moveTo>
                    <a:pt x="2061" y="1"/>
                  </a:moveTo>
                  <a:cubicBezTo>
                    <a:pt x="2033" y="1"/>
                    <a:pt x="2003" y="15"/>
                    <a:pt x="1978" y="48"/>
                  </a:cubicBezTo>
                  <a:cubicBezTo>
                    <a:pt x="1652" y="406"/>
                    <a:pt x="1327" y="764"/>
                    <a:pt x="1002" y="1089"/>
                  </a:cubicBezTo>
                  <a:cubicBezTo>
                    <a:pt x="839" y="1284"/>
                    <a:pt x="677" y="1447"/>
                    <a:pt x="514" y="1609"/>
                  </a:cubicBezTo>
                  <a:lnTo>
                    <a:pt x="254" y="1837"/>
                  </a:lnTo>
                  <a:cubicBezTo>
                    <a:pt x="156" y="1935"/>
                    <a:pt x="59" y="2000"/>
                    <a:pt x="26" y="2130"/>
                  </a:cubicBezTo>
                  <a:cubicBezTo>
                    <a:pt x="0" y="2156"/>
                    <a:pt x="16" y="2204"/>
                    <a:pt x="58" y="2204"/>
                  </a:cubicBezTo>
                  <a:cubicBezTo>
                    <a:pt x="68" y="2204"/>
                    <a:pt x="79" y="2201"/>
                    <a:pt x="91" y="2195"/>
                  </a:cubicBezTo>
                  <a:cubicBezTo>
                    <a:pt x="287" y="2130"/>
                    <a:pt x="449" y="1935"/>
                    <a:pt x="612" y="1772"/>
                  </a:cubicBezTo>
                  <a:cubicBezTo>
                    <a:pt x="807" y="1609"/>
                    <a:pt x="969" y="1447"/>
                    <a:pt x="1132" y="1252"/>
                  </a:cubicBezTo>
                  <a:cubicBezTo>
                    <a:pt x="1490" y="926"/>
                    <a:pt x="1815" y="569"/>
                    <a:pt x="2140" y="211"/>
                  </a:cubicBezTo>
                  <a:cubicBezTo>
                    <a:pt x="2212" y="115"/>
                    <a:pt x="2142" y="1"/>
                    <a:pt x="2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107"/>
            <p:cNvSpPr/>
            <p:nvPr/>
          </p:nvSpPr>
          <p:spPr>
            <a:xfrm>
              <a:off x="3031550" y="2123550"/>
              <a:ext cx="9775" cy="9375"/>
            </a:xfrm>
            <a:custGeom>
              <a:avLst/>
              <a:gdLst/>
              <a:ahLst/>
              <a:cxnLst/>
              <a:rect l="l" t="t" r="r" b="b"/>
              <a:pathLst>
                <a:path w="391" h="375" extrusionOk="0">
                  <a:moveTo>
                    <a:pt x="297" y="1"/>
                  </a:moveTo>
                  <a:cubicBezTo>
                    <a:pt x="277" y="1"/>
                    <a:pt x="261" y="9"/>
                    <a:pt x="261" y="25"/>
                  </a:cubicBezTo>
                  <a:cubicBezTo>
                    <a:pt x="196" y="57"/>
                    <a:pt x="163" y="90"/>
                    <a:pt x="131" y="123"/>
                  </a:cubicBezTo>
                  <a:cubicBezTo>
                    <a:pt x="98" y="155"/>
                    <a:pt x="98" y="155"/>
                    <a:pt x="65" y="188"/>
                  </a:cubicBezTo>
                  <a:cubicBezTo>
                    <a:pt x="65" y="188"/>
                    <a:pt x="33" y="220"/>
                    <a:pt x="33" y="220"/>
                  </a:cubicBezTo>
                  <a:cubicBezTo>
                    <a:pt x="33" y="253"/>
                    <a:pt x="33" y="253"/>
                    <a:pt x="0" y="253"/>
                  </a:cubicBezTo>
                  <a:cubicBezTo>
                    <a:pt x="0" y="285"/>
                    <a:pt x="0" y="318"/>
                    <a:pt x="33" y="350"/>
                  </a:cubicBezTo>
                  <a:cubicBezTo>
                    <a:pt x="33" y="366"/>
                    <a:pt x="41" y="375"/>
                    <a:pt x="53" y="375"/>
                  </a:cubicBezTo>
                  <a:cubicBezTo>
                    <a:pt x="65" y="375"/>
                    <a:pt x="82" y="366"/>
                    <a:pt x="98" y="350"/>
                  </a:cubicBezTo>
                  <a:lnTo>
                    <a:pt x="131" y="350"/>
                  </a:lnTo>
                  <a:cubicBezTo>
                    <a:pt x="163" y="318"/>
                    <a:pt x="163" y="318"/>
                    <a:pt x="196" y="318"/>
                  </a:cubicBezTo>
                  <a:cubicBezTo>
                    <a:pt x="196" y="285"/>
                    <a:pt x="228" y="253"/>
                    <a:pt x="228" y="253"/>
                  </a:cubicBezTo>
                  <a:cubicBezTo>
                    <a:pt x="261" y="188"/>
                    <a:pt x="326" y="155"/>
                    <a:pt x="358" y="123"/>
                  </a:cubicBezTo>
                  <a:cubicBezTo>
                    <a:pt x="391" y="90"/>
                    <a:pt x="391" y="57"/>
                    <a:pt x="358" y="25"/>
                  </a:cubicBezTo>
                  <a:cubicBezTo>
                    <a:pt x="342" y="9"/>
                    <a:pt x="318" y="1"/>
                    <a:pt x="2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9878;p107"/>
            <p:cNvSpPr/>
            <p:nvPr/>
          </p:nvSpPr>
          <p:spPr>
            <a:xfrm>
              <a:off x="3175250" y="1998950"/>
              <a:ext cx="96975" cy="20475"/>
            </a:xfrm>
            <a:custGeom>
              <a:avLst/>
              <a:gdLst/>
              <a:ahLst/>
              <a:cxnLst/>
              <a:rect l="l" t="t" r="r" b="b"/>
              <a:pathLst>
                <a:path w="3879" h="819" extrusionOk="0">
                  <a:moveTo>
                    <a:pt x="3748" y="1"/>
                  </a:moveTo>
                  <a:cubicBezTo>
                    <a:pt x="3586" y="33"/>
                    <a:pt x="3456" y="131"/>
                    <a:pt x="3325" y="196"/>
                  </a:cubicBezTo>
                  <a:cubicBezTo>
                    <a:pt x="3195" y="261"/>
                    <a:pt x="3065" y="294"/>
                    <a:pt x="2903" y="359"/>
                  </a:cubicBezTo>
                  <a:cubicBezTo>
                    <a:pt x="2610" y="456"/>
                    <a:pt x="2317" y="521"/>
                    <a:pt x="1992" y="521"/>
                  </a:cubicBezTo>
                  <a:cubicBezTo>
                    <a:pt x="1929" y="525"/>
                    <a:pt x="1866" y="526"/>
                    <a:pt x="1803" y="526"/>
                  </a:cubicBezTo>
                  <a:cubicBezTo>
                    <a:pt x="1248" y="526"/>
                    <a:pt x="697" y="400"/>
                    <a:pt x="171" y="196"/>
                  </a:cubicBezTo>
                  <a:cubicBezTo>
                    <a:pt x="152" y="184"/>
                    <a:pt x="134" y="178"/>
                    <a:pt x="117" y="178"/>
                  </a:cubicBezTo>
                  <a:cubicBezTo>
                    <a:pt x="45" y="178"/>
                    <a:pt x="1" y="274"/>
                    <a:pt x="106" y="326"/>
                  </a:cubicBezTo>
                  <a:cubicBezTo>
                    <a:pt x="595" y="665"/>
                    <a:pt x="1204" y="818"/>
                    <a:pt x="1813" y="818"/>
                  </a:cubicBezTo>
                  <a:cubicBezTo>
                    <a:pt x="2257" y="818"/>
                    <a:pt x="2700" y="737"/>
                    <a:pt x="3098" y="586"/>
                  </a:cubicBezTo>
                  <a:cubicBezTo>
                    <a:pt x="3358" y="489"/>
                    <a:pt x="3683" y="359"/>
                    <a:pt x="3846" y="131"/>
                  </a:cubicBezTo>
                  <a:cubicBezTo>
                    <a:pt x="3878" y="66"/>
                    <a:pt x="3813" y="1"/>
                    <a:pt x="3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9879;p107"/>
            <p:cNvSpPr/>
            <p:nvPr/>
          </p:nvSpPr>
          <p:spPr>
            <a:xfrm>
              <a:off x="3200650" y="2024175"/>
              <a:ext cx="25225" cy="5700"/>
            </a:xfrm>
            <a:custGeom>
              <a:avLst/>
              <a:gdLst/>
              <a:ahLst/>
              <a:cxnLst/>
              <a:rect l="l" t="t" r="r" b="b"/>
              <a:pathLst>
                <a:path w="1009" h="228" extrusionOk="0">
                  <a:moveTo>
                    <a:pt x="293" y="0"/>
                  </a:moveTo>
                  <a:cubicBezTo>
                    <a:pt x="228" y="0"/>
                    <a:pt x="131" y="0"/>
                    <a:pt x="66" y="33"/>
                  </a:cubicBezTo>
                  <a:cubicBezTo>
                    <a:pt x="1" y="65"/>
                    <a:pt x="1" y="163"/>
                    <a:pt x="66" y="195"/>
                  </a:cubicBezTo>
                  <a:cubicBezTo>
                    <a:pt x="131" y="228"/>
                    <a:pt x="228" y="228"/>
                    <a:pt x="293" y="228"/>
                  </a:cubicBezTo>
                  <a:lnTo>
                    <a:pt x="911" y="228"/>
                  </a:lnTo>
                  <a:cubicBezTo>
                    <a:pt x="1009" y="195"/>
                    <a:pt x="1009" y="33"/>
                    <a:pt x="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0" name="Google Shape;9880;p107"/>
            <p:cNvSpPr/>
            <p:nvPr/>
          </p:nvSpPr>
          <p:spPr>
            <a:xfrm>
              <a:off x="2188475" y="1088325"/>
              <a:ext cx="1695125" cy="3557900"/>
            </a:xfrm>
            <a:custGeom>
              <a:avLst/>
              <a:gdLst/>
              <a:ahLst/>
              <a:cxnLst/>
              <a:rect l="l" t="t" r="r" b="b"/>
              <a:pathLst>
                <a:path w="67805" h="142316" extrusionOk="0">
                  <a:moveTo>
                    <a:pt x="1521" y="739"/>
                  </a:moveTo>
                  <a:cubicBezTo>
                    <a:pt x="1569" y="739"/>
                    <a:pt x="1617" y="753"/>
                    <a:pt x="1659" y="785"/>
                  </a:cubicBezTo>
                  <a:cubicBezTo>
                    <a:pt x="1789" y="882"/>
                    <a:pt x="1854" y="1012"/>
                    <a:pt x="1919" y="1142"/>
                  </a:cubicBezTo>
                  <a:cubicBezTo>
                    <a:pt x="2082" y="1435"/>
                    <a:pt x="2212" y="1728"/>
                    <a:pt x="2342" y="2020"/>
                  </a:cubicBezTo>
                  <a:cubicBezTo>
                    <a:pt x="2602" y="2573"/>
                    <a:pt x="2797" y="3191"/>
                    <a:pt x="3122" y="3744"/>
                  </a:cubicBezTo>
                  <a:cubicBezTo>
                    <a:pt x="3155" y="3776"/>
                    <a:pt x="3188" y="3809"/>
                    <a:pt x="3220" y="3841"/>
                  </a:cubicBezTo>
                  <a:lnTo>
                    <a:pt x="3122" y="3776"/>
                  </a:lnTo>
                  <a:cubicBezTo>
                    <a:pt x="3057" y="3679"/>
                    <a:pt x="2960" y="3614"/>
                    <a:pt x="2862" y="3516"/>
                  </a:cubicBezTo>
                  <a:cubicBezTo>
                    <a:pt x="2797" y="3451"/>
                    <a:pt x="2700" y="3354"/>
                    <a:pt x="2570" y="3289"/>
                  </a:cubicBezTo>
                  <a:lnTo>
                    <a:pt x="2537" y="3289"/>
                  </a:lnTo>
                  <a:cubicBezTo>
                    <a:pt x="2440" y="3126"/>
                    <a:pt x="2375" y="2963"/>
                    <a:pt x="2277" y="2833"/>
                  </a:cubicBezTo>
                  <a:cubicBezTo>
                    <a:pt x="2114" y="2508"/>
                    <a:pt x="1919" y="2183"/>
                    <a:pt x="1757" y="1858"/>
                  </a:cubicBezTo>
                  <a:cubicBezTo>
                    <a:pt x="1594" y="1565"/>
                    <a:pt x="1431" y="1272"/>
                    <a:pt x="1269" y="980"/>
                  </a:cubicBezTo>
                  <a:cubicBezTo>
                    <a:pt x="1269" y="980"/>
                    <a:pt x="1301" y="947"/>
                    <a:pt x="1301" y="915"/>
                  </a:cubicBezTo>
                  <a:cubicBezTo>
                    <a:pt x="1323" y="804"/>
                    <a:pt x="1421" y="739"/>
                    <a:pt x="1521" y="739"/>
                  </a:cubicBezTo>
                  <a:close/>
                  <a:moveTo>
                    <a:pt x="433" y="222"/>
                  </a:moveTo>
                  <a:cubicBezTo>
                    <a:pt x="489" y="222"/>
                    <a:pt x="548" y="259"/>
                    <a:pt x="586" y="297"/>
                  </a:cubicBezTo>
                  <a:cubicBezTo>
                    <a:pt x="684" y="394"/>
                    <a:pt x="749" y="492"/>
                    <a:pt x="814" y="622"/>
                  </a:cubicBezTo>
                  <a:cubicBezTo>
                    <a:pt x="911" y="785"/>
                    <a:pt x="1009" y="915"/>
                    <a:pt x="1074" y="1077"/>
                  </a:cubicBezTo>
                  <a:cubicBezTo>
                    <a:pt x="1236" y="1370"/>
                    <a:pt x="1399" y="1630"/>
                    <a:pt x="1529" y="1923"/>
                  </a:cubicBezTo>
                  <a:lnTo>
                    <a:pt x="2082" y="2866"/>
                  </a:lnTo>
                  <a:cubicBezTo>
                    <a:pt x="2244" y="3191"/>
                    <a:pt x="2407" y="3549"/>
                    <a:pt x="2635" y="3841"/>
                  </a:cubicBezTo>
                  <a:cubicBezTo>
                    <a:pt x="2643" y="3850"/>
                    <a:pt x="2657" y="3854"/>
                    <a:pt x="2673" y="3854"/>
                  </a:cubicBezTo>
                  <a:cubicBezTo>
                    <a:pt x="2722" y="3854"/>
                    <a:pt x="2789" y="3817"/>
                    <a:pt x="2765" y="3744"/>
                  </a:cubicBezTo>
                  <a:cubicBezTo>
                    <a:pt x="2732" y="3711"/>
                    <a:pt x="2732" y="3711"/>
                    <a:pt x="2732" y="3679"/>
                  </a:cubicBezTo>
                  <a:lnTo>
                    <a:pt x="2732" y="3679"/>
                  </a:lnTo>
                  <a:cubicBezTo>
                    <a:pt x="2797" y="3744"/>
                    <a:pt x="2862" y="3841"/>
                    <a:pt x="2927" y="3906"/>
                  </a:cubicBezTo>
                  <a:cubicBezTo>
                    <a:pt x="3122" y="4102"/>
                    <a:pt x="3285" y="4264"/>
                    <a:pt x="3480" y="4459"/>
                  </a:cubicBezTo>
                  <a:cubicBezTo>
                    <a:pt x="3675" y="4622"/>
                    <a:pt x="3838" y="4785"/>
                    <a:pt x="4033" y="4980"/>
                  </a:cubicBezTo>
                  <a:cubicBezTo>
                    <a:pt x="4131" y="5045"/>
                    <a:pt x="4228" y="5142"/>
                    <a:pt x="4326" y="5240"/>
                  </a:cubicBezTo>
                  <a:cubicBezTo>
                    <a:pt x="4423" y="5305"/>
                    <a:pt x="4521" y="5402"/>
                    <a:pt x="4618" y="5435"/>
                  </a:cubicBezTo>
                  <a:cubicBezTo>
                    <a:pt x="4683" y="5435"/>
                    <a:pt x="4748" y="5402"/>
                    <a:pt x="4716" y="5337"/>
                  </a:cubicBezTo>
                  <a:cubicBezTo>
                    <a:pt x="4683" y="5240"/>
                    <a:pt x="4586" y="5142"/>
                    <a:pt x="4488" y="5077"/>
                  </a:cubicBezTo>
                  <a:cubicBezTo>
                    <a:pt x="4488" y="5077"/>
                    <a:pt x="4456" y="5045"/>
                    <a:pt x="4456" y="5012"/>
                  </a:cubicBezTo>
                  <a:lnTo>
                    <a:pt x="4456" y="5012"/>
                  </a:lnTo>
                  <a:cubicBezTo>
                    <a:pt x="4586" y="5110"/>
                    <a:pt x="4716" y="5207"/>
                    <a:pt x="4846" y="5305"/>
                  </a:cubicBezTo>
                  <a:cubicBezTo>
                    <a:pt x="5139" y="5467"/>
                    <a:pt x="5399" y="5663"/>
                    <a:pt x="5659" y="5890"/>
                  </a:cubicBezTo>
                  <a:cubicBezTo>
                    <a:pt x="6179" y="6345"/>
                    <a:pt x="6667" y="6833"/>
                    <a:pt x="7057" y="7354"/>
                  </a:cubicBezTo>
                  <a:cubicBezTo>
                    <a:pt x="7285" y="7679"/>
                    <a:pt x="7513" y="8004"/>
                    <a:pt x="7708" y="8329"/>
                  </a:cubicBezTo>
                  <a:cubicBezTo>
                    <a:pt x="7740" y="8362"/>
                    <a:pt x="7773" y="8394"/>
                    <a:pt x="7805" y="8394"/>
                  </a:cubicBezTo>
                  <a:cubicBezTo>
                    <a:pt x="7805" y="8394"/>
                    <a:pt x="7838" y="8427"/>
                    <a:pt x="7838" y="8459"/>
                  </a:cubicBezTo>
                  <a:cubicBezTo>
                    <a:pt x="7903" y="8524"/>
                    <a:pt x="7935" y="8589"/>
                    <a:pt x="7968" y="8687"/>
                  </a:cubicBezTo>
                  <a:cubicBezTo>
                    <a:pt x="8033" y="8752"/>
                    <a:pt x="8065" y="8817"/>
                    <a:pt x="8131" y="8882"/>
                  </a:cubicBezTo>
                  <a:cubicBezTo>
                    <a:pt x="8131" y="8947"/>
                    <a:pt x="8163" y="8980"/>
                    <a:pt x="8196" y="9045"/>
                  </a:cubicBezTo>
                  <a:cubicBezTo>
                    <a:pt x="7805" y="9402"/>
                    <a:pt x="7350" y="9825"/>
                    <a:pt x="6960" y="10248"/>
                  </a:cubicBezTo>
                  <a:cubicBezTo>
                    <a:pt x="6895" y="10118"/>
                    <a:pt x="6797" y="9988"/>
                    <a:pt x="6700" y="9890"/>
                  </a:cubicBezTo>
                  <a:cubicBezTo>
                    <a:pt x="6635" y="9825"/>
                    <a:pt x="6602" y="9793"/>
                    <a:pt x="6537" y="9727"/>
                  </a:cubicBezTo>
                  <a:lnTo>
                    <a:pt x="6537" y="9760"/>
                  </a:lnTo>
                  <a:cubicBezTo>
                    <a:pt x="6472" y="9695"/>
                    <a:pt x="6374" y="9630"/>
                    <a:pt x="6277" y="9630"/>
                  </a:cubicBezTo>
                  <a:cubicBezTo>
                    <a:pt x="6277" y="9630"/>
                    <a:pt x="6277" y="9630"/>
                    <a:pt x="6277" y="9662"/>
                  </a:cubicBezTo>
                  <a:cubicBezTo>
                    <a:pt x="6234" y="9652"/>
                    <a:pt x="6190" y="9648"/>
                    <a:pt x="6148" y="9648"/>
                  </a:cubicBezTo>
                  <a:cubicBezTo>
                    <a:pt x="6064" y="9648"/>
                    <a:pt x="5984" y="9662"/>
                    <a:pt x="5919" y="9662"/>
                  </a:cubicBezTo>
                  <a:cubicBezTo>
                    <a:pt x="5757" y="9662"/>
                    <a:pt x="5594" y="9630"/>
                    <a:pt x="5431" y="9630"/>
                  </a:cubicBezTo>
                  <a:cubicBezTo>
                    <a:pt x="5106" y="9597"/>
                    <a:pt x="4781" y="9565"/>
                    <a:pt x="4456" y="9467"/>
                  </a:cubicBezTo>
                  <a:cubicBezTo>
                    <a:pt x="4163" y="9370"/>
                    <a:pt x="3870" y="9207"/>
                    <a:pt x="3610" y="8980"/>
                  </a:cubicBezTo>
                  <a:cubicBezTo>
                    <a:pt x="3383" y="8784"/>
                    <a:pt x="3188" y="8524"/>
                    <a:pt x="3025" y="8232"/>
                  </a:cubicBezTo>
                  <a:cubicBezTo>
                    <a:pt x="2927" y="8069"/>
                    <a:pt x="2862" y="7906"/>
                    <a:pt x="2765" y="7744"/>
                  </a:cubicBezTo>
                  <a:cubicBezTo>
                    <a:pt x="2732" y="7646"/>
                    <a:pt x="2700" y="7549"/>
                    <a:pt x="2635" y="7451"/>
                  </a:cubicBezTo>
                  <a:cubicBezTo>
                    <a:pt x="2635" y="7451"/>
                    <a:pt x="2667" y="7419"/>
                    <a:pt x="2635" y="7419"/>
                  </a:cubicBezTo>
                  <a:cubicBezTo>
                    <a:pt x="2602" y="7223"/>
                    <a:pt x="2472" y="7061"/>
                    <a:pt x="2375" y="6931"/>
                  </a:cubicBezTo>
                  <a:cubicBezTo>
                    <a:pt x="2244" y="6768"/>
                    <a:pt x="2147" y="6573"/>
                    <a:pt x="2049" y="6410"/>
                  </a:cubicBezTo>
                  <a:cubicBezTo>
                    <a:pt x="1854" y="6085"/>
                    <a:pt x="1659" y="5760"/>
                    <a:pt x="1464" y="5402"/>
                  </a:cubicBezTo>
                  <a:cubicBezTo>
                    <a:pt x="1399" y="5272"/>
                    <a:pt x="1334" y="5110"/>
                    <a:pt x="1366" y="4947"/>
                  </a:cubicBezTo>
                  <a:cubicBezTo>
                    <a:pt x="1406" y="4848"/>
                    <a:pt x="1483" y="4809"/>
                    <a:pt x="1566" y="4809"/>
                  </a:cubicBezTo>
                  <a:cubicBezTo>
                    <a:pt x="1618" y="4809"/>
                    <a:pt x="1674" y="4824"/>
                    <a:pt x="1724" y="4850"/>
                  </a:cubicBezTo>
                  <a:cubicBezTo>
                    <a:pt x="1887" y="4947"/>
                    <a:pt x="2017" y="5110"/>
                    <a:pt x="2147" y="5240"/>
                  </a:cubicBezTo>
                  <a:cubicBezTo>
                    <a:pt x="2277" y="5370"/>
                    <a:pt x="2407" y="5500"/>
                    <a:pt x="2505" y="5630"/>
                  </a:cubicBezTo>
                  <a:cubicBezTo>
                    <a:pt x="2667" y="5793"/>
                    <a:pt x="2797" y="5955"/>
                    <a:pt x="2927" y="6118"/>
                  </a:cubicBezTo>
                  <a:cubicBezTo>
                    <a:pt x="3057" y="6280"/>
                    <a:pt x="3220" y="6443"/>
                    <a:pt x="3350" y="6606"/>
                  </a:cubicBezTo>
                  <a:cubicBezTo>
                    <a:pt x="3360" y="6625"/>
                    <a:pt x="3375" y="6633"/>
                    <a:pt x="3391" y="6633"/>
                  </a:cubicBezTo>
                  <a:cubicBezTo>
                    <a:pt x="3429" y="6633"/>
                    <a:pt x="3471" y="6587"/>
                    <a:pt x="3448" y="6541"/>
                  </a:cubicBezTo>
                  <a:cubicBezTo>
                    <a:pt x="3383" y="6443"/>
                    <a:pt x="3350" y="6345"/>
                    <a:pt x="3285" y="6280"/>
                  </a:cubicBezTo>
                  <a:cubicBezTo>
                    <a:pt x="3220" y="6150"/>
                    <a:pt x="3155" y="6053"/>
                    <a:pt x="3090" y="5988"/>
                  </a:cubicBezTo>
                  <a:cubicBezTo>
                    <a:pt x="2960" y="5793"/>
                    <a:pt x="2830" y="5630"/>
                    <a:pt x="2700" y="5467"/>
                  </a:cubicBezTo>
                  <a:cubicBezTo>
                    <a:pt x="2570" y="5305"/>
                    <a:pt x="2407" y="5142"/>
                    <a:pt x="2244" y="4980"/>
                  </a:cubicBezTo>
                  <a:cubicBezTo>
                    <a:pt x="2147" y="4882"/>
                    <a:pt x="2049" y="4785"/>
                    <a:pt x="1952" y="4687"/>
                  </a:cubicBezTo>
                  <a:cubicBezTo>
                    <a:pt x="1366" y="3646"/>
                    <a:pt x="879" y="2573"/>
                    <a:pt x="521" y="1435"/>
                  </a:cubicBezTo>
                  <a:cubicBezTo>
                    <a:pt x="456" y="1175"/>
                    <a:pt x="358" y="882"/>
                    <a:pt x="293" y="590"/>
                  </a:cubicBezTo>
                  <a:cubicBezTo>
                    <a:pt x="293" y="492"/>
                    <a:pt x="261" y="394"/>
                    <a:pt x="326" y="297"/>
                  </a:cubicBezTo>
                  <a:cubicBezTo>
                    <a:pt x="353" y="242"/>
                    <a:pt x="392" y="222"/>
                    <a:pt x="433" y="222"/>
                  </a:cubicBezTo>
                  <a:close/>
                  <a:moveTo>
                    <a:pt x="43561" y="26060"/>
                  </a:moveTo>
                  <a:cubicBezTo>
                    <a:pt x="43618" y="26060"/>
                    <a:pt x="43674" y="26069"/>
                    <a:pt x="43740" y="26085"/>
                  </a:cubicBezTo>
                  <a:cubicBezTo>
                    <a:pt x="43837" y="26117"/>
                    <a:pt x="43935" y="26182"/>
                    <a:pt x="44000" y="26247"/>
                  </a:cubicBezTo>
                  <a:cubicBezTo>
                    <a:pt x="44065" y="26312"/>
                    <a:pt x="44130" y="26442"/>
                    <a:pt x="44195" y="26508"/>
                  </a:cubicBezTo>
                  <a:cubicBezTo>
                    <a:pt x="44325" y="26768"/>
                    <a:pt x="44422" y="27028"/>
                    <a:pt x="44487" y="27321"/>
                  </a:cubicBezTo>
                  <a:cubicBezTo>
                    <a:pt x="44487" y="27516"/>
                    <a:pt x="44520" y="27711"/>
                    <a:pt x="44520" y="27938"/>
                  </a:cubicBezTo>
                  <a:lnTo>
                    <a:pt x="44487" y="27938"/>
                  </a:lnTo>
                  <a:cubicBezTo>
                    <a:pt x="44390" y="27386"/>
                    <a:pt x="44162" y="26833"/>
                    <a:pt x="43772" y="26442"/>
                  </a:cubicBezTo>
                  <a:cubicBezTo>
                    <a:pt x="43674" y="26345"/>
                    <a:pt x="43544" y="26215"/>
                    <a:pt x="43414" y="26150"/>
                  </a:cubicBezTo>
                  <a:cubicBezTo>
                    <a:pt x="43414" y="26117"/>
                    <a:pt x="43382" y="26117"/>
                    <a:pt x="43349" y="26085"/>
                  </a:cubicBezTo>
                  <a:lnTo>
                    <a:pt x="43382" y="26085"/>
                  </a:lnTo>
                  <a:cubicBezTo>
                    <a:pt x="43447" y="26069"/>
                    <a:pt x="43504" y="26060"/>
                    <a:pt x="43561" y="26060"/>
                  </a:cubicBezTo>
                  <a:close/>
                  <a:moveTo>
                    <a:pt x="41752" y="25441"/>
                  </a:moveTo>
                  <a:cubicBezTo>
                    <a:pt x="42114" y="25441"/>
                    <a:pt x="42453" y="25619"/>
                    <a:pt x="42699" y="25890"/>
                  </a:cubicBezTo>
                  <a:cubicBezTo>
                    <a:pt x="42569" y="25825"/>
                    <a:pt x="42439" y="25792"/>
                    <a:pt x="42309" y="25792"/>
                  </a:cubicBezTo>
                  <a:cubicBezTo>
                    <a:pt x="42048" y="25792"/>
                    <a:pt x="41691" y="25890"/>
                    <a:pt x="41528" y="26117"/>
                  </a:cubicBezTo>
                  <a:cubicBezTo>
                    <a:pt x="41496" y="26117"/>
                    <a:pt x="41528" y="26182"/>
                    <a:pt x="41561" y="26182"/>
                  </a:cubicBezTo>
                  <a:cubicBezTo>
                    <a:pt x="41788" y="26085"/>
                    <a:pt x="42016" y="25987"/>
                    <a:pt x="42276" y="25987"/>
                  </a:cubicBezTo>
                  <a:cubicBezTo>
                    <a:pt x="42406" y="25987"/>
                    <a:pt x="42504" y="25987"/>
                    <a:pt x="42601" y="26052"/>
                  </a:cubicBezTo>
                  <a:cubicBezTo>
                    <a:pt x="42666" y="26052"/>
                    <a:pt x="42699" y="26085"/>
                    <a:pt x="42764" y="26117"/>
                  </a:cubicBezTo>
                  <a:cubicBezTo>
                    <a:pt x="42764" y="26150"/>
                    <a:pt x="42796" y="26150"/>
                    <a:pt x="42796" y="26150"/>
                  </a:cubicBezTo>
                  <a:cubicBezTo>
                    <a:pt x="42699" y="26182"/>
                    <a:pt x="42569" y="26215"/>
                    <a:pt x="42471" y="26247"/>
                  </a:cubicBezTo>
                  <a:cubicBezTo>
                    <a:pt x="42309" y="26280"/>
                    <a:pt x="42146" y="26377"/>
                    <a:pt x="41983" y="26442"/>
                  </a:cubicBezTo>
                  <a:cubicBezTo>
                    <a:pt x="41691" y="26638"/>
                    <a:pt x="41398" y="26865"/>
                    <a:pt x="41170" y="27125"/>
                  </a:cubicBezTo>
                  <a:cubicBezTo>
                    <a:pt x="40650" y="27743"/>
                    <a:pt x="40325" y="28491"/>
                    <a:pt x="40130" y="29239"/>
                  </a:cubicBezTo>
                  <a:cubicBezTo>
                    <a:pt x="40065" y="29467"/>
                    <a:pt x="40000" y="29694"/>
                    <a:pt x="39967" y="29955"/>
                  </a:cubicBezTo>
                  <a:cubicBezTo>
                    <a:pt x="39902" y="30182"/>
                    <a:pt x="39837" y="30410"/>
                    <a:pt x="39837" y="30670"/>
                  </a:cubicBezTo>
                  <a:cubicBezTo>
                    <a:pt x="39837" y="30670"/>
                    <a:pt x="39837" y="30703"/>
                    <a:pt x="39870" y="30703"/>
                  </a:cubicBezTo>
                  <a:cubicBezTo>
                    <a:pt x="39642" y="31223"/>
                    <a:pt x="39479" y="31808"/>
                    <a:pt x="39317" y="32361"/>
                  </a:cubicBezTo>
                  <a:cubicBezTo>
                    <a:pt x="39317" y="32296"/>
                    <a:pt x="39252" y="32296"/>
                    <a:pt x="39219" y="32296"/>
                  </a:cubicBezTo>
                  <a:lnTo>
                    <a:pt x="39219" y="32263"/>
                  </a:lnTo>
                  <a:lnTo>
                    <a:pt x="39154" y="32263"/>
                  </a:lnTo>
                  <a:cubicBezTo>
                    <a:pt x="39122" y="32231"/>
                    <a:pt x="39089" y="32231"/>
                    <a:pt x="39057" y="32231"/>
                  </a:cubicBezTo>
                  <a:cubicBezTo>
                    <a:pt x="39057" y="32166"/>
                    <a:pt x="39057" y="32101"/>
                    <a:pt x="39057" y="32068"/>
                  </a:cubicBezTo>
                  <a:cubicBezTo>
                    <a:pt x="39089" y="31938"/>
                    <a:pt x="39089" y="31841"/>
                    <a:pt x="39089" y="31743"/>
                  </a:cubicBezTo>
                  <a:cubicBezTo>
                    <a:pt x="39122" y="31548"/>
                    <a:pt x="39122" y="31320"/>
                    <a:pt x="39154" y="31125"/>
                  </a:cubicBezTo>
                  <a:cubicBezTo>
                    <a:pt x="39187" y="30898"/>
                    <a:pt x="39187" y="30703"/>
                    <a:pt x="39219" y="30507"/>
                  </a:cubicBezTo>
                  <a:cubicBezTo>
                    <a:pt x="39252" y="30280"/>
                    <a:pt x="39317" y="30085"/>
                    <a:pt x="39317" y="29890"/>
                  </a:cubicBezTo>
                  <a:cubicBezTo>
                    <a:pt x="39317" y="29867"/>
                    <a:pt x="39284" y="29844"/>
                    <a:pt x="39254" y="29844"/>
                  </a:cubicBezTo>
                  <a:cubicBezTo>
                    <a:pt x="39241" y="29844"/>
                    <a:pt x="39229" y="29847"/>
                    <a:pt x="39219" y="29857"/>
                  </a:cubicBezTo>
                  <a:cubicBezTo>
                    <a:pt x="39122" y="30020"/>
                    <a:pt x="39122" y="30247"/>
                    <a:pt x="39089" y="30442"/>
                  </a:cubicBezTo>
                  <a:cubicBezTo>
                    <a:pt x="39057" y="30637"/>
                    <a:pt x="39024" y="30865"/>
                    <a:pt x="38992" y="31060"/>
                  </a:cubicBezTo>
                  <a:cubicBezTo>
                    <a:pt x="38959" y="31288"/>
                    <a:pt x="38959" y="31483"/>
                    <a:pt x="38927" y="31678"/>
                  </a:cubicBezTo>
                  <a:cubicBezTo>
                    <a:pt x="38927" y="31808"/>
                    <a:pt x="38927" y="31906"/>
                    <a:pt x="38927" y="32003"/>
                  </a:cubicBezTo>
                  <a:cubicBezTo>
                    <a:pt x="38927" y="32068"/>
                    <a:pt x="38927" y="32133"/>
                    <a:pt x="38927" y="32198"/>
                  </a:cubicBezTo>
                  <a:lnTo>
                    <a:pt x="38731" y="32198"/>
                  </a:lnTo>
                  <a:cubicBezTo>
                    <a:pt x="38699" y="31906"/>
                    <a:pt x="38666" y="31613"/>
                    <a:pt x="38666" y="31320"/>
                  </a:cubicBezTo>
                  <a:cubicBezTo>
                    <a:pt x="38634" y="30995"/>
                    <a:pt x="38634" y="30670"/>
                    <a:pt x="38666" y="30345"/>
                  </a:cubicBezTo>
                  <a:cubicBezTo>
                    <a:pt x="38731" y="29727"/>
                    <a:pt x="38894" y="29077"/>
                    <a:pt x="39089" y="28491"/>
                  </a:cubicBezTo>
                  <a:cubicBezTo>
                    <a:pt x="39317" y="27906"/>
                    <a:pt x="39642" y="27321"/>
                    <a:pt x="40000" y="26800"/>
                  </a:cubicBezTo>
                  <a:cubicBezTo>
                    <a:pt x="40195" y="26540"/>
                    <a:pt x="40390" y="26312"/>
                    <a:pt x="40618" y="26085"/>
                  </a:cubicBezTo>
                  <a:cubicBezTo>
                    <a:pt x="40845" y="25857"/>
                    <a:pt x="41105" y="25629"/>
                    <a:pt x="41398" y="25499"/>
                  </a:cubicBezTo>
                  <a:cubicBezTo>
                    <a:pt x="41517" y="25460"/>
                    <a:pt x="41636" y="25441"/>
                    <a:pt x="41752" y="25441"/>
                  </a:cubicBezTo>
                  <a:close/>
                  <a:moveTo>
                    <a:pt x="48455" y="32946"/>
                  </a:moveTo>
                  <a:cubicBezTo>
                    <a:pt x="48422" y="33141"/>
                    <a:pt x="48422" y="33337"/>
                    <a:pt x="48422" y="33532"/>
                  </a:cubicBezTo>
                  <a:cubicBezTo>
                    <a:pt x="48390" y="33759"/>
                    <a:pt x="48390" y="33954"/>
                    <a:pt x="48390" y="34182"/>
                  </a:cubicBezTo>
                  <a:cubicBezTo>
                    <a:pt x="48357" y="34377"/>
                    <a:pt x="48357" y="34605"/>
                    <a:pt x="48422" y="34800"/>
                  </a:cubicBezTo>
                  <a:cubicBezTo>
                    <a:pt x="48357" y="34800"/>
                    <a:pt x="48357" y="34865"/>
                    <a:pt x="48390" y="34898"/>
                  </a:cubicBezTo>
                  <a:cubicBezTo>
                    <a:pt x="48650" y="35125"/>
                    <a:pt x="48943" y="35288"/>
                    <a:pt x="49235" y="35483"/>
                  </a:cubicBezTo>
                  <a:cubicBezTo>
                    <a:pt x="49365" y="35548"/>
                    <a:pt x="49463" y="35613"/>
                    <a:pt x="49593" y="35678"/>
                  </a:cubicBezTo>
                  <a:cubicBezTo>
                    <a:pt x="49528" y="35873"/>
                    <a:pt x="49463" y="36068"/>
                    <a:pt x="49398" y="36231"/>
                  </a:cubicBezTo>
                  <a:cubicBezTo>
                    <a:pt x="49203" y="36101"/>
                    <a:pt x="49040" y="36003"/>
                    <a:pt x="48845" y="35873"/>
                  </a:cubicBezTo>
                  <a:cubicBezTo>
                    <a:pt x="48748" y="35808"/>
                    <a:pt x="48650" y="35711"/>
                    <a:pt x="48520" y="35645"/>
                  </a:cubicBezTo>
                  <a:cubicBezTo>
                    <a:pt x="48422" y="35580"/>
                    <a:pt x="48325" y="35515"/>
                    <a:pt x="48292" y="35418"/>
                  </a:cubicBezTo>
                  <a:cubicBezTo>
                    <a:pt x="48227" y="35320"/>
                    <a:pt x="48227" y="35190"/>
                    <a:pt x="48227" y="35060"/>
                  </a:cubicBezTo>
                  <a:cubicBezTo>
                    <a:pt x="48195" y="34930"/>
                    <a:pt x="48162" y="34800"/>
                    <a:pt x="48162" y="34670"/>
                  </a:cubicBezTo>
                  <a:lnTo>
                    <a:pt x="48130" y="34507"/>
                  </a:lnTo>
                  <a:cubicBezTo>
                    <a:pt x="48130" y="34507"/>
                    <a:pt x="48130" y="34475"/>
                    <a:pt x="48130" y="34475"/>
                  </a:cubicBezTo>
                  <a:cubicBezTo>
                    <a:pt x="48130" y="34442"/>
                    <a:pt x="48130" y="34442"/>
                    <a:pt x="48130" y="34410"/>
                  </a:cubicBezTo>
                  <a:cubicBezTo>
                    <a:pt x="48130" y="34377"/>
                    <a:pt x="48130" y="34377"/>
                    <a:pt x="48097" y="34345"/>
                  </a:cubicBezTo>
                  <a:cubicBezTo>
                    <a:pt x="48097" y="34312"/>
                    <a:pt x="48097" y="34312"/>
                    <a:pt x="48097" y="34312"/>
                  </a:cubicBezTo>
                  <a:cubicBezTo>
                    <a:pt x="48065" y="34215"/>
                    <a:pt x="48065" y="34085"/>
                    <a:pt x="48032" y="33987"/>
                  </a:cubicBezTo>
                  <a:cubicBezTo>
                    <a:pt x="48032" y="33954"/>
                    <a:pt x="48065" y="33889"/>
                    <a:pt x="48097" y="33857"/>
                  </a:cubicBezTo>
                  <a:cubicBezTo>
                    <a:pt x="48162" y="33694"/>
                    <a:pt x="48227" y="33564"/>
                    <a:pt x="48292" y="33402"/>
                  </a:cubicBezTo>
                  <a:cubicBezTo>
                    <a:pt x="48325" y="33239"/>
                    <a:pt x="48390" y="33109"/>
                    <a:pt x="48455" y="32946"/>
                  </a:cubicBezTo>
                  <a:close/>
                  <a:moveTo>
                    <a:pt x="46365" y="24142"/>
                  </a:moveTo>
                  <a:cubicBezTo>
                    <a:pt x="46597" y="24142"/>
                    <a:pt x="46828" y="24150"/>
                    <a:pt x="47057" y="24166"/>
                  </a:cubicBezTo>
                  <a:cubicBezTo>
                    <a:pt x="47447" y="24199"/>
                    <a:pt x="47837" y="24264"/>
                    <a:pt x="48227" y="24329"/>
                  </a:cubicBezTo>
                  <a:cubicBezTo>
                    <a:pt x="47967" y="24361"/>
                    <a:pt x="47739" y="24361"/>
                    <a:pt x="47512" y="24426"/>
                  </a:cubicBezTo>
                  <a:cubicBezTo>
                    <a:pt x="47382" y="24426"/>
                    <a:pt x="47252" y="24459"/>
                    <a:pt x="47089" y="24524"/>
                  </a:cubicBezTo>
                  <a:cubicBezTo>
                    <a:pt x="47057" y="24524"/>
                    <a:pt x="47057" y="24589"/>
                    <a:pt x="47122" y="24589"/>
                  </a:cubicBezTo>
                  <a:cubicBezTo>
                    <a:pt x="47382" y="24589"/>
                    <a:pt x="47674" y="24556"/>
                    <a:pt x="47967" y="24556"/>
                  </a:cubicBezTo>
                  <a:cubicBezTo>
                    <a:pt x="48260" y="24524"/>
                    <a:pt x="48552" y="24491"/>
                    <a:pt x="48845" y="24491"/>
                  </a:cubicBezTo>
                  <a:cubicBezTo>
                    <a:pt x="49088" y="24478"/>
                    <a:pt x="49324" y="24470"/>
                    <a:pt x="49558" y="24470"/>
                  </a:cubicBezTo>
                  <a:cubicBezTo>
                    <a:pt x="49888" y="24470"/>
                    <a:pt x="50212" y="24486"/>
                    <a:pt x="50536" y="24524"/>
                  </a:cubicBezTo>
                  <a:cubicBezTo>
                    <a:pt x="51577" y="24621"/>
                    <a:pt x="52617" y="24914"/>
                    <a:pt x="53528" y="25434"/>
                  </a:cubicBezTo>
                  <a:cubicBezTo>
                    <a:pt x="55154" y="26377"/>
                    <a:pt x="56227" y="28133"/>
                    <a:pt x="56487" y="29987"/>
                  </a:cubicBezTo>
                  <a:cubicBezTo>
                    <a:pt x="56650" y="31093"/>
                    <a:pt x="56552" y="32198"/>
                    <a:pt x="56260" y="33272"/>
                  </a:cubicBezTo>
                  <a:cubicBezTo>
                    <a:pt x="56227" y="33272"/>
                    <a:pt x="56227" y="33272"/>
                    <a:pt x="56227" y="33304"/>
                  </a:cubicBezTo>
                  <a:cubicBezTo>
                    <a:pt x="56129" y="33434"/>
                    <a:pt x="56097" y="33629"/>
                    <a:pt x="56064" y="33759"/>
                  </a:cubicBezTo>
                  <a:cubicBezTo>
                    <a:pt x="56032" y="33922"/>
                    <a:pt x="55967" y="34085"/>
                    <a:pt x="55934" y="34247"/>
                  </a:cubicBezTo>
                  <a:cubicBezTo>
                    <a:pt x="55837" y="34605"/>
                    <a:pt x="55739" y="34930"/>
                    <a:pt x="55642" y="35255"/>
                  </a:cubicBezTo>
                  <a:cubicBezTo>
                    <a:pt x="55414" y="35873"/>
                    <a:pt x="55154" y="36524"/>
                    <a:pt x="54764" y="37076"/>
                  </a:cubicBezTo>
                  <a:cubicBezTo>
                    <a:pt x="54699" y="37174"/>
                    <a:pt x="54634" y="37304"/>
                    <a:pt x="54504" y="37369"/>
                  </a:cubicBezTo>
                  <a:cubicBezTo>
                    <a:pt x="54536" y="37336"/>
                    <a:pt x="54569" y="37271"/>
                    <a:pt x="54601" y="37206"/>
                  </a:cubicBezTo>
                  <a:cubicBezTo>
                    <a:pt x="54666" y="37076"/>
                    <a:pt x="54731" y="36914"/>
                    <a:pt x="54796" y="36784"/>
                  </a:cubicBezTo>
                  <a:cubicBezTo>
                    <a:pt x="54829" y="36719"/>
                    <a:pt x="54894" y="36589"/>
                    <a:pt x="54829" y="36556"/>
                  </a:cubicBezTo>
                  <a:cubicBezTo>
                    <a:pt x="54829" y="36533"/>
                    <a:pt x="54812" y="36510"/>
                    <a:pt x="54791" y="36510"/>
                  </a:cubicBezTo>
                  <a:cubicBezTo>
                    <a:pt x="54783" y="36510"/>
                    <a:pt x="54773" y="36514"/>
                    <a:pt x="54764" y="36524"/>
                  </a:cubicBezTo>
                  <a:cubicBezTo>
                    <a:pt x="54699" y="36524"/>
                    <a:pt x="54699" y="36589"/>
                    <a:pt x="54666" y="36621"/>
                  </a:cubicBezTo>
                  <a:cubicBezTo>
                    <a:pt x="54601" y="36751"/>
                    <a:pt x="54569" y="36914"/>
                    <a:pt x="54471" y="37044"/>
                  </a:cubicBezTo>
                  <a:cubicBezTo>
                    <a:pt x="54438" y="37141"/>
                    <a:pt x="54406" y="37206"/>
                    <a:pt x="54341" y="37271"/>
                  </a:cubicBezTo>
                  <a:cubicBezTo>
                    <a:pt x="54308" y="37336"/>
                    <a:pt x="54308" y="37369"/>
                    <a:pt x="54276" y="37402"/>
                  </a:cubicBezTo>
                  <a:cubicBezTo>
                    <a:pt x="54276" y="37402"/>
                    <a:pt x="54276" y="37434"/>
                    <a:pt x="54243" y="37434"/>
                  </a:cubicBezTo>
                  <a:cubicBezTo>
                    <a:pt x="54178" y="37434"/>
                    <a:pt x="54081" y="37402"/>
                    <a:pt x="54016" y="37369"/>
                  </a:cubicBezTo>
                  <a:cubicBezTo>
                    <a:pt x="54016" y="37304"/>
                    <a:pt x="54016" y="37271"/>
                    <a:pt x="54016" y="37206"/>
                  </a:cubicBezTo>
                  <a:cubicBezTo>
                    <a:pt x="54048" y="37109"/>
                    <a:pt x="54048" y="37011"/>
                    <a:pt x="54048" y="36914"/>
                  </a:cubicBezTo>
                  <a:cubicBezTo>
                    <a:pt x="54048" y="36719"/>
                    <a:pt x="54048" y="36556"/>
                    <a:pt x="53983" y="36361"/>
                  </a:cubicBezTo>
                  <a:cubicBezTo>
                    <a:pt x="53983" y="36328"/>
                    <a:pt x="53959" y="36312"/>
                    <a:pt x="53934" y="36312"/>
                  </a:cubicBezTo>
                  <a:cubicBezTo>
                    <a:pt x="53910" y="36312"/>
                    <a:pt x="53886" y="36328"/>
                    <a:pt x="53886" y="36361"/>
                  </a:cubicBezTo>
                  <a:cubicBezTo>
                    <a:pt x="53853" y="36361"/>
                    <a:pt x="53821" y="36393"/>
                    <a:pt x="53821" y="36426"/>
                  </a:cubicBezTo>
                  <a:cubicBezTo>
                    <a:pt x="53756" y="36556"/>
                    <a:pt x="53723" y="36686"/>
                    <a:pt x="53658" y="36816"/>
                  </a:cubicBezTo>
                  <a:lnTo>
                    <a:pt x="53593" y="37011"/>
                  </a:lnTo>
                  <a:cubicBezTo>
                    <a:pt x="53560" y="37044"/>
                    <a:pt x="53560" y="37109"/>
                    <a:pt x="53560" y="37141"/>
                  </a:cubicBezTo>
                  <a:cubicBezTo>
                    <a:pt x="53463" y="37076"/>
                    <a:pt x="53333" y="37076"/>
                    <a:pt x="53235" y="37044"/>
                  </a:cubicBezTo>
                  <a:cubicBezTo>
                    <a:pt x="53105" y="37044"/>
                    <a:pt x="52975" y="37011"/>
                    <a:pt x="52845" y="36979"/>
                  </a:cubicBezTo>
                  <a:cubicBezTo>
                    <a:pt x="52682" y="36914"/>
                    <a:pt x="52520" y="36849"/>
                    <a:pt x="52357" y="36816"/>
                  </a:cubicBezTo>
                  <a:cubicBezTo>
                    <a:pt x="52422" y="36751"/>
                    <a:pt x="52422" y="36654"/>
                    <a:pt x="52455" y="36589"/>
                  </a:cubicBezTo>
                  <a:cubicBezTo>
                    <a:pt x="52520" y="36524"/>
                    <a:pt x="52552" y="36426"/>
                    <a:pt x="52552" y="36361"/>
                  </a:cubicBezTo>
                  <a:cubicBezTo>
                    <a:pt x="52650" y="36166"/>
                    <a:pt x="52715" y="36003"/>
                    <a:pt x="52747" y="35808"/>
                  </a:cubicBezTo>
                  <a:cubicBezTo>
                    <a:pt x="52812" y="35645"/>
                    <a:pt x="52845" y="35483"/>
                    <a:pt x="52910" y="35288"/>
                  </a:cubicBezTo>
                  <a:cubicBezTo>
                    <a:pt x="52910" y="35190"/>
                    <a:pt x="52943" y="35125"/>
                    <a:pt x="52943" y="35028"/>
                  </a:cubicBezTo>
                  <a:cubicBezTo>
                    <a:pt x="52975" y="34963"/>
                    <a:pt x="52975" y="34832"/>
                    <a:pt x="52943" y="34767"/>
                  </a:cubicBezTo>
                  <a:cubicBezTo>
                    <a:pt x="52943" y="34744"/>
                    <a:pt x="52926" y="34721"/>
                    <a:pt x="52905" y="34721"/>
                  </a:cubicBezTo>
                  <a:cubicBezTo>
                    <a:pt x="52897" y="34721"/>
                    <a:pt x="52887" y="34725"/>
                    <a:pt x="52878" y="34735"/>
                  </a:cubicBezTo>
                  <a:cubicBezTo>
                    <a:pt x="52812" y="34800"/>
                    <a:pt x="52812" y="34865"/>
                    <a:pt x="52780" y="34963"/>
                  </a:cubicBezTo>
                  <a:cubicBezTo>
                    <a:pt x="52780" y="35028"/>
                    <a:pt x="52747" y="35125"/>
                    <a:pt x="52715" y="35223"/>
                  </a:cubicBezTo>
                  <a:cubicBezTo>
                    <a:pt x="52682" y="35418"/>
                    <a:pt x="52650" y="35580"/>
                    <a:pt x="52585" y="35743"/>
                  </a:cubicBezTo>
                  <a:cubicBezTo>
                    <a:pt x="52520" y="35938"/>
                    <a:pt x="52487" y="36101"/>
                    <a:pt x="52422" y="36263"/>
                  </a:cubicBezTo>
                  <a:cubicBezTo>
                    <a:pt x="52390" y="36361"/>
                    <a:pt x="52325" y="36426"/>
                    <a:pt x="52292" y="36524"/>
                  </a:cubicBezTo>
                  <a:cubicBezTo>
                    <a:pt x="52260" y="36589"/>
                    <a:pt x="52227" y="36654"/>
                    <a:pt x="52227" y="36751"/>
                  </a:cubicBezTo>
                  <a:cubicBezTo>
                    <a:pt x="52195" y="36751"/>
                    <a:pt x="52162" y="36719"/>
                    <a:pt x="52130" y="36719"/>
                  </a:cubicBezTo>
                  <a:cubicBezTo>
                    <a:pt x="51642" y="36491"/>
                    <a:pt x="51219" y="36231"/>
                    <a:pt x="50796" y="35906"/>
                  </a:cubicBezTo>
                  <a:cubicBezTo>
                    <a:pt x="50829" y="35743"/>
                    <a:pt x="50829" y="35580"/>
                    <a:pt x="50861" y="35450"/>
                  </a:cubicBezTo>
                  <a:cubicBezTo>
                    <a:pt x="50861" y="35223"/>
                    <a:pt x="50894" y="35028"/>
                    <a:pt x="50926" y="34832"/>
                  </a:cubicBezTo>
                  <a:cubicBezTo>
                    <a:pt x="50959" y="34507"/>
                    <a:pt x="50991" y="34182"/>
                    <a:pt x="51024" y="33857"/>
                  </a:cubicBezTo>
                  <a:cubicBezTo>
                    <a:pt x="51056" y="33792"/>
                    <a:pt x="51056" y="33694"/>
                    <a:pt x="51056" y="33629"/>
                  </a:cubicBezTo>
                  <a:cubicBezTo>
                    <a:pt x="51056" y="33597"/>
                    <a:pt x="51056" y="33597"/>
                    <a:pt x="51024" y="33564"/>
                  </a:cubicBezTo>
                  <a:lnTo>
                    <a:pt x="50959" y="33564"/>
                  </a:lnTo>
                  <a:cubicBezTo>
                    <a:pt x="50894" y="33662"/>
                    <a:pt x="50861" y="33759"/>
                    <a:pt x="50861" y="33824"/>
                  </a:cubicBezTo>
                  <a:cubicBezTo>
                    <a:pt x="50829" y="33922"/>
                    <a:pt x="50796" y="34020"/>
                    <a:pt x="50764" y="34117"/>
                  </a:cubicBezTo>
                  <a:cubicBezTo>
                    <a:pt x="50699" y="34312"/>
                    <a:pt x="50634" y="34507"/>
                    <a:pt x="50569" y="34702"/>
                  </a:cubicBezTo>
                  <a:cubicBezTo>
                    <a:pt x="50504" y="34898"/>
                    <a:pt x="50439" y="35093"/>
                    <a:pt x="50341" y="35288"/>
                  </a:cubicBezTo>
                  <a:lnTo>
                    <a:pt x="50243" y="35548"/>
                  </a:lnTo>
                  <a:cubicBezTo>
                    <a:pt x="50211" y="35613"/>
                    <a:pt x="50146" y="35678"/>
                    <a:pt x="50146" y="35743"/>
                  </a:cubicBezTo>
                  <a:cubicBezTo>
                    <a:pt x="50113" y="35743"/>
                    <a:pt x="50081" y="35743"/>
                    <a:pt x="50048" y="35711"/>
                  </a:cubicBezTo>
                  <a:cubicBezTo>
                    <a:pt x="49951" y="35678"/>
                    <a:pt x="49853" y="35613"/>
                    <a:pt x="49756" y="35580"/>
                  </a:cubicBezTo>
                  <a:cubicBezTo>
                    <a:pt x="49626" y="35483"/>
                    <a:pt x="49463" y="35418"/>
                    <a:pt x="49333" y="35320"/>
                  </a:cubicBezTo>
                  <a:cubicBezTo>
                    <a:pt x="49040" y="35158"/>
                    <a:pt x="48780" y="34963"/>
                    <a:pt x="48487" y="34800"/>
                  </a:cubicBezTo>
                  <a:cubicBezTo>
                    <a:pt x="48520" y="34605"/>
                    <a:pt x="48520" y="34410"/>
                    <a:pt x="48520" y="34215"/>
                  </a:cubicBezTo>
                  <a:cubicBezTo>
                    <a:pt x="48552" y="33987"/>
                    <a:pt x="48552" y="33759"/>
                    <a:pt x="48552" y="33564"/>
                  </a:cubicBezTo>
                  <a:cubicBezTo>
                    <a:pt x="48585" y="33141"/>
                    <a:pt x="48650" y="32686"/>
                    <a:pt x="48650" y="32263"/>
                  </a:cubicBezTo>
                  <a:cubicBezTo>
                    <a:pt x="48650" y="32245"/>
                    <a:pt x="48628" y="32226"/>
                    <a:pt x="48604" y="32226"/>
                  </a:cubicBezTo>
                  <a:cubicBezTo>
                    <a:pt x="48586" y="32226"/>
                    <a:pt x="48566" y="32236"/>
                    <a:pt x="48552" y="32263"/>
                  </a:cubicBezTo>
                  <a:cubicBezTo>
                    <a:pt x="48552" y="32296"/>
                    <a:pt x="48552" y="32329"/>
                    <a:pt x="48552" y="32361"/>
                  </a:cubicBezTo>
                  <a:cubicBezTo>
                    <a:pt x="48520" y="32361"/>
                    <a:pt x="48487" y="32361"/>
                    <a:pt x="48487" y="32394"/>
                  </a:cubicBezTo>
                  <a:cubicBezTo>
                    <a:pt x="48390" y="32524"/>
                    <a:pt x="48357" y="32686"/>
                    <a:pt x="48292" y="32849"/>
                  </a:cubicBezTo>
                  <a:cubicBezTo>
                    <a:pt x="48227" y="33011"/>
                    <a:pt x="48162" y="33174"/>
                    <a:pt x="48097" y="33337"/>
                  </a:cubicBezTo>
                  <a:lnTo>
                    <a:pt x="47902" y="33824"/>
                  </a:lnTo>
                  <a:cubicBezTo>
                    <a:pt x="47870" y="33889"/>
                    <a:pt x="47804" y="33987"/>
                    <a:pt x="47772" y="34085"/>
                  </a:cubicBezTo>
                  <a:cubicBezTo>
                    <a:pt x="47642" y="34020"/>
                    <a:pt x="47512" y="33987"/>
                    <a:pt x="47414" y="33922"/>
                  </a:cubicBezTo>
                  <a:lnTo>
                    <a:pt x="46894" y="33694"/>
                  </a:lnTo>
                  <a:cubicBezTo>
                    <a:pt x="46536" y="33564"/>
                    <a:pt x="46211" y="33402"/>
                    <a:pt x="45886" y="33272"/>
                  </a:cubicBezTo>
                  <a:lnTo>
                    <a:pt x="45723" y="33174"/>
                  </a:lnTo>
                  <a:cubicBezTo>
                    <a:pt x="45853" y="32946"/>
                    <a:pt x="46016" y="32719"/>
                    <a:pt x="46113" y="32491"/>
                  </a:cubicBezTo>
                  <a:cubicBezTo>
                    <a:pt x="46276" y="32231"/>
                    <a:pt x="46374" y="31971"/>
                    <a:pt x="46504" y="31711"/>
                  </a:cubicBezTo>
                  <a:cubicBezTo>
                    <a:pt x="46731" y="31190"/>
                    <a:pt x="46926" y="30637"/>
                    <a:pt x="47057" y="30085"/>
                  </a:cubicBezTo>
                  <a:cubicBezTo>
                    <a:pt x="47089" y="29922"/>
                    <a:pt x="47122" y="29792"/>
                    <a:pt x="47154" y="29629"/>
                  </a:cubicBezTo>
                  <a:cubicBezTo>
                    <a:pt x="47187" y="29467"/>
                    <a:pt x="47252" y="29304"/>
                    <a:pt x="47219" y="29142"/>
                  </a:cubicBezTo>
                  <a:cubicBezTo>
                    <a:pt x="47219" y="29109"/>
                    <a:pt x="47195" y="29093"/>
                    <a:pt x="47166" y="29093"/>
                  </a:cubicBezTo>
                  <a:cubicBezTo>
                    <a:pt x="47138" y="29093"/>
                    <a:pt x="47105" y="29109"/>
                    <a:pt x="47089" y="29142"/>
                  </a:cubicBezTo>
                  <a:cubicBezTo>
                    <a:pt x="47024" y="29239"/>
                    <a:pt x="47024" y="29402"/>
                    <a:pt x="46991" y="29532"/>
                  </a:cubicBezTo>
                  <a:cubicBezTo>
                    <a:pt x="46959" y="29662"/>
                    <a:pt x="46926" y="29792"/>
                    <a:pt x="46894" y="29922"/>
                  </a:cubicBezTo>
                  <a:cubicBezTo>
                    <a:pt x="46829" y="30215"/>
                    <a:pt x="46764" y="30475"/>
                    <a:pt x="46666" y="30768"/>
                  </a:cubicBezTo>
                  <a:cubicBezTo>
                    <a:pt x="46471" y="31288"/>
                    <a:pt x="46276" y="31808"/>
                    <a:pt x="46016" y="32329"/>
                  </a:cubicBezTo>
                  <a:cubicBezTo>
                    <a:pt x="45886" y="32589"/>
                    <a:pt x="45756" y="32881"/>
                    <a:pt x="45626" y="33141"/>
                  </a:cubicBezTo>
                  <a:lnTo>
                    <a:pt x="44975" y="32849"/>
                  </a:lnTo>
                  <a:cubicBezTo>
                    <a:pt x="45073" y="32784"/>
                    <a:pt x="45138" y="32654"/>
                    <a:pt x="45170" y="32589"/>
                  </a:cubicBezTo>
                  <a:cubicBezTo>
                    <a:pt x="45235" y="32459"/>
                    <a:pt x="45300" y="32361"/>
                    <a:pt x="45365" y="32231"/>
                  </a:cubicBezTo>
                  <a:cubicBezTo>
                    <a:pt x="45398" y="32133"/>
                    <a:pt x="45431" y="32003"/>
                    <a:pt x="45496" y="31906"/>
                  </a:cubicBezTo>
                  <a:cubicBezTo>
                    <a:pt x="45528" y="31808"/>
                    <a:pt x="45593" y="31678"/>
                    <a:pt x="45561" y="31581"/>
                  </a:cubicBezTo>
                  <a:cubicBezTo>
                    <a:pt x="45561" y="31558"/>
                    <a:pt x="45544" y="31535"/>
                    <a:pt x="45523" y="31535"/>
                  </a:cubicBezTo>
                  <a:cubicBezTo>
                    <a:pt x="45515" y="31535"/>
                    <a:pt x="45505" y="31539"/>
                    <a:pt x="45496" y="31548"/>
                  </a:cubicBezTo>
                  <a:cubicBezTo>
                    <a:pt x="45398" y="31613"/>
                    <a:pt x="45365" y="31743"/>
                    <a:pt x="45333" y="31841"/>
                  </a:cubicBezTo>
                  <a:cubicBezTo>
                    <a:pt x="45300" y="31938"/>
                    <a:pt x="45235" y="32036"/>
                    <a:pt x="45203" y="32166"/>
                  </a:cubicBezTo>
                  <a:cubicBezTo>
                    <a:pt x="45138" y="32263"/>
                    <a:pt x="45073" y="32361"/>
                    <a:pt x="45040" y="32491"/>
                  </a:cubicBezTo>
                  <a:cubicBezTo>
                    <a:pt x="44975" y="32589"/>
                    <a:pt x="44878" y="32686"/>
                    <a:pt x="44910" y="32816"/>
                  </a:cubicBezTo>
                  <a:cubicBezTo>
                    <a:pt x="44878" y="32816"/>
                    <a:pt x="44878" y="32784"/>
                    <a:pt x="44878" y="32784"/>
                  </a:cubicBezTo>
                  <a:cubicBezTo>
                    <a:pt x="44715" y="32719"/>
                    <a:pt x="44552" y="32654"/>
                    <a:pt x="44390" y="32556"/>
                  </a:cubicBezTo>
                  <a:cubicBezTo>
                    <a:pt x="44357" y="32556"/>
                    <a:pt x="44357" y="32524"/>
                    <a:pt x="44325" y="32524"/>
                  </a:cubicBezTo>
                  <a:cubicBezTo>
                    <a:pt x="44292" y="32524"/>
                    <a:pt x="44260" y="32491"/>
                    <a:pt x="44227" y="32459"/>
                  </a:cubicBezTo>
                  <a:cubicBezTo>
                    <a:pt x="44162" y="32426"/>
                    <a:pt x="44130" y="32394"/>
                    <a:pt x="44065" y="32329"/>
                  </a:cubicBezTo>
                  <a:cubicBezTo>
                    <a:pt x="44097" y="32198"/>
                    <a:pt x="44130" y="32036"/>
                    <a:pt x="44162" y="31906"/>
                  </a:cubicBezTo>
                  <a:cubicBezTo>
                    <a:pt x="44227" y="31678"/>
                    <a:pt x="44260" y="31450"/>
                    <a:pt x="44292" y="31223"/>
                  </a:cubicBezTo>
                  <a:cubicBezTo>
                    <a:pt x="44390" y="30768"/>
                    <a:pt x="44455" y="30312"/>
                    <a:pt x="44520" y="29857"/>
                  </a:cubicBezTo>
                  <a:cubicBezTo>
                    <a:pt x="44585" y="29434"/>
                    <a:pt x="44618" y="28979"/>
                    <a:pt x="44650" y="28524"/>
                  </a:cubicBezTo>
                  <a:cubicBezTo>
                    <a:pt x="44683" y="28133"/>
                    <a:pt x="44683" y="27776"/>
                    <a:pt x="44650" y="27386"/>
                  </a:cubicBezTo>
                  <a:cubicBezTo>
                    <a:pt x="44585" y="27093"/>
                    <a:pt x="44520" y="26735"/>
                    <a:pt x="44325" y="26475"/>
                  </a:cubicBezTo>
                  <a:cubicBezTo>
                    <a:pt x="44325" y="26345"/>
                    <a:pt x="44195" y="26215"/>
                    <a:pt x="44130" y="26117"/>
                  </a:cubicBezTo>
                  <a:cubicBezTo>
                    <a:pt x="44032" y="26020"/>
                    <a:pt x="43902" y="25955"/>
                    <a:pt x="43772" y="25922"/>
                  </a:cubicBezTo>
                  <a:cubicBezTo>
                    <a:pt x="43680" y="25899"/>
                    <a:pt x="43572" y="25876"/>
                    <a:pt x="43470" y="25876"/>
                  </a:cubicBezTo>
                  <a:cubicBezTo>
                    <a:pt x="43428" y="25876"/>
                    <a:pt x="43387" y="25880"/>
                    <a:pt x="43349" y="25890"/>
                  </a:cubicBezTo>
                  <a:cubicBezTo>
                    <a:pt x="43252" y="25922"/>
                    <a:pt x="43187" y="25955"/>
                    <a:pt x="43122" y="25987"/>
                  </a:cubicBezTo>
                  <a:lnTo>
                    <a:pt x="43024" y="25987"/>
                  </a:lnTo>
                  <a:cubicBezTo>
                    <a:pt x="42796" y="25564"/>
                    <a:pt x="42276" y="25272"/>
                    <a:pt x="41788" y="25239"/>
                  </a:cubicBezTo>
                  <a:cubicBezTo>
                    <a:pt x="41918" y="25174"/>
                    <a:pt x="42016" y="25142"/>
                    <a:pt x="42146" y="25077"/>
                  </a:cubicBezTo>
                  <a:lnTo>
                    <a:pt x="42146" y="25044"/>
                  </a:lnTo>
                  <a:cubicBezTo>
                    <a:pt x="42374" y="24947"/>
                    <a:pt x="42601" y="24882"/>
                    <a:pt x="42829" y="24784"/>
                  </a:cubicBezTo>
                  <a:cubicBezTo>
                    <a:pt x="43284" y="24621"/>
                    <a:pt x="43740" y="24491"/>
                    <a:pt x="44195" y="24394"/>
                  </a:cubicBezTo>
                  <a:cubicBezTo>
                    <a:pt x="44909" y="24221"/>
                    <a:pt x="45642" y="24142"/>
                    <a:pt x="46365" y="24142"/>
                  </a:cubicBezTo>
                  <a:close/>
                  <a:moveTo>
                    <a:pt x="50796" y="34735"/>
                  </a:moveTo>
                  <a:cubicBezTo>
                    <a:pt x="50796" y="34767"/>
                    <a:pt x="50796" y="34767"/>
                    <a:pt x="50796" y="34800"/>
                  </a:cubicBezTo>
                  <a:cubicBezTo>
                    <a:pt x="50764" y="34995"/>
                    <a:pt x="50731" y="35223"/>
                    <a:pt x="50699" y="35418"/>
                  </a:cubicBezTo>
                  <a:cubicBezTo>
                    <a:pt x="50699" y="35613"/>
                    <a:pt x="50634" y="35841"/>
                    <a:pt x="50699" y="36036"/>
                  </a:cubicBezTo>
                  <a:cubicBezTo>
                    <a:pt x="50699" y="36052"/>
                    <a:pt x="50707" y="36060"/>
                    <a:pt x="50719" y="36060"/>
                  </a:cubicBezTo>
                  <a:cubicBezTo>
                    <a:pt x="50731" y="36060"/>
                    <a:pt x="50747" y="36052"/>
                    <a:pt x="50764" y="36036"/>
                  </a:cubicBezTo>
                  <a:cubicBezTo>
                    <a:pt x="51121" y="36393"/>
                    <a:pt x="51609" y="36686"/>
                    <a:pt x="52065" y="36881"/>
                  </a:cubicBezTo>
                  <a:cubicBezTo>
                    <a:pt x="52227" y="36946"/>
                    <a:pt x="52390" y="37011"/>
                    <a:pt x="52552" y="37044"/>
                  </a:cubicBezTo>
                  <a:cubicBezTo>
                    <a:pt x="52520" y="37109"/>
                    <a:pt x="52487" y="37141"/>
                    <a:pt x="52422" y="37174"/>
                  </a:cubicBezTo>
                  <a:cubicBezTo>
                    <a:pt x="52357" y="37239"/>
                    <a:pt x="52292" y="37304"/>
                    <a:pt x="52195" y="37369"/>
                  </a:cubicBezTo>
                  <a:cubicBezTo>
                    <a:pt x="52065" y="37499"/>
                    <a:pt x="51902" y="37629"/>
                    <a:pt x="51739" y="37727"/>
                  </a:cubicBezTo>
                  <a:cubicBezTo>
                    <a:pt x="51609" y="37824"/>
                    <a:pt x="51447" y="37922"/>
                    <a:pt x="51284" y="38019"/>
                  </a:cubicBezTo>
                  <a:cubicBezTo>
                    <a:pt x="51219" y="38084"/>
                    <a:pt x="51154" y="38117"/>
                    <a:pt x="51056" y="38149"/>
                  </a:cubicBezTo>
                  <a:cubicBezTo>
                    <a:pt x="51382" y="37564"/>
                    <a:pt x="51317" y="36849"/>
                    <a:pt x="50894" y="36296"/>
                  </a:cubicBezTo>
                  <a:cubicBezTo>
                    <a:pt x="50796" y="36133"/>
                    <a:pt x="50666" y="36003"/>
                    <a:pt x="50504" y="35906"/>
                  </a:cubicBezTo>
                  <a:cubicBezTo>
                    <a:pt x="50439" y="35873"/>
                    <a:pt x="50374" y="35841"/>
                    <a:pt x="50308" y="35776"/>
                  </a:cubicBezTo>
                  <a:cubicBezTo>
                    <a:pt x="50341" y="35743"/>
                    <a:pt x="50374" y="35678"/>
                    <a:pt x="50406" y="35645"/>
                  </a:cubicBezTo>
                  <a:cubicBezTo>
                    <a:pt x="50439" y="35548"/>
                    <a:pt x="50471" y="35450"/>
                    <a:pt x="50536" y="35353"/>
                  </a:cubicBezTo>
                  <a:cubicBezTo>
                    <a:pt x="50634" y="35158"/>
                    <a:pt x="50699" y="34963"/>
                    <a:pt x="50764" y="34767"/>
                  </a:cubicBezTo>
                  <a:cubicBezTo>
                    <a:pt x="50764" y="34767"/>
                    <a:pt x="50796" y="34735"/>
                    <a:pt x="50796" y="34735"/>
                  </a:cubicBezTo>
                  <a:close/>
                  <a:moveTo>
                    <a:pt x="43122" y="26182"/>
                  </a:moveTo>
                  <a:cubicBezTo>
                    <a:pt x="43187" y="26215"/>
                    <a:pt x="43219" y="26247"/>
                    <a:pt x="43284" y="26280"/>
                  </a:cubicBezTo>
                  <a:cubicBezTo>
                    <a:pt x="43382" y="26345"/>
                    <a:pt x="43512" y="26442"/>
                    <a:pt x="43609" y="26508"/>
                  </a:cubicBezTo>
                  <a:cubicBezTo>
                    <a:pt x="43805" y="26703"/>
                    <a:pt x="43935" y="26930"/>
                    <a:pt x="44065" y="27190"/>
                  </a:cubicBezTo>
                  <a:cubicBezTo>
                    <a:pt x="44357" y="27776"/>
                    <a:pt x="44390" y="28394"/>
                    <a:pt x="44390" y="29044"/>
                  </a:cubicBezTo>
                  <a:cubicBezTo>
                    <a:pt x="44357" y="29337"/>
                    <a:pt x="44325" y="29662"/>
                    <a:pt x="44292" y="29955"/>
                  </a:cubicBezTo>
                  <a:cubicBezTo>
                    <a:pt x="44260" y="30247"/>
                    <a:pt x="44227" y="30507"/>
                    <a:pt x="44162" y="30768"/>
                  </a:cubicBezTo>
                  <a:cubicBezTo>
                    <a:pt x="44130" y="30898"/>
                    <a:pt x="44097" y="30995"/>
                    <a:pt x="44097" y="31093"/>
                  </a:cubicBezTo>
                  <a:cubicBezTo>
                    <a:pt x="44032" y="31028"/>
                    <a:pt x="43967" y="30995"/>
                    <a:pt x="43902" y="30963"/>
                  </a:cubicBezTo>
                  <a:cubicBezTo>
                    <a:pt x="43772" y="30898"/>
                    <a:pt x="43642" y="30800"/>
                    <a:pt x="43479" y="30800"/>
                  </a:cubicBezTo>
                  <a:cubicBezTo>
                    <a:pt x="43414" y="30800"/>
                    <a:pt x="43382" y="30898"/>
                    <a:pt x="43447" y="30930"/>
                  </a:cubicBezTo>
                  <a:cubicBezTo>
                    <a:pt x="43512" y="30963"/>
                    <a:pt x="43577" y="30995"/>
                    <a:pt x="43642" y="31028"/>
                  </a:cubicBezTo>
                  <a:cubicBezTo>
                    <a:pt x="43674" y="31060"/>
                    <a:pt x="43740" y="31093"/>
                    <a:pt x="43805" y="31125"/>
                  </a:cubicBezTo>
                  <a:cubicBezTo>
                    <a:pt x="43870" y="31158"/>
                    <a:pt x="43902" y="31190"/>
                    <a:pt x="43935" y="31223"/>
                  </a:cubicBezTo>
                  <a:cubicBezTo>
                    <a:pt x="43967" y="31255"/>
                    <a:pt x="44000" y="31288"/>
                    <a:pt x="44032" y="31320"/>
                  </a:cubicBezTo>
                  <a:cubicBezTo>
                    <a:pt x="44032" y="31353"/>
                    <a:pt x="44000" y="31353"/>
                    <a:pt x="44000" y="31385"/>
                  </a:cubicBezTo>
                  <a:cubicBezTo>
                    <a:pt x="44000" y="31450"/>
                    <a:pt x="43902" y="31971"/>
                    <a:pt x="43870" y="31971"/>
                  </a:cubicBezTo>
                  <a:cubicBezTo>
                    <a:pt x="43870" y="32036"/>
                    <a:pt x="43837" y="32068"/>
                    <a:pt x="43837" y="32101"/>
                  </a:cubicBezTo>
                  <a:cubicBezTo>
                    <a:pt x="43772" y="32166"/>
                    <a:pt x="43740" y="32263"/>
                    <a:pt x="43707" y="32361"/>
                  </a:cubicBezTo>
                  <a:cubicBezTo>
                    <a:pt x="43707" y="32491"/>
                    <a:pt x="43674" y="32654"/>
                    <a:pt x="43740" y="32784"/>
                  </a:cubicBezTo>
                  <a:cubicBezTo>
                    <a:pt x="43766" y="32892"/>
                    <a:pt x="43883" y="32955"/>
                    <a:pt x="43996" y="32955"/>
                  </a:cubicBezTo>
                  <a:cubicBezTo>
                    <a:pt x="44019" y="32955"/>
                    <a:pt x="44042" y="32952"/>
                    <a:pt x="44065" y="32946"/>
                  </a:cubicBezTo>
                  <a:lnTo>
                    <a:pt x="44097" y="32946"/>
                  </a:lnTo>
                  <a:cubicBezTo>
                    <a:pt x="44162" y="32946"/>
                    <a:pt x="44195" y="32914"/>
                    <a:pt x="44260" y="32881"/>
                  </a:cubicBezTo>
                  <a:cubicBezTo>
                    <a:pt x="44292" y="32849"/>
                    <a:pt x="44325" y="32784"/>
                    <a:pt x="44325" y="32751"/>
                  </a:cubicBezTo>
                  <a:lnTo>
                    <a:pt x="44357" y="32751"/>
                  </a:lnTo>
                  <a:cubicBezTo>
                    <a:pt x="44455" y="32816"/>
                    <a:pt x="44520" y="32849"/>
                    <a:pt x="44585" y="32881"/>
                  </a:cubicBezTo>
                  <a:cubicBezTo>
                    <a:pt x="44845" y="33011"/>
                    <a:pt x="45105" y="33141"/>
                    <a:pt x="45365" y="33239"/>
                  </a:cubicBezTo>
                  <a:cubicBezTo>
                    <a:pt x="45886" y="33499"/>
                    <a:pt x="46406" y="33727"/>
                    <a:pt x="46959" y="33954"/>
                  </a:cubicBezTo>
                  <a:cubicBezTo>
                    <a:pt x="47154" y="34052"/>
                    <a:pt x="47349" y="34150"/>
                    <a:pt x="47544" y="34215"/>
                  </a:cubicBezTo>
                  <a:cubicBezTo>
                    <a:pt x="47544" y="34247"/>
                    <a:pt x="47577" y="34280"/>
                    <a:pt x="47609" y="34280"/>
                  </a:cubicBezTo>
                  <a:lnTo>
                    <a:pt x="47642" y="34280"/>
                  </a:lnTo>
                  <a:cubicBezTo>
                    <a:pt x="47674" y="34312"/>
                    <a:pt x="47674" y="34312"/>
                    <a:pt x="47707" y="34312"/>
                  </a:cubicBezTo>
                  <a:cubicBezTo>
                    <a:pt x="47707" y="34312"/>
                    <a:pt x="47739" y="34312"/>
                    <a:pt x="47739" y="34345"/>
                  </a:cubicBezTo>
                  <a:lnTo>
                    <a:pt x="47772" y="34345"/>
                  </a:lnTo>
                  <a:cubicBezTo>
                    <a:pt x="47772" y="34345"/>
                    <a:pt x="47804" y="34377"/>
                    <a:pt x="47804" y="34377"/>
                  </a:cubicBezTo>
                  <a:lnTo>
                    <a:pt x="47837" y="34377"/>
                  </a:lnTo>
                  <a:lnTo>
                    <a:pt x="47837" y="34410"/>
                  </a:lnTo>
                  <a:cubicBezTo>
                    <a:pt x="47870" y="34410"/>
                    <a:pt x="47870" y="34410"/>
                    <a:pt x="47902" y="34442"/>
                  </a:cubicBezTo>
                  <a:cubicBezTo>
                    <a:pt x="47902" y="34442"/>
                    <a:pt x="47935" y="34475"/>
                    <a:pt x="47935" y="34475"/>
                  </a:cubicBezTo>
                  <a:cubicBezTo>
                    <a:pt x="47935" y="34572"/>
                    <a:pt x="47967" y="34670"/>
                    <a:pt x="47967" y="34767"/>
                  </a:cubicBezTo>
                  <a:cubicBezTo>
                    <a:pt x="48000" y="34898"/>
                    <a:pt x="48000" y="35028"/>
                    <a:pt x="48032" y="35158"/>
                  </a:cubicBezTo>
                  <a:cubicBezTo>
                    <a:pt x="48065" y="35288"/>
                    <a:pt x="48065" y="35418"/>
                    <a:pt x="48130" y="35515"/>
                  </a:cubicBezTo>
                  <a:cubicBezTo>
                    <a:pt x="48162" y="35613"/>
                    <a:pt x="48260" y="35678"/>
                    <a:pt x="48357" y="35743"/>
                  </a:cubicBezTo>
                  <a:cubicBezTo>
                    <a:pt x="48455" y="35808"/>
                    <a:pt x="48585" y="35906"/>
                    <a:pt x="48682" y="35971"/>
                  </a:cubicBezTo>
                  <a:cubicBezTo>
                    <a:pt x="48910" y="36133"/>
                    <a:pt x="49138" y="36296"/>
                    <a:pt x="49398" y="36458"/>
                  </a:cubicBezTo>
                  <a:cubicBezTo>
                    <a:pt x="49407" y="36467"/>
                    <a:pt x="49418" y="36471"/>
                    <a:pt x="49430" y="36471"/>
                  </a:cubicBezTo>
                  <a:cubicBezTo>
                    <a:pt x="49463" y="36471"/>
                    <a:pt x="49504" y="36441"/>
                    <a:pt x="49528" y="36393"/>
                  </a:cubicBezTo>
                  <a:lnTo>
                    <a:pt x="49756" y="35776"/>
                  </a:lnTo>
                  <a:cubicBezTo>
                    <a:pt x="49821" y="35808"/>
                    <a:pt x="49886" y="35873"/>
                    <a:pt x="49951" y="35906"/>
                  </a:cubicBezTo>
                  <a:cubicBezTo>
                    <a:pt x="50048" y="35938"/>
                    <a:pt x="50178" y="36003"/>
                    <a:pt x="50276" y="36068"/>
                  </a:cubicBezTo>
                  <a:cubicBezTo>
                    <a:pt x="50406" y="36133"/>
                    <a:pt x="50504" y="36231"/>
                    <a:pt x="50601" y="36328"/>
                  </a:cubicBezTo>
                  <a:cubicBezTo>
                    <a:pt x="50796" y="36556"/>
                    <a:pt x="50959" y="36816"/>
                    <a:pt x="50991" y="37109"/>
                  </a:cubicBezTo>
                  <a:cubicBezTo>
                    <a:pt x="51089" y="37727"/>
                    <a:pt x="50796" y="38410"/>
                    <a:pt x="50211" y="38670"/>
                  </a:cubicBezTo>
                  <a:cubicBezTo>
                    <a:pt x="50089" y="38743"/>
                    <a:pt x="49967" y="38780"/>
                    <a:pt x="49845" y="38780"/>
                  </a:cubicBezTo>
                  <a:cubicBezTo>
                    <a:pt x="49804" y="38780"/>
                    <a:pt x="49764" y="38775"/>
                    <a:pt x="49723" y="38767"/>
                  </a:cubicBezTo>
                  <a:cubicBezTo>
                    <a:pt x="49626" y="38767"/>
                    <a:pt x="49528" y="38735"/>
                    <a:pt x="49463" y="38702"/>
                  </a:cubicBezTo>
                  <a:cubicBezTo>
                    <a:pt x="49398" y="38670"/>
                    <a:pt x="49365" y="38670"/>
                    <a:pt x="49300" y="38637"/>
                  </a:cubicBezTo>
                  <a:cubicBezTo>
                    <a:pt x="49333" y="38605"/>
                    <a:pt x="49333" y="38572"/>
                    <a:pt x="49333" y="38540"/>
                  </a:cubicBezTo>
                  <a:cubicBezTo>
                    <a:pt x="49365" y="38507"/>
                    <a:pt x="49365" y="38442"/>
                    <a:pt x="49365" y="38377"/>
                  </a:cubicBezTo>
                  <a:cubicBezTo>
                    <a:pt x="49398" y="38312"/>
                    <a:pt x="49398" y="38247"/>
                    <a:pt x="49398" y="38182"/>
                  </a:cubicBezTo>
                  <a:cubicBezTo>
                    <a:pt x="49398" y="38149"/>
                    <a:pt x="49398" y="38117"/>
                    <a:pt x="49398" y="38084"/>
                  </a:cubicBezTo>
                  <a:cubicBezTo>
                    <a:pt x="49365" y="38052"/>
                    <a:pt x="49365" y="38019"/>
                    <a:pt x="49365" y="38019"/>
                  </a:cubicBezTo>
                  <a:cubicBezTo>
                    <a:pt x="49346" y="37981"/>
                    <a:pt x="49327" y="37966"/>
                    <a:pt x="49308" y="37966"/>
                  </a:cubicBezTo>
                  <a:cubicBezTo>
                    <a:pt x="49295" y="37966"/>
                    <a:pt x="49281" y="37973"/>
                    <a:pt x="49268" y="37987"/>
                  </a:cubicBezTo>
                  <a:cubicBezTo>
                    <a:pt x="49203" y="37987"/>
                    <a:pt x="49170" y="37987"/>
                    <a:pt x="49138" y="38019"/>
                  </a:cubicBezTo>
                  <a:cubicBezTo>
                    <a:pt x="49105" y="38084"/>
                    <a:pt x="49105" y="38149"/>
                    <a:pt x="49105" y="38215"/>
                  </a:cubicBezTo>
                  <a:cubicBezTo>
                    <a:pt x="49073" y="38247"/>
                    <a:pt x="49073" y="38312"/>
                    <a:pt x="49073" y="38345"/>
                  </a:cubicBezTo>
                  <a:cubicBezTo>
                    <a:pt x="49040" y="38442"/>
                    <a:pt x="49040" y="38540"/>
                    <a:pt x="49040" y="38605"/>
                  </a:cubicBezTo>
                  <a:cubicBezTo>
                    <a:pt x="48878" y="39158"/>
                    <a:pt x="48715" y="39710"/>
                    <a:pt x="48390" y="40166"/>
                  </a:cubicBezTo>
                  <a:cubicBezTo>
                    <a:pt x="48195" y="40393"/>
                    <a:pt x="47967" y="40621"/>
                    <a:pt x="47707" y="40751"/>
                  </a:cubicBezTo>
                  <a:cubicBezTo>
                    <a:pt x="47414" y="40914"/>
                    <a:pt x="47057" y="40979"/>
                    <a:pt x="46731" y="41011"/>
                  </a:cubicBezTo>
                  <a:cubicBezTo>
                    <a:pt x="45951" y="41076"/>
                    <a:pt x="45203" y="41076"/>
                    <a:pt x="44422" y="41076"/>
                  </a:cubicBezTo>
                  <a:cubicBezTo>
                    <a:pt x="43674" y="41076"/>
                    <a:pt x="42894" y="41011"/>
                    <a:pt x="42146" y="40946"/>
                  </a:cubicBezTo>
                  <a:cubicBezTo>
                    <a:pt x="41756" y="40914"/>
                    <a:pt x="41366" y="40881"/>
                    <a:pt x="40975" y="40849"/>
                  </a:cubicBezTo>
                  <a:cubicBezTo>
                    <a:pt x="40650" y="40816"/>
                    <a:pt x="40325" y="40784"/>
                    <a:pt x="40000" y="40719"/>
                  </a:cubicBezTo>
                  <a:cubicBezTo>
                    <a:pt x="39447" y="40621"/>
                    <a:pt x="38862" y="40393"/>
                    <a:pt x="38699" y="39808"/>
                  </a:cubicBezTo>
                  <a:cubicBezTo>
                    <a:pt x="38601" y="39483"/>
                    <a:pt x="38634" y="39158"/>
                    <a:pt x="38634" y="38800"/>
                  </a:cubicBezTo>
                  <a:cubicBezTo>
                    <a:pt x="38634" y="38442"/>
                    <a:pt x="38666" y="38052"/>
                    <a:pt x="38666" y="37694"/>
                  </a:cubicBezTo>
                  <a:cubicBezTo>
                    <a:pt x="38731" y="36946"/>
                    <a:pt x="38797" y="36198"/>
                    <a:pt x="38894" y="35450"/>
                  </a:cubicBezTo>
                  <a:cubicBezTo>
                    <a:pt x="39024" y="34702"/>
                    <a:pt x="39154" y="33987"/>
                    <a:pt x="39317" y="33272"/>
                  </a:cubicBezTo>
                  <a:cubicBezTo>
                    <a:pt x="39479" y="32524"/>
                    <a:pt x="39675" y="31808"/>
                    <a:pt x="39870" y="31093"/>
                  </a:cubicBezTo>
                  <a:cubicBezTo>
                    <a:pt x="39935" y="30930"/>
                    <a:pt x="39967" y="30735"/>
                    <a:pt x="40000" y="30572"/>
                  </a:cubicBezTo>
                  <a:cubicBezTo>
                    <a:pt x="40065" y="30410"/>
                    <a:pt x="40097" y="30247"/>
                    <a:pt x="40130" y="30085"/>
                  </a:cubicBezTo>
                  <a:cubicBezTo>
                    <a:pt x="40162" y="29857"/>
                    <a:pt x="40195" y="29662"/>
                    <a:pt x="40260" y="29467"/>
                  </a:cubicBezTo>
                  <a:cubicBezTo>
                    <a:pt x="40357" y="29077"/>
                    <a:pt x="40455" y="28686"/>
                    <a:pt x="40618" y="28329"/>
                  </a:cubicBezTo>
                  <a:cubicBezTo>
                    <a:pt x="40910" y="27678"/>
                    <a:pt x="41366" y="27093"/>
                    <a:pt x="41951" y="26670"/>
                  </a:cubicBezTo>
                  <a:cubicBezTo>
                    <a:pt x="42114" y="26573"/>
                    <a:pt x="42276" y="26508"/>
                    <a:pt x="42439" y="26410"/>
                  </a:cubicBezTo>
                  <a:cubicBezTo>
                    <a:pt x="42601" y="26345"/>
                    <a:pt x="42796" y="26312"/>
                    <a:pt x="42959" y="26280"/>
                  </a:cubicBezTo>
                  <a:cubicBezTo>
                    <a:pt x="42977" y="26298"/>
                    <a:pt x="42998" y="26306"/>
                    <a:pt x="43018" y="26306"/>
                  </a:cubicBezTo>
                  <a:cubicBezTo>
                    <a:pt x="43068" y="26306"/>
                    <a:pt x="43113" y="26253"/>
                    <a:pt x="43089" y="26182"/>
                  </a:cubicBezTo>
                  <a:close/>
                  <a:moveTo>
                    <a:pt x="49235" y="38832"/>
                  </a:moveTo>
                  <a:cubicBezTo>
                    <a:pt x="49333" y="38897"/>
                    <a:pt x="49463" y="38962"/>
                    <a:pt x="49561" y="38962"/>
                  </a:cubicBezTo>
                  <a:cubicBezTo>
                    <a:pt x="49561" y="38962"/>
                    <a:pt x="49593" y="38995"/>
                    <a:pt x="49593" y="38995"/>
                  </a:cubicBezTo>
                  <a:cubicBezTo>
                    <a:pt x="49528" y="39125"/>
                    <a:pt x="49430" y="39255"/>
                    <a:pt x="49365" y="39385"/>
                  </a:cubicBezTo>
                  <a:cubicBezTo>
                    <a:pt x="49300" y="39548"/>
                    <a:pt x="49203" y="39710"/>
                    <a:pt x="49138" y="39906"/>
                  </a:cubicBezTo>
                  <a:cubicBezTo>
                    <a:pt x="48975" y="40231"/>
                    <a:pt x="48845" y="40588"/>
                    <a:pt x="48715" y="40946"/>
                  </a:cubicBezTo>
                  <a:cubicBezTo>
                    <a:pt x="48455" y="41629"/>
                    <a:pt x="48227" y="42344"/>
                    <a:pt x="48065" y="43060"/>
                  </a:cubicBezTo>
                  <a:cubicBezTo>
                    <a:pt x="48000" y="43288"/>
                    <a:pt x="47967" y="43483"/>
                    <a:pt x="47935" y="43678"/>
                  </a:cubicBezTo>
                  <a:cubicBezTo>
                    <a:pt x="47902" y="43775"/>
                    <a:pt x="47870" y="43905"/>
                    <a:pt x="47870" y="44003"/>
                  </a:cubicBezTo>
                  <a:cubicBezTo>
                    <a:pt x="47870" y="44036"/>
                    <a:pt x="47837" y="44101"/>
                    <a:pt x="47837" y="44166"/>
                  </a:cubicBezTo>
                  <a:cubicBezTo>
                    <a:pt x="47837" y="44166"/>
                    <a:pt x="47837" y="44198"/>
                    <a:pt x="47837" y="44231"/>
                  </a:cubicBezTo>
                  <a:cubicBezTo>
                    <a:pt x="47804" y="44231"/>
                    <a:pt x="47804" y="44263"/>
                    <a:pt x="47804" y="44296"/>
                  </a:cubicBezTo>
                  <a:cubicBezTo>
                    <a:pt x="47804" y="44328"/>
                    <a:pt x="47804" y="44328"/>
                    <a:pt x="47804" y="44361"/>
                  </a:cubicBezTo>
                  <a:cubicBezTo>
                    <a:pt x="47544" y="44426"/>
                    <a:pt x="47284" y="44491"/>
                    <a:pt x="47024" y="44556"/>
                  </a:cubicBezTo>
                  <a:cubicBezTo>
                    <a:pt x="46276" y="44686"/>
                    <a:pt x="45528" y="44751"/>
                    <a:pt x="44780" y="44751"/>
                  </a:cubicBezTo>
                  <a:cubicBezTo>
                    <a:pt x="44032" y="44751"/>
                    <a:pt x="43284" y="44653"/>
                    <a:pt x="42536" y="44523"/>
                  </a:cubicBezTo>
                  <a:cubicBezTo>
                    <a:pt x="42179" y="44458"/>
                    <a:pt x="41821" y="44393"/>
                    <a:pt x="41463" y="44296"/>
                  </a:cubicBezTo>
                  <a:cubicBezTo>
                    <a:pt x="41105" y="44231"/>
                    <a:pt x="40748" y="44101"/>
                    <a:pt x="40423" y="43938"/>
                  </a:cubicBezTo>
                  <a:cubicBezTo>
                    <a:pt x="39902" y="43645"/>
                    <a:pt x="39479" y="43190"/>
                    <a:pt x="39349" y="42637"/>
                  </a:cubicBezTo>
                  <a:cubicBezTo>
                    <a:pt x="39349" y="42637"/>
                    <a:pt x="39349" y="42637"/>
                    <a:pt x="39349" y="42605"/>
                  </a:cubicBezTo>
                  <a:cubicBezTo>
                    <a:pt x="39610" y="42442"/>
                    <a:pt x="39805" y="42182"/>
                    <a:pt x="39902" y="41857"/>
                  </a:cubicBezTo>
                  <a:cubicBezTo>
                    <a:pt x="39967" y="41564"/>
                    <a:pt x="39935" y="41239"/>
                    <a:pt x="39772" y="40946"/>
                  </a:cubicBezTo>
                  <a:cubicBezTo>
                    <a:pt x="39772" y="40946"/>
                    <a:pt x="39772" y="40946"/>
                    <a:pt x="39772" y="40914"/>
                  </a:cubicBezTo>
                  <a:cubicBezTo>
                    <a:pt x="39967" y="40979"/>
                    <a:pt x="40195" y="41011"/>
                    <a:pt x="40390" y="41044"/>
                  </a:cubicBezTo>
                  <a:cubicBezTo>
                    <a:pt x="40780" y="41076"/>
                    <a:pt x="41170" y="41109"/>
                    <a:pt x="41561" y="41174"/>
                  </a:cubicBezTo>
                  <a:cubicBezTo>
                    <a:pt x="42640" y="41284"/>
                    <a:pt x="43718" y="41364"/>
                    <a:pt x="44797" y="41364"/>
                  </a:cubicBezTo>
                  <a:cubicBezTo>
                    <a:pt x="45312" y="41364"/>
                    <a:pt x="45826" y="41346"/>
                    <a:pt x="46341" y="41304"/>
                  </a:cubicBezTo>
                  <a:cubicBezTo>
                    <a:pt x="46731" y="41304"/>
                    <a:pt x="47089" y="41271"/>
                    <a:pt x="47447" y="41141"/>
                  </a:cubicBezTo>
                  <a:cubicBezTo>
                    <a:pt x="47772" y="41044"/>
                    <a:pt x="48065" y="40881"/>
                    <a:pt x="48292" y="40653"/>
                  </a:cubicBezTo>
                  <a:cubicBezTo>
                    <a:pt x="48813" y="40198"/>
                    <a:pt x="49073" y="39515"/>
                    <a:pt x="49235" y="38865"/>
                  </a:cubicBezTo>
                  <a:cubicBezTo>
                    <a:pt x="49235" y="38865"/>
                    <a:pt x="49235" y="38832"/>
                    <a:pt x="49235" y="38832"/>
                  </a:cubicBezTo>
                  <a:close/>
                  <a:moveTo>
                    <a:pt x="36260" y="46572"/>
                  </a:moveTo>
                  <a:cubicBezTo>
                    <a:pt x="36455" y="46572"/>
                    <a:pt x="36618" y="46637"/>
                    <a:pt x="36780" y="46702"/>
                  </a:cubicBezTo>
                  <a:lnTo>
                    <a:pt x="37886" y="46995"/>
                  </a:lnTo>
                  <a:lnTo>
                    <a:pt x="38992" y="47320"/>
                  </a:lnTo>
                  <a:cubicBezTo>
                    <a:pt x="38309" y="47222"/>
                    <a:pt x="37626" y="47125"/>
                    <a:pt x="36943" y="46995"/>
                  </a:cubicBezTo>
                  <a:cubicBezTo>
                    <a:pt x="36650" y="46930"/>
                    <a:pt x="36358" y="46897"/>
                    <a:pt x="36065" y="46832"/>
                  </a:cubicBezTo>
                  <a:cubicBezTo>
                    <a:pt x="36032" y="46832"/>
                    <a:pt x="36032" y="46800"/>
                    <a:pt x="36000" y="46800"/>
                  </a:cubicBezTo>
                  <a:cubicBezTo>
                    <a:pt x="36000" y="46670"/>
                    <a:pt x="36130" y="46572"/>
                    <a:pt x="36260" y="46572"/>
                  </a:cubicBezTo>
                  <a:close/>
                  <a:moveTo>
                    <a:pt x="39219" y="41239"/>
                  </a:moveTo>
                  <a:cubicBezTo>
                    <a:pt x="39219" y="41271"/>
                    <a:pt x="39219" y="41304"/>
                    <a:pt x="39219" y="41336"/>
                  </a:cubicBezTo>
                  <a:cubicBezTo>
                    <a:pt x="39187" y="41369"/>
                    <a:pt x="39187" y="41369"/>
                    <a:pt x="39187" y="41401"/>
                  </a:cubicBezTo>
                  <a:cubicBezTo>
                    <a:pt x="39187" y="41434"/>
                    <a:pt x="39154" y="41434"/>
                    <a:pt x="39187" y="41466"/>
                  </a:cubicBezTo>
                  <a:cubicBezTo>
                    <a:pt x="39187" y="41466"/>
                    <a:pt x="39154" y="41499"/>
                    <a:pt x="39154" y="41499"/>
                  </a:cubicBezTo>
                  <a:cubicBezTo>
                    <a:pt x="39154" y="41564"/>
                    <a:pt x="39122" y="41629"/>
                    <a:pt x="39122" y="41662"/>
                  </a:cubicBezTo>
                  <a:cubicBezTo>
                    <a:pt x="39089" y="41759"/>
                    <a:pt x="39089" y="41857"/>
                    <a:pt x="39089" y="41954"/>
                  </a:cubicBezTo>
                  <a:cubicBezTo>
                    <a:pt x="39089" y="42052"/>
                    <a:pt x="39089" y="42117"/>
                    <a:pt x="39089" y="42214"/>
                  </a:cubicBezTo>
                  <a:cubicBezTo>
                    <a:pt x="39089" y="42247"/>
                    <a:pt x="39122" y="42247"/>
                    <a:pt x="39122" y="42279"/>
                  </a:cubicBezTo>
                  <a:cubicBezTo>
                    <a:pt x="39057" y="42897"/>
                    <a:pt x="39414" y="43515"/>
                    <a:pt x="39935" y="43905"/>
                  </a:cubicBezTo>
                  <a:cubicBezTo>
                    <a:pt x="40520" y="44361"/>
                    <a:pt x="41301" y="44556"/>
                    <a:pt x="42048" y="44718"/>
                  </a:cubicBezTo>
                  <a:cubicBezTo>
                    <a:pt x="42966" y="44894"/>
                    <a:pt x="43906" y="44999"/>
                    <a:pt x="44849" y="44999"/>
                  </a:cubicBezTo>
                  <a:cubicBezTo>
                    <a:pt x="45477" y="44999"/>
                    <a:pt x="46107" y="44953"/>
                    <a:pt x="46731" y="44848"/>
                  </a:cubicBezTo>
                  <a:cubicBezTo>
                    <a:pt x="47154" y="44783"/>
                    <a:pt x="47577" y="44686"/>
                    <a:pt x="48000" y="44588"/>
                  </a:cubicBezTo>
                  <a:cubicBezTo>
                    <a:pt x="48195" y="44523"/>
                    <a:pt x="48422" y="44458"/>
                    <a:pt x="48617" y="44361"/>
                  </a:cubicBezTo>
                  <a:cubicBezTo>
                    <a:pt x="48748" y="44296"/>
                    <a:pt x="48910" y="44263"/>
                    <a:pt x="49040" y="44166"/>
                  </a:cubicBezTo>
                  <a:cubicBezTo>
                    <a:pt x="49040" y="44231"/>
                    <a:pt x="49040" y="44296"/>
                    <a:pt x="49040" y="44361"/>
                  </a:cubicBezTo>
                  <a:cubicBezTo>
                    <a:pt x="47902" y="45271"/>
                    <a:pt x="46439" y="45792"/>
                    <a:pt x="44975" y="45824"/>
                  </a:cubicBezTo>
                  <a:cubicBezTo>
                    <a:pt x="44851" y="45834"/>
                    <a:pt x="44728" y="45838"/>
                    <a:pt x="44603" y="45838"/>
                  </a:cubicBezTo>
                  <a:cubicBezTo>
                    <a:pt x="44302" y="45838"/>
                    <a:pt x="43996" y="45815"/>
                    <a:pt x="43674" y="45792"/>
                  </a:cubicBezTo>
                  <a:cubicBezTo>
                    <a:pt x="43609" y="45792"/>
                    <a:pt x="43577" y="45922"/>
                    <a:pt x="43674" y="45922"/>
                  </a:cubicBezTo>
                  <a:cubicBezTo>
                    <a:pt x="44032" y="46030"/>
                    <a:pt x="44411" y="46072"/>
                    <a:pt x="44795" y="46072"/>
                  </a:cubicBezTo>
                  <a:cubicBezTo>
                    <a:pt x="45215" y="46072"/>
                    <a:pt x="45641" y="46022"/>
                    <a:pt x="46048" y="45954"/>
                  </a:cubicBezTo>
                  <a:cubicBezTo>
                    <a:pt x="46829" y="45824"/>
                    <a:pt x="47609" y="45564"/>
                    <a:pt x="48292" y="45174"/>
                  </a:cubicBezTo>
                  <a:cubicBezTo>
                    <a:pt x="48552" y="45011"/>
                    <a:pt x="48813" y="44848"/>
                    <a:pt x="49040" y="44686"/>
                  </a:cubicBezTo>
                  <a:lnTo>
                    <a:pt x="49040" y="44686"/>
                  </a:lnTo>
                  <a:cubicBezTo>
                    <a:pt x="49040" y="45044"/>
                    <a:pt x="49008" y="45401"/>
                    <a:pt x="48943" y="45759"/>
                  </a:cubicBezTo>
                  <a:cubicBezTo>
                    <a:pt x="48943" y="45792"/>
                    <a:pt x="48910" y="45857"/>
                    <a:pt x="48910" y="45889"/>
                  </a:cubicBezTo>
                  <a:cubicBezTo>
                    <a:pt x="48813" y="46279"/>
                    <a:pt x="48650" y="46637"/>
                    <a:pt x="48520" y="46962"/>
                  </a:cubicBezTo>
                  <a:cubicBezTo>
                    <a:pt x="48422" y="47190"/>
                    <a:pt x="48325" y="47418"/>
                    <a:pt x="48260" y="47613"/>
                  </a:cubicBezTo>
                  <a:cubicBezTo>
                    <a:pt x="48195" y="47775"/>
                    <a:pt x="48130" y="47938"/>
                    <a:pt x="48097" y="48133"/>
                  </a:cubicBezTo>
                  <a:cubicBezTo>
                    <a:pt x="48097" y="48133"/>
                    <a:pt x="48097" y="48133"/>
                    <a:pt x="48065" y="48165"/>
                  </a:cubicBezTo>
                  <a:cubicBezTo>
                    <a:pt x="47967" y="48361"/>
                    <a:pt x="47870" y="48588"/>
                    <a:pt x="47739" y="48816"/>
                  </a:cubicBezTo>
                  <a:cubicBezTo>
                    <a:pt x="47674" y="48913"/>
                    <a:pt x="47642" y="49044"/>
                    <a:pt x="47577" y="49141"/>
                  </a:cubicBezTo>
                  <a:cubicBezTo>
                    <a:pt x="47512" y="49239"/>
                    <a:pt x="47479" y="49304"/>
                    <a:pt x="47447" y="49401"/>
                  </a:cubicBezTo>
                  <a:cubicBezTo>
                    <a:pt x="47284" y="49336"/>
                    <a:pt x="47219" y="49304"/>
                    <a:pt x="47187" y="49304"/>
                  </a:cubicBezTo>
                  <a:cubicBezTo>
                    <a:pt x="47171" y="49299"/>
                    <a:pt x="47154" y="49295"/>
                    <a:pt x="47136" y="49295"/>
                  </a:cubicBezTo>
                  <a:cubicBezTo>
                    <a:pt x="47036" y="49295"/>
                    <a:pt x="46891" y="49396"/>
                    <a:pt x="46699" y="49889"/>
                  </a:cubicBezTo>
                  <a:cubicBezTo>
                    <a:pt x="46211" y="49726"/>
                    <a:pt x="45756" y="49466"/>
                    <a:pt x="45300" y="49206"/>
                  </a:cubicBezTo>
                  <a:cubicBezTo>
                    <a:pt x="44878" y="48913"/>
                    <a:pt x="44422" y="48621"/>
                    <a:pt x="43967" y="48361"/>
                  </a:cubicBezTo>
                  <a:cubicBezTo>
                    <a:pt x="42927" y="47808"/>
                    <a:pt x="41756" y="47678"/>
                    <a:pt x="40618" y="47548"/>
                  </a:cubicBezTo>
                  <a:cubicBezTo>
                    <a:pt x="40423" y="47515"/>
                    <a:pt x="40260" y="47515"/>
                    <a:pt x="40097" y="47483"/>
                  </a:cubicBezTo>
                  <a:cubicBezTo>
                    <a:pt x="40000" y="47385"/>
                    <a:pt x="39805" y="47352"/>
                    <a:pt x="39707" y="47320"/>
                  </a:cubicBezTo>
                  <a:cubicBezTo>
                    <a:pt x="39544" y="47287"/>
                    <a:pt x="39349" y="47222"/>
                    <a:pt x="39187" y="47190"/>
                  </a:cubicBezTo>
                  <a:lnTo>
                    <a:pt x="38211" y="46897"/>
                  </a:lnTo>
                  <a:lnTo>
                    <a:pt x="37236" y="46605"/>
                  </a:lnTo>
                  <a:lnTo>
                    <a:pt x="37171" y="46605"/>
                  </a:lnTo>
                  <a:cubicBezTo>
                    <a:pt x="37236" y="46540"/>
                    <a:pt x="37236" y="46442"/>
                    <a:pt x="37268" y="46377"/>
                  </a:cubicBezTo>
                  <a:cubicBezTo>
                    <a:pt x="37366" y="46214"/>
                    <a:pt x="37431" y="46019"/>
                    <a:pt x="37496" y="45824"/>
                  </a:cubicBezTo>
                  <a:cubicBezTo>
                    <a:pt x="37561" y="45629"/>
                    <a:pt x="37658" y="45434"/>
                    <a:pt x="37723" y="45239"/>
                  </a:cubicBezTo>
                  <a:cubicBezTo>
                    <a:pt x="37886" y="44816"/>
                    <a:pt x="38016" y="44426"/>
                    <a:pt x="38179" y="44003"/>
                  </a:cubicBezTo>
                  <a:cubicBezTo>
                    <a:pt x="38276" y="43710"/>
                    <a:pt x="38406" y="43418"/>
                    <a:pt x="38504" y="43125"/>
                  </a:cubicBezTo>
                  <a:cubicBezTo>
                    <a:pt x="38569" y="43613"/>
                    <a:pt x="38862" y="44101"/>
                    <a:pt x="39187" y="44458"/>
                  </a:cubicBezTo>
                  <a:cubicBezTo>
                    <a:pt x="39675" y="44979"/>
                    <a:pt x="40292" y="45336"/>
                    <a:pt x="40975" y="45531"/>
                  </a:cubicBezTo>
                  <a:cubicBezTo>
                    <a:pt x="41324" y="45648"/>
                    <a:pt x="41699" y="45764"/>
                    <a:pt x="42054" y="45764"/>
                  </a:cubicBezTo>
                  <a:cubicBezTo>
                    <a:pt x="42096" y="45764"/>
                    <a:pt x="42137" y="45762"/>
                    <a:pt x="42179" y="45759"/>
                  </a:cubicBezTo>
                  <a:cubicBezTo>
                    <a:pt x="42276" y="45759"/>
                    <a:pt x="42276" y="45661"/>
                    <a:pt x="42211" y="45629"/>
                  </a:cubicBezTo>
                  <a:cubicBezTo>
                    <a:pt x="41886" y="45499"/>
                    <a:pt x="41561" y="45466"/>
                    <a:pt x="41203" y="45369"/>
                  </a:cubicBezTo>
                  <a:cubicBezTo>
                    <a:pt x="40878" y="45271"/>
                    <a:pt x="40553" y="45141"/>
                    <a:pt x="40260" y="44979"/>
                  </a:cubicBezTo>
                  <a:cubicBezTo>
                    <a:pt x="39675" y="44686"/>
                    <a:pt x="39187" y="44296"/>
                    <a:pt x="38894" y="43710"/>
                  </a:cubicBezTo>
                  <a:cubicBezTo>
                    <a:pt x="38731" y="43450"/>
                    <a:pt x="38634" y="43157"/>
                    <a:pt x="38601" y="42865"/>
                  </a:cubicBezTo>
                  <a:cubicBezTo>
                    <a:pt x="38731" y="42442"/>
                    <a:pt x="38894" y="42019"/>
                    <a:pt x="39057" y="41629"/>
                  </a:cubicBezTo>
                  <a:cubicBezTo>
                    <a:pt x="39089" y="41499"/>
                    <a:pt x="39154" y="41369"/>
                    <a:pt x="39219" y="41239"/>
                  </a:cubicBezTo>
                  <a:close/>
                  <a:moveTo>
                    <a:pt x="49806" y="43267"/>
                  </a:moveTo>
                  <a:cubicBezTo>
                    <a:pt x="49853" y="43267"/>
                    <a:pt x="49902" y="43274"/>
                    <a:pt x="49951" y="43288"/>
                  </a:cubicBezTo>
                  <a:cubicBezTo>
                    <a:pt x="50243" y="43385"/>
                    <a:pt x="50406" y="43710"/>
                    <a:pt x="50471" y="44003"/>
                  </a:cubicBezTo>
                  <a:cubicBezTo>
                    <a:pt x="50471" y="44068"/>
                    <a:pt x="50536" y="44101"/>
                    <a:pt x="50569" y="44101"/>
                  </a:cubicBezTo>
                  <a:cubicBezTo>
                    <a:pt x="50569" y="44133"/>
                    <a:pt x="50569" y="44133"/>
                    <a:pt x="50569" y="44166"/>
                  </a:cubicBezTo>
                  <a:cubicBezTo>
                    <a:pt x="50601" y="44198"/>
                    <a:pt x="50601" y="44231"/>
                    <a:pt x="50634" y="44231"/>
                  </a:cubicBezTo>
                  <a:cubicBezTo>
                    <a:pt x="50634" y="45857"/>
                    <a:pt x="50374" y="47418"/>
                    <a:pt x="49853" y="48946"/>
                  </a:cubicBezTo>
                  <a:cubicBezTo>
                    <a:pt x="49756" y="49174"/>
                    <a:pt x="49658" y="49401"/>
                    <a:pt x="49561" y="49629"/>
                  </a:cubicBezTo>
                  <a:cubicBezTo>
                    <a:pt x="49495" y="49856"/>
                    <a:pt x="49398" y="50052"/>
                    <a:pt x="49300" y="50247"/>
                  </a:cubicBezTo>
                  <a:cubicBezTo>
                    <a:pt x="48585" y="49922"/>
                    <a:pt x="48032" y="49661"/>
                    <a:pt x="47674" y="49499"/>
                  </a:cubicBezTo>
                  <a:cubicBezTo>
                    <a:pt x="47707" y="49434"/>
                    <a:pt x="47739" y="49369"/>
                    <a:pt x="47772" y="49304"/>
                  </a:cubicBezTo>
                  <a:cubicBezTo>
                    <a:pt x="47837" y="49206"/>
                    <a:pt x="47870" y="49109"/>
                    <a:pt x="47935" y="49011"/>
                  </a:cubicBezTo>
                  <a:cubicBezTo>
                    <a:pt x="48032" y="48783"/>
                    <a:pt x="48130" y="48588"/>
                    <a:pt x="48227" y="48393"/>
                  </a:cubicBezTo>
                  <a:cubicBezTo>
                    <a:pt x="48422" y="48003"/>
                    <a:pt x="48617" y="47613"/>
                    <a:pt x="48780" y="47190"/>
                  </a:cubicBezTo>
                  <a:cubicBezTo>
                    <a:pt x="48910" y="46832"/>
                    <a:pt x="49040" y="46442"/>
                    <a:pt x="49105" y="46052"/>
                  </a:cubicBezTo>
                  <a:cubicBezTo>
                    <a:pt x="49138" y="46019"/>
                    <a:pt x="49138" y="45987"/>
                    <a:pt x="49170" y="45922"/>
                  </a:cubicBezTo>
                  <a:cubicBezTo>
                    <a:pt x="49300" y="45499"/>
                    <a:pt x="49333" y="45076"/>
                    <a:pt x="49333" y="44621"/>
                  </a:cubicBezTo>
                  <a:cubicBezTo>
                    <a:pt x="49365" y="44556"/>
                    <a:pt x="49398" y="44491"/>
                    <a:pt x="49398" y="44393"/>
                  </a:cubicBezTo>
                  <a:lnTo>
                    <a:pt x="49430" y="44393"/>
                  </a:lnTo>
                  <a:cubicBezTo>
                    <a:pt x="49463" y="44328"/>
                    <a:pt x="49463" y="44263"/>
                    <a:pt x="49430" y="44231"/>
                  </a:cubicBezTo>
                  <a:cubicBezTo>
                    <a:pt x="49463" y="44003"/>
                    <a:pt x="49398" y="43808"/>
                    <a:pt x="49365" y="43580"/>
                  </a:cubicBezTo>
                  <a:lnTo>
                    <a:pt x="49365" y="43483"/>
                  </a:lnTo>
                  <a:cubicBezTo>
                    <a:pt x="49468" y="43355"/>
                    <a:pt x="49630" y="43267"/>
                    <a:pt x="49806" y="43267"/>
                  </a:cubicBezTo>
                  <a:close/>
                  <a:moveTo>
                    <a:pt x="35493" y="46988"/>
                  </a:moveTo>
                  <a:cubicBezTo>
                    <a:pt x="35723" y="46988"/>
                    <a:pt x="35971" y="47064"/>
                    <a:pt x="36195" y="47092"/>
                  </a:cubicBezTo>
                  <a:cubicBezTo>
                    <a:pt x="36455" y="47157"/>
                    <a:pt x="36748" y="47190"/>
                    <a:pt x="37040" y="47255"/>
                  </a:cubicBezTo>
                  <a:cubicBezTo>
                    <a:pt x="38179" y="47450"/>
                    <a:pt x="39317" y="47645"/>
                    <a:pt x="40455" y="47775"/>
                  </a:cubicBezTo>
                  <a:cubicBezTo>
                    <a:pt x="41561" y="47905"/>
                    <a:pt x="42699" y="48003"/>
                    <a:pt x="43674" y="48491"/>
                  </a:cubicBezTo>
                  <a:cubicBezTo>
                    <a:pt x="44195" y="48751"/>
                    <a:pt x="44650" y="49076"/>
                    <a:pt x="45138" y="49369"/>
                  </a:cubicBezTo>
                  <a:cubicBezTo>
                    <a:pt x="45593" y="49661"/>
                    <a:pt x="46081" y="49922"/>
                    <a:pt x="46601" y="50052"/>
                  </a:cubicBezTo>
                  <a:cubicBezTo>
                    <a:pt x="46536" y="50247"/>
                    <a:pt x="46439" y="50474"/>
                    <a:pt x="46341" y="50767"/>
                  </a:cubicBezTo>
                  <a:cubicBezTo>
                    <a:pt x="46211" y="51190"/>
                    <a:pt x="46081" y="51645"/>
                    <a:pt x="46016" y="51905"/>
                  </a:cubicBezTo>
                  <a:cubicBezTo>
                    <a:pt x="45983" y="51873"/>
                    <a:pt x="45951" y="51873"/>
                    <a:pt x="45918" y="51840"/>
                  </a:cubicBezTo>
                  <a:cubicBezTo>
                    <a:pt x="45886" y="51840"/>
                    <a:pt x="45853" y="51808"/>
                    <a:pt x="45788" y="51808"/>
                  </a:cubicBezTo>
                  <a:cubicBezTo>
                    <a:pt x="45788" y="51743"/>
                    <a:pt x="45756" y="51710"/>
                    <a:pt x="45691" y="51710"/>
                  </a:cubicBezTo>
                  <a:cubicBezTo>
                    <a:pt x="45300" y="51645"/>
                    <a:pt x="44878" y="51645"/>
                    <a:pt x="44455" y="51580"/>
                  </a:cubicBezTo>
                  <a:cubicBezTo>
                    <a:pt x="44065" y="51515"/>
                    <a:pt x="43674" y="51417"/>
                    <a:pt x="43284" y="51320"/>
                  </a:cubicBezTo>
                  <a:cubicBezTo>
                    <a:pt x="42471" y="51125"/>
                    <a:pt x="41691" y="50832"/>
                    <a:pt x="40975" y="50442"/>
                  </a:cubicBezTo>
                  <a:cubicBezTo>
                    <a:pt x="40683" y="50312"/>
                    <a:pt x="40390" y="50117"/>
                    <a:pt x="40130" y="49954"/>
                  </a:cubicBezTo>
                  <a:lnTo>
                    <a:pt x="40130" y="49954"/>
                  </a:lnTo>
                  <a:cubicBezTo>
                    <a:pt x="40292" y="50019"/>
                    <a:pt x="40455" y="50052"/>
                    <a:pt x="40618" y="50052"/>
                  </a:cubicBezTo>
                  <a:cubicBezTo>
                    <a:pt x="40626" y="50055"/>
                    <a:pt x="40635" y="50056"/>
                    <a:pt x="40644" y="50056"/>
                  </a:cubicBezTo>
                  <a:cubicBezTo>
                    <a:pt x="40731" y="50056"/>
                    <a:pt x="40801" y="49916"/>
                    <a:pt x="40683" y="49856"/>
                  </a:cubicBezTo>
                  <a:cubicBezTo>
                    <a:pt x="40455" y="49759"/>
                    <a:pt x="40195" y="49726"/>
                    <a:pt x="39935" y="49694"/>
                  </a:cubicBezTo>
                  <a:lnTo>
                    <a:pt x="39187" y="49531"/>
                  </a:lnTo>
                  <a:cubicBezTo>
                    <a:pt x="38699" y="49401"/>
                    <a:pt x="38179" y="49304"/>
                    <a:pt x="37691" y="49174"/>
                  </a:cubicBezTo>
                  <a:cubicBezTo>
                    <a:pt x="37528" y="49141"/>
                    <a:pt x="37203" y="49076"/>
                    <a:pt x="37268" y="48848"/>
                  </a:cubicBezTo>
                  <a:cubicBezTo>
                    <a:pt x="37301" y="48686"/>
                    <a:pt x="37528" y="48686"/>
                    <a:pt x="37658" y="48686"/>
                  </a:cubicBezTo>
                  <a:cubicBezTo>
                    <a:pt x="38146" y="48686"/>
                    <a:pt x="38634" y="48718"/>
                    <a:pt x="39154" y="48783"/>
                  </a:cubicBezTo>
                  <a:cubicBezTo>
                    <a:pt x="39707" y="48881"/>
                    <a:pt x="40260" y="48978"/>
                    <a:pt x="40813" y="49109"/>
                  </a:cubicBezTo>
                  <a:cubicBezTo>
                    <a:pt x="40910" y="49109"/>
                    <a:pt x="40943" y="48978"/>
                    <a:pt x="40878" y="48946"/>
                  </a:cubicBezTo>
                  <a:cubicBezTo>
                    <a:pt x="40357" y="48751"/>
                    <a:pt x="39805" y="48653"/>
                    <a:pt x="39252" y="48588"/>
                  </a:cubicBezTo>
                  <a:cubicBezTo>
                    <a:pt x="39187" y="48556"/>
                    <a:pt x="39122" y="48556"/>
                    <a:pt x="39057" y="48556"/>
                  </a:cubicBezTo>
                  <a:cubicBezTo>
                    <a:pt x="39024" y="48523"/>
                    <a:pt x="38992" y="48491"/>
                    <a:pt x="38959" y="48491"/>
                  </a:cubicBezTo>
                  <a:cubicBezTo>
                    <a:pt x="37853" y="48198"/>
                    <a:pt x="36715" y="47938"/>
                    <a:pt x="35610" y="47645"/>
                  </a:cubicBezTo>
                  <a:cubicBezTo>
                    <a:pt x="35447" y="47613"/>
                    <a:pt x="35252" y="47548"/>
                    <a:pt x="35154" y="47385"/>
                  </a:cubicBezTo>
                  <a:cubicBezTo>
                    <a:pt x="35024" y="47222"/>
                    <a:pt x="35219" y="47027"/>
                    <a:pt x="35382" y="46995"/>
                  </a:cubicBezTo>
                  <a:cubicBezTo>
                    <a:pt x="35418" y="46990"/>
                    <a:pt x="35455" y="46988"/>
                    <a:pt x="35493" y="46988"/>
                  </a:cubicBezTo>
                  <a:close/>
                  <a:moveTo>
                    <a:pt x="38634" y="41141"/>
                  </a:moveTo>
                  <a:cubicBezTo>
                    <a:pt x="38341" y="41564"/>
                    <a:pt x="38211" y="42117"/>
                    <a:pt x="38081" y="42605"/>
                  </a:cubicBezTo>
                  <a:cubicBezTo>
                    <a:pt x="37821" y="43450"/>
                    <a:pt x="37593" y="44263"/>
                    <a:pt x="37366" y="45109"/>
                  </a:cubicBezTo>
                  <a:cubicBezTo>
                    <a:pt x="37301" y="45336"/>
                    <a:pt x="37236" y="45596"/>
                    <a:pt x="37171" y="45824"/>
                  </a:cubicBezTo>
                  <a:cubicBezTo>
                    <a:pt x="37138" y="45954"/>
                    <a:pt x="37105" y="46084"/>
                    <a:pt x="37073" y="46182"/>
                  </a:cubicBezTo>
                  <a:cubicBezTo>
                    <a:pt x="37073" y="46214"/>
                    <a:pt x="37073" y="46247"/>
                    <a:pt x="37073" y="46279"/>
                  </a:cubicBezTo>
                  <a:cubicBezTo>
                    <a:pt x="37040" y="46377"/>
                    <a:pt x="37008" y="46442"/>
                    <a:pt x="37008" y="46540"/>
                  </a:cubicBezTo>
                  <a:cubicBezTo>
                    <a:pt x="36910" y="46507"/>
                    <a:pt x="36813" y="46474"/>
                    <a:pt x="36715" y="46442"/>
                  </a:cubicBezTo>
                  <a:cubicBezTo>
                    <a:pt x="36553" y="46409"/>
                    <a:pt x="36390" y="46377"/>
                    <a:pt x="36260" y="46377"/>
                  </a:cubicBezTo>
                  <a:cubicBezTo>
                    <a:pt x="36065" y="46409"/>
                    <a:pt x="35870" y="46572"/>
                    <a:pt x="35870" y="46767"/>
                  </a:cubicBezTo>
                  <a:cubicBezTo>
                    <a:pt x="35738" y="46748"/>
                    <a:pt x="35618" y="46730"/>
                    <a:pt x="35502" y="46730"/>
                  </a:cubicBezTo>
                  <a:cubicBezTo>
                    <a:pt x="35417" y="46730"/>
                    <a:pt x="35334" y="46740"/>
                    <a:pt x="35252" y="46767"/>
                  </a:cubicBezTo>
                  <a:cubicBezTo>
                    <a:pt x="35024" y="46832"/>
                    <a:pt x="34862" y="47027"/>
                    <a:pt x="34862" y="47255"/>
                  </a:cubicBezTo>
                  <a:cubicBezTo>
                    <a:pt x="34862" y="47483"/>
                    <a:pt x="34992" y="47613"/>
                    <a:pt x="35154" y="47743"/>
                  </a:cubicBezTo>
                  <a:cubicBezTo>
                    <a:pt x="35382" y="47873"/>
                    <a:pt x="35675" y="47905"/>
                    <a:pt x="35902" y="47970"/>
                  </a:cubicBezTo>
                  <a:cubicBezTo>
                    <a:pt x="36032" y="48003"/>
                    <a:pt x="36162" y="48035"/>
                    <a:pt x="36293" y="48068"/>
                  </a:cubicBezTo>
                  <a:cubicBezTo>
                    <a:pt x="36162" y="48361"/>
                    <a:pt x="36032" y="48686"/>
                    <a:pt x="35902" y="48978"/>
                  </a:cubicBezTo>
                  <a:cubicBezTo>
                    <a:pt x="35772" y="49271"/>
                    <a:pt x="35610" y="49564"/>
                    <a:pt x="35447" y="49856"/>
                  </a:cubicBezTo>
                  <a:cubicBezTo>
                    <a:pt x="35122" y="50442"/>
                    <a:pt x="34732" y="50995"/>
                    <a:pt x="34309" y="51548"/>
                  </a:cubicBezTo>
                  <a:cubicBezTo>
                    <a:pt x="33463" y="52653"/>
                    <a:pt x="32488" y="53694"/>
                    <a:pt x="31545" y="54767"/>
                  </a:cubicBezTo>
                  <a:cubicBezTo>
                    <a:pt x="31219" y="55157"/>
                    <a:pt x="30894" y="55547"/>
                    <a:pt x="30569" y="55970"/>
                  </a:cubicBezTo>
                  <a:cubicBezTo>
                    <a:pt x="30732" y="55612"/>
                    <a:pt x="30829" y="55352"/>
                    <a:pt x="30894" y="55157"/>
                  </a:cubicBezTo>
                  <a:cubicBezTo>
                    <a:pt x="31252" y="54312"/>
                    <a:pt x="31512" y="53239"/>
                    <a:pt x="31805" y="52133"/>
                  </a:cubicBezTo>
                  <a:cubicBezTo>
                    <a:pt x="32390" y="49824"/>
                    <a:pt x="33073" y="47222"/>
                    <a:pt x="34536" y="45499"/>
                  </a:cubicBezTo>
                  <a:cubicBezTo>
                    <a:pt x="34569" y="45466"/>
                    <a:pt x="34569" y="45401"/>
                    <a:pt x="34536" y="45369"/>
                  </a:cubicBezTo>
                  <a:lnTo>
                    <a:pt x="34569" y="45369"/>
                  </a:lnTo>
                  <a:cubicBezTo>
                    <a:pt x="34634" y="45271"/>
                    <a:pt x="34699" y="45174"/>
                    <a:pt x="34764" y="45044"/>
                  </a:cubicBezTo>
                  <a:cubicBezTo>
                    <a:pt x="34862" y="44848"/>
                    <a:pt x="34992" y="44653"/>
                    <a:pt x="35154" y="44458"/>
                  </a:cubicBezTo>
                  <a:cubicBezTo>
                    <a:pt x="35414" y="44101"/>
                    <a:pt x="35707" y="43743"/>
                    <a:pt x="36000" y="43385"/>
                  </a:cubicBezTo>
                  <a:cubicBezTo>
                    <a:pt x="36650" y="42670"/>
                    <a:pt x="37333" y="42052"/>
                    <a:pt x="38114" y="41499"/>
                  </a:cubicBezTo>
                  <a:cubicBezTo>
                    <a:pt x="38276" y="41369"/>
                    <a:pt x="38471" y="41271"/>
                    <a:pt x="38634" y="41141"/>
                  </a:cubicBezTo>
                  <a:close/>
                  <a:moveTo>
                    <a:pt x="50861" y="44068"/>
                  </a:moveTo>
                  <a:lnTo>
                    <a:pt x="50861" y="44068"/>
                  </a:lnTo>
                  <a:cubicBezTo>
                    <a:pt x="50991" y="44198"/>
                    <a:pt x="51121" y="44361"/>
                    <a:pt x="51284" y="44556"/>
                  </a:cubicBezTo>
                  <a:cubicBezTo>
                    <a:pt x="51284" y="44816"/>
                    <a:pt x="51284" y="45109"/>
                    <a:pt x="51219" y="45401"/>
                  </a:cubicBezTo>
                  <a:cubicBezTo>
                    <a:pt x="51187" y="45727"/>
                    <a:pt x="51089" y="46052"/>
                    <a:pt x="51056" y="46377"/>
                  </a:cubicBezTo>
                  <a:cubicBezTo>
                    <a:pt x="51056" y="46415"/>
                    <a:pt x="51079" y="46431"/>
                    <a:pt x="51104" y="46431"/>
                  </a:cubicBezTo>
                  <a:cubicBezTo>
                    <a:pt x="51121" y="46431"/>
                    <a:pt x="51141" y="46423"/>
                    <a:pt x="51154" y="46409"/>
                  </a:cubicBezTo>
                  <a:cubicBezTo>
                    <a:pt x="51317" y="46117"/>
                    <a:pt x="51382" y="45759"/>
                    <a:pt x="51414" y="45401"/>
                  </a:cubicBezTo>
                  <a:cubicBezTo>
                    <a:pt x="51447" y="45174"/>
                    <a:pt x="51479" y="44946"/>
                    <a:pt x="51447" y="44718"/>
                  </a:cubicBezTo>
                  <a:lnTo>
                    <a:pt x="51447" y="44718"/>
                  </a:lnTo>
                  <a:cubicBezTo>
                    <a:pt x="51577" y="44848"/>
                    <a:pt x="51674" y="44979"/>
                    <a:pt x="51804" y="45109"/>
                  </a:cubicBezTo>
                  <a:lnTo>
                    <a:pt x="51804" y="45141"/>
                  </a:lnTo>
                  <a:cubicBezTo>
                    <a:pt x="51772" y="45304"/>
                    <a:pt x="51707" y="45466"/>
                    <a:pt x="51707" y="45629"/>
                  </a:cubicBezTo>
                  <a:cubicBezTo>
                    <a:pt x="51674" y="45759"/>
                    <a:pt x="51609" y="45954"/>
                    <a:pt x="51609" y="46117"/>
                  </a:cubicBezTo>
                  <a:cubicBezTo>
                    <a:pt x="51609" y="46140"/>
                    <a:pt x="51658" y="46163"/>
                    <a:pt x="51687" y="46163"/>
                  </a:cubicBezTo>
                  <a:cubicBezTo>
                    <a:pt x="51698" y="46163"/>
                    <a:pt x="51707" y="46159"/>
                    <a:pt x="51707" y="46149"/>
                  </a:cubicBezTo>
                  <a:cubicBezTo>
                    <a:pt x="51772" y="45987"/>
                    <a:pt x="51804" y="45824"/>
                    <a:pt x="51837" y="45661"/>
                  </a:cubicBezTo>
                  <a:cubicBezTo>
                    <a:pt x="51869" y="45499"/>
                    <a:pt x="51902" y="45369"/>
                    <a:pt x="51902" y="45206"/>
                  </a:cubicBezTo>
                  <a:cubicBezTo>
                    <a:pt x="53528" y="46865"/>
                    <a:pt x="56487" y="49726"/>
                    <a:pt x="60194" y="53304"/>
                  </a:cubicBezTo>
                  <a:cubicBezTo>
                    <a:pt x="62111" y="55123"/>
                    <a:pt x="63931" y="56877"/>
                    <a:pt x="65167" y="58113"/>
                  </a:cubicBezTo>
                  <a:lnTo>
                    <a:pt x="65167" y="58113"/>
                  </a:lnTo>
                  <a:cubicBezTo>
                    <a:pt x="65104" y="58050"/>
                    <a:pt x="65071" y="58018"/>
                    <a:pt x="65007" y="57986"/>
                  </a:cubicBezTo>
                  <a:cubicBezTo>
                    <a:pt x="64747" y="57759"/>
                    <a:pt x="64455" y="57531"/>
                    <a:pt x="64162" y="57336"/>
                  </a:cubicBezTo>
                  <a:cubicBezTo>
                    <a:pt x="63869" y="57141"/>
                    <a:pt x="63576" y="56946"/>
                    <a:pt x="63251" y="56751"/>
                  </a:cubicBezTo>
                  <a:cubicBezTo>
                    <a:pt x="62926" y="56588"/>
                    <a:pt x="62601" y="56425"/>
                    <a:pt x="62276" y="56295"/>
                  </a:cubicBezTo>
                  <a:cubicBezTo>
                    <a:pt x="62267" y="56291"/>
                    <a:pt x="62258" y="56289"/>
                    <a:pt x="62249" y="56289"/>
                  </a:cubicBezTo>
                  <a:cubicBezTo>
                    <a:pt x="62195" y="56289"/>
                    <a:pt x="62155" y="56365"/>
                    <a:pt x="62211" y="56393"/>
                  </a:cubicBezTo>
                  <a:cubicBezTo>
                    <a:pt x="62829" y="56751"/>
                    <a:pt x="63446" y="57108"/>
                    <a:pt x="64032" y="57531"/>
                  </a:cubicBezTo>
                  <a:cubicBezTo>
                    <a:pt x="64129" y="57596"/>
                    <a:pt x="64194" y="57661"/>
                    <a:pt x="64292" y="57726"/>
                  </a:cubicBezTo>
                  <a:cubicBezTo>
                    <a:pt x="62601" y="56783"/>
                    <a:pt x="60064" y="55450"/>
                    <a:pt x="56715" y="53791"/>
                  </a:cubicBezTo>
                  <a:cubicBezTo>
                    <a:pt x="53983" y="52426"/>
                    <a:pt x="51284" y="51157"/>
                    <a:pt x="49463" y="50312"/>
                  </a:cubicBezTo>
                  <a:cubicBezTo>
                    <a:pt x="49658" y="49954"/>
                    <a:pt x="49821" y="49531"/>
                    <a:pt x="49983" y="49141"/>
                  </a:cubicBezTo>
                  <a:cubicBezTo>
                    <a:pt x="50113" y="48751"/>
                    <a:pt x="50276" y="48328"/>
                    <a:pt x="50374" y="47905"/>
                  </a:cubicBezTo>
                  <a:cubicBezTo>
                    <a:pt x="50601" y="47027"/>
                    <a:pt x="50764" y="46149"/>
                    <a:pt x="50829" y="45239"/>
                  </a:cubicBezTo>
                  <a:cubicBezTo>
                    <a:pt x="50861" y="44848"/>
                    <a:pt x="50894" y="44458"/>
                    <a:pt x="50861" y="44068"/>
                  </a:cubicBezTo>
                  <a:close/>
                  <a:moveTo>
                    <a:pt x="46244" y="52718"/>
                  </a:moveTo>
                  <a:cubicBezTo>
                    <a:pt x="46504" y="52946"/>
                    <a:pt x="46926" y="53304"/>
                    <a:pt x="47479" y="53759"/>
                  </a:cubicBezTo>
                  <a:cubicBezTo>
                    <a:pt x="47447" y="53856"/>
                    <a:pt x="47382" y="53954"/>
                    <a:pt x="47349" y="54052"/>
                  </a:cubicBezTo>
                  <a:cubicBezTo>
                    <a:pt x="47284" y="54149"/>
                    <a:pt x="47252" y="54279"/>
                    <a:pt x="47187" y="54409"/>
                  </a:cubicBezTo>
                  <a:cubicBezTo>
                    <a:pt x="47057" y="54637"/>
                    <a:pt x="46959" y="54832"/>
                    <a:pt x="46829" y="55060"/>
                  </a:cubicBezTo>
                  <a:cubicBezTo>
                    <a:pt x="46569" y="55515"/>
                    <a:pt x="46309" y="55938"/>
                    <a:pt x="46016" y="56360"/>
                  </a:cubicBezTo>
                  <a:cubicBezTo>
                    <a:pt x="45463" y="57206"/>
                    <a:pt x="44813" y="58019"/>
                    <a:pt x="44097" y="58734"/>
                  </a:cubicBezTo>
                  <a:cubicBezTo>
                    <a:pt x="43902" y="58929"/>
                    <a:pt x="43707" y="59157"/>
                    <a:pt x="43479" y="59352"/>
                  </a:cubicBezTo>
                  <a:cubicBezTo>
                    <a:pt x="43382" y="59450"/>
                    <a:pt x="43284" y="59547"/>
                    <a:pt x="43154" y="59645"/>
                  </a:cubicBezTo>
                  <a:cubicBezTo>
                    <a:pt x="43154" y="59645"/>
                    <a:pt x="43154" y="59677"/>
                    <a:pt x="43122" y="59677"/>
                  </a:cubicBezTo>
                  <a:cubicBezTo>
                    <a:pt x="43187" y="59547"/>
                    <a:pt x="43252" y="59417"/>
                    <a:pt x="43317" y="59287"/>
                  </a:cubicBezTo>
                  <a:cubicBezTo>
                    <a:pt x="43414" y="59059"/>
                    <a:pt x="43544" y="58799"/>
                    <a:pt x="43642" y="58572"/>
                  </a:cubicBezTo>
                  <a:cubicBezTo>
                    <a:pt x="43870" y="58084"/>
                    <a:pt x="44065" y="57629"/>
                    <a:pt x="44292" y="57141"/>
                  </a:cubicBezTo>
                  <a:cubicBezTo>
                    <a:pt x="44715" y="56198"/>
                    <a:pt x="45170" y="55222"/>
                    <a:pt x="45593" y="54279"/>
                  </a:cubicBezTo>
                  <a:lnTo>
                    <a:pt x="45951" y="53466"/>
                  </a:lnTo>
                  <a:cubicBezTo>
                    <a:pt x="46048" y="53239"/>
                    <a:pt x="46178" y="52978"/>
                    <a:pt x="46244" y="52718"/>
                  </a:cubicBezTo>
                  <a:close/>
                  <a:moveTo>
                    <a:pt x="47154" y="49531"/>
                  </a:moveTo>
                  <a:cubicBezTo>
                    <a:pt x="47284" y="49564"/>
                    <a:pt x="47870" y="49824"/>
                    <a:pt x="48748" y="50247"/>
                  </a:cubicBezTo>
                  <a:cubicBezTo>
                    <a:pt x="48748" y="50247"/>
                    <a:pt x="48715" y="50279"/>
                    <a:pt x="48715" y="50279"/>
                  </a:cubicBezTo>
                  <a:lnTo>
                    <a:pt x="48682" y="50377"/>
                  </a:lnTo>
                  <a:cubicBezTo>
                    <a:pt x="48650" y="50409"/>
                    <a:pt x="48650" y="50474"/>
                    <a:pt x="48617" y="50507"/>
                  </a:cubicBezTo>
                  <a:cubicBezTo>
                    <a:pt x="48617" y="50507"/>
                    <a:pt x="48617" y="50539"/>
                    <a:pt x="48617" y="50539"/>
                  </a:cubicBezTo>
                  <a:cubicBezTo>
                    <a:pt x="48617" y="50572"/>
                    <a:pt x="48617" y="50604"/>
                    <a:pt x="48617" y="50637"/>
                  </a:cubicBezTo>
                  <a:cubicBezTo>
                    <a:pt x="48617" y="50669"/>
                    <a:pt x="48650" y="50669"/>
                    <a:pt x="48682" y="50669"/>
                  </a:cubicBezTo>
                  <a:cubicBezTo>
                    <a:pt x="48715" y="50637"/>
                    <a:pt x="48748" y="50637"/>
                    <a:pt x="48748" y="50604"/>
                  </a:cubicBezTo>
                  <a:cubicBezTo>
                    <a:pt x="48780" y="50604"/>
                    <a:pt x="48780" y="50572"/>
                    <a:pt x="48780" y="50572"/>
                  </a:cubicBezTo>
                  <a:cubicBezTo>
                    <a:pt x="48813" y="50539"/>
                    <a:pt x="48813" y="50507"/>
                    <a:pt x="48845" y="50474"/>
                  </a:cubicBezTo>
                  <a:cubicBezTo>
                    <a:pt x="48878" y="50409"/>
                    <a:pt x="48878" y="50377"/>
                    <a:pt x="48910" y="50312"/>
                  </a:cubicBezTo>
                  <a:cubicBezTo>
                    <a:pt x="50699" y="51157"/>
                    <a:pt x="53625" y="52523"/>
                    <a:pt x="56650" y="54019"/>
                  </a:cubicBezTo>
                  <a:cubicBezTo>
                    <a:pt x="62666" y="56978"/>
                    <a:pt x="66178" y="58962"/>
                    <a:pt x="66601" y="59580"/>
                  </a:cubicBezTo>
                  <a:cubicBezTo>
                    <a:pt x="67576" y="61043"/>
                    <a:pt x="67154" y="62376"/>
                    <a:pt x="66893" y="63157"/>
                  </a:cubicBezTo>
                  <a:lnTo>
                    <a:pt x="66861" y="63157"/>
                  </a:lnTo>
                  <a:cubicBezTo>
                    <a:pt x="66861" y="63222"/>
                    <a:pt x="66828" y="63287"/>
                    <a:pt x="66828" y="63352"/>
                  </a:cubicBezTo>
                  <a:cubicBezTo>
                    <a:pt x="66796" y="63417"/>
                    <a:pt x="66698" y="63612"/>
                    <a:pt x="66146" y="63872"/>
                  </a:cubicBezTo>
                  <a:cubicBezTo>
                    <a:pt x="65177" y="64372"/>
                    <a:pt x="63517" y="64752"/>
                    <a:pt x="62379" y="64752"/>
                  </a:cubicBezTo>
                  <a:cubicBezTo>
                    <a:pt x="62333" y="64752"/>
                    <a:pt x="62288" y="64752"/>
                    <a:pt x="62243" y="64750"/>
                  </a:cubicBezTo>
                  <a:cubicBezTo>
                    <a:pt x="62243" y="64750"/>
                    <a:pt x="62243" y="64718"/>
                    <a:pt x="62243" y="64718"/>
                  </a:cubicBezTo>
                  <a:cubicBezTo>
                    <a:pt x="61983" y="64685"/>
                    <a:pt x="61723" y="64620"/>
                    <a:pt x="61463" y="64588"/>
                  </a:cubicBezTo>
                  <a:cubicBezTo>
                    <a:pt x="59999" y="63807"/>
                    <a:pt x="50894" y="56263"/>
                    <a:pt x="47447" y="53401"/>
                  </a:cubicBezTo>
                  <a:cubicBezTo>
                    <a:pt x="47512" y="53369"/>
                    <a:pt x="47577" y="53239"/>
                    <a:pt x="47609" y="53173"/>
                  </a:cubicBezTo>
                  <a:lnTo>
                    <a:pt x="47707" y="52881"/>
                  </a:lnTo>
                  <a:cubicBezTo>
                    <a:pt x="47739" y="52816"/>
                    <a:pt x="47772" y="52718"/>
                    <a:pt x="47804" y="52621"/>
                  </a:cubicBezTo>
                  <a:cubicBezTo>
                    <a:pt x="47837" y="52523"/>
                    <a:pt x="47902" y="52426"/>
                    <a:pt x="47902" y="52328"/>
                  </a:cubicBezTo>
                  <a:cubicBezTo>
                    <a:pt x="47902" y="52265"/>
                    <a:pt x="47861" y="52229"/>
                    <a:pt x="47815" y="52229"/>
                  </a:cubicBezTo>
                  <a:cubicBezTo>
                    <a:pt x="47790" y="52229"/>
                    <a:pt x="47762" y="52240"/>
                    <a:pt x="47739" y="52263"/>
                  </a:cubicBezTo>
                  <a:cubicBezTo>
                    <a:pt x="47674" y="52328"/>
                    <a:pt x="47642" y="52458"/>
                    <a:pt x="47609" y="52556"/>
                  </a:cubicBezTo>
                  <a:lnTo>
                    <a:pt x="47512" y="52816"/>
                  </a:lnTo>
                  <a:cubicBezTo>
                    <a:pt x="47479" y="52913"/>
                    <a:pt x="47447" y="53011"/>
                    <a:pt x="47414" y="53076"/>
                  </a:cubicBezTo>
                  <a:cubicBezTo>
                    <a:pt x="47382" y="53141"/>
                    <a:pt x="47349" y="53239"/>
                    <a:pt x="47349" y="53336"/>
                  </a:cubicBezTo>
                  <a:cubicBezTo>
                    <a:pt x="47154" y="53173"/>
                    <a:pt x="47024" y="53043"/>
                    <a:pt x="46861" y="52913"/>
                  </a:cubicBezTo>
                  <a:lnTo>
                    <a:pt x="46894" y="52913"/>
                  </a:lnTo>
                  <a:cubicBezTo>
                    <a:pt x="46926" y="52816"/>
                    <a:pt x="46959" y="52751"/>
                    <a:pt x="46991" y="52686"/>
                  </a:cubicBezTo>
                  <a:cubicBezTo>
                    <a:pt x="47024" y="52653"/>
                    <a:pt x="47024" y="52588"/>
                    <a:pt x="47057" y="52556"/>
                  </a:cubicBezTo>
                  <a:cubicBezTo>
                    <a:pt x="47057" y="52523"/>
                    <a:pt x="47089" y="52458"/>
                    <a:pt x="47057" y="52426"/>
                  </a:cubicBezTo>
                  <a:cubicBezTo>
                    <a:pt x="47057" y="52360"/>
                    <a:pt x="46991" y="52360"/>
                    <a:pt x="46959" y="52360"/>
                  </a:cubicBezTo>
                  <a:cubicBezTo>
                    <a:pt x="46926" y="52393"/>
                    <a:pt x="46894" y="52426"/>
                    <a:pt x="46894" y="52491"/>
                  </a:cubicBezTo>
                  <a:cubicBezTo>
                    <a:pt x="46861" y="52523"/>
                    <a:pt x="46829" y="52556"/>
                    <a:pt x="46829" y="52621"/>
                  </a:cubicBezTo>
                  <a:cubicBezTo>
                    <a:pt x="46796" y="52686"/>
                    <a:pt x="46764" y="52751"/>
                    <a:pt x="46764" y="52816"/>
                  </a:cubicBezTo>
                  <a:cubicBezTo>
                    <a:pt x="46601" y="52686"/>
                    <a:pt x="46471" y="52588"/>
                    <a:pt x="46374" y="52491"/>
                  </a:cubicBezTo>
                  <a:cubicBezTo>
                    <a:pt x="46341" y="52426"/>
                    <a:pt x="46276" y="52393"/>
                    <a:pt x="46211" y="52360"/>
                  </a:cubicBezTo>
                  <a:lnTo>
                    <a:pt x="46146" y="52328"/>
                  </a:lnTo>
                  <a:cubicBezTo>
                    <a:pt x="46146" y="52295"/>
                    <a:pt x="46178" y="52295"/>
                    <a:pt x="46178" y="52263"/>
                  </a:cubicBezTo>
                  <a:cubicBezTo>
                    <a:pt x="46504" y="51060"/>
                    <a:pt x="46959" y="49661"/>
                    <a:pt x="47154" y="49531"/>
                  </a:cubicBezTo>
                  <a:close/>
                  <a:moveTo>
                    <a:pt x="8976" y="8719"/>
                  </a:moveTo>
                  <a:cubicBezTo>
                    <a:pt x="10147" y="10085"/>
                    <a:pt x="24260" y="26540"/>
                    <a:pt x="24650" y="27060"/>
                  </a:cubicBezTo>
                  <a:cubicBezTo>
                    <a:pt x="24673" y="27083"/>
                    <a:pt x="24713" y="27106"/>
                    <a:pt x="24745" y="27106"/>
                  </a:cubicBezTo>
                  <a:cubicBezTo>
                    <a:pt x="24759" y="27106"/>
                    <a:pt x="24771" y="27102"/>
                    <a:pt x="24781" y="27093"/>
                  </a:cubicBezTo>
                  <a:cubicBezTo>
                    <a:pt x="24781" y="27093"/>
                    <a:pt x="24824" y="27078"/>
                    <a:pt x="24862" y="27078"/>
                  </a:cubicBezTo>
                  <a:cubicBezTo>
                    <a:pt x="24882" y="27078"/>
                    <a:pt x="24900" y="27082"/>
                    <a:pt x="24911" y="27093"/>
                  </a:cubicBezTo>
                  <a:cubicBezTo>
                    <a:pt x="24976" y="27093"/>
                    <a:pt x="25008" y="27190"/>
                    <a:pt x="25008" y="27255"/>
                  </a:cubicBezTo>
                  <a:cubicBezTo>
                    <a:pt x="25008" y="27288"/>
                    <a:pt x="25041" y="27321"/>
                    <a:pt x="25106" y="27321"/>
                  </a:cubicBezTo>
                  <a:cubicBezTo>
                    <a:pt x="25115" y="27330"/>
                    <a:pt x="25128" y="27334"/>
                    <a:pt x="25141" y="27334"/>
                  </a:cubicBezTo>
                  <a:cubicBezTo>
                    <a:pt x="25174" y="27334"/>
                    <a:pt x="25213" y="27311"/>
                    <a:pt x="25236" y="27288"/>
                  </a:cubicBezTo>
                  <a:cubicBezTo>
                    <a:pt x="25301" y="27190"/>
                    <a:pt x="25398" y="27093"/>
                    <a:pt x="25431" y="27093"/>
                  </a:cubicBezTo>
                  <a:cubicBezTo>
                    <a:pt x="25431" y="27093"/>
                    <a:pt x="25463" y="27125"/>
                    <a:pt x="25496" y="27223"/>
                  </a:cubicBezTo>
                  <a:cubicBezTo>
                    <a:pt x="25561" y="27776"/>
                    <a:pt x="25496" y="28133"/>
                    <a:pt x="25496" y="28133"/>
                  </a:cubicBezTo>
                  <a:cubicBezTo>
                    <a:pt x="25463" y="28166"/>
                    <a:pt x="25496" y="28231"/>
                    <a:pt x="25496" y="28264"/>
                  </a:cubicBezTo>
                  <a:cubicBezTo>
                    <a:pt x="25821" y="28589"/>
                    <a:pt x="33268" y="36654"/>
                    <a:pt x="35154" y="37597"/>
                  </a:cubicBezTo>
                  <a:cubicBezTo>
                    <a:pt x="36065" y="38084"/>
                    <a:pt x="36813" y="38215"/>
                    <a:pt x="37333" y="38345"/>
                  </a:cubicBezTo>
                  <a:cubicBezTo>
                    <a:pt x="37918" y="38475"/>
                    <a:pt x="38179" y="38540"/>
                    <a:pt x="38309" y="38832"/>
                  </a:cubicBezTo>
                  <a:cubicBezTo>
                    <a:pt x="38309" y="38897"/>
                    <a:pt x="38374" y="38930"/>
                    <a:pt x="38406" y="38930"/>
                  </a:cubicBezTo>
                  <a:cubicBezTo>
                    <a:pt x="38406" y="39125"/>
                    <a:pt x="38406" y="39320"/>
                    <a:pt x="38439" y="39548"/>
                  </a:cubicBezTo>
                  <a:cubicBezTo>
                    <a:pt x="38471" y="39840"/>
                    <a:pt x="38569" y="40166"/>
                    <a:pt x="38797" y="40393"/>
                  </a:cubicBezTo>
                  <a:cubicBezTo>
                    <a:pt x="38862" y="40491"/>
                    <a:pt x="38959" y="40556"/>
                    <a:pt x="39057" y="40621"/>
                  </a:cubicBezTo>
                  <a:cubicBezTo>
                    <a:pt x="37463" y="41532"/>
                    <a:pt x="36097" y="42767"/>
                    <a:pt x="35057" y="44231"/>
                  </a:cubicBezTo>
                  <a:cubicBezTo>
                    <a:pt x="34894" y="44458"/>
                    <a:pt x="34732" y="44653"/>
                    <a:pt x="34601" y="44881"/>
                  </a:cubicBezTo>
                  <a:cubicBezTo>
                    <a:pt x="34504" y="45044"/>
                    <a:pt x="34406" y="45239"/>
                    <a:pt x="34309" y="45401"/>
                  </a:cubicBezTo>
                  <a:cubicBezTo>
                    <a:pt x="32845" y="47190"/>
                    <a:pt x="32163" y="49791"/>
                    <a:pt x="31577" y="52068"/>
                  </a:cubicBezTo>
                  <a:cubicBezTo>
                    <a:pt x="31284" y="53206"/>
                    <a:pt x="31024" y="54247"/>
                    <a:pt x="30699" y="55092"/>
                  </a:cubicBezTo>
                  <a:cubicBezTo>
                    <a:pt x="29691" y="57596"/>
                    <a:pt x="20195" y="77173"/>
                    <a:pt x="18244" y="80067"/>
                  </a:cubicBezTo>
                  <a:cubicBezTo>
                    <a:pt x="17821" y="80750"/>
                    <a:pt x="16781" y="81108"/>
                    <a:pt x="15187" y="81140"/>
                  </a:cubicBezTo>
                  <a:cubicBezTo>
                    <a:pt x="15071" y="81144"/>
                    <a:pt x="14953" y="81146"/>
                    <a:pt x="14833" y="81146"/>
                  </a:cubicBezTo>
                  <a:cubicBezTo>
                    <a:pt x="12844" y="81146"/>
                    <a:pt x="10415" y="80648"/>
                    <a:pt x="8391" y="80035"/>
                  </a:cubicBezTo>
                  <a:cubicBezTo>
                    <a:pt x="8391" y="80035"/>
                    <a:pt x="8358" y="80002"/>
                    <a:pt x="8358" y="80002"/>
                  </a:cubicBezTo>
                  <a:lnTo>
                    <a:pt x="8358" y="80035"/>
                  </a:lnTo>
                  <a:lnTo>
                    <a:pt x="8326" y="80035"/>
                  </a:lnTo>
                  <a:cubicBezTo>
                    <a:pt x="6700" y="79514"/>
                    <a:pt x="5366" y="78929"/>
                    <a:pt x="4716" y="78441"/>
                  </a:cubicBezTo>
                  <a:cubicBezTo>
                    <a:pt x="4814" y="78278"/>
                    <a:pt x="4846" y="78051"/>
                    <a:pt x="4911" y="77856"/>
                  </a:cubicBezTo>
                  <a:cubicBezTo>
                    <a:pt x="4944" y="77628"/>
                    <a:pt x="5009" y="77433"/>
                    <a:pt x="5074" y="77205"/>
                  </a:cubicBezTo>
                  <a:cubicBezTo>
                    <a:pt x="5139" y="77010"/>
                    <a:pt x="5204" y="76783"/>
                    <a:pt x="5269" y="76587"/>
                  </a:cubicBezTo>
                  <a:cubicBezTo>
                    <a:pt x="5301" y="76490"/>
                    <a:pt x="5366" y="76392"/>
                    <a:pt x="5399" y="76295"/>
                  </a:cubicBezTo>
                  <a:cubicBezTo>
                    <a:pt x="5431" y="76197"/>
                    <a:pt x="5464" y="76100"/>
                    <a:pt x="5464" y="76002"/>
                  </a:cubicBezTo>
                  <a:cubicBezTo>
                    <a:pt x="5431" y="75937"/>
                    <a:pt x="5366" y="75937"/>
                    <a:pt x="5334" y="75937"/>
                  </a:cubicBezTo>
                  <a:cubicBezTo>
                    <a:pt x="5269" y="76002"/>
                    <a:pt x="5204" y="76100"/>
                    <a:pt x="5171" y="76197"/>
                  </a:cubicBezTo>
                  <a:cubicBezTo>
                    <a:pt x="5139" y="76295"/>
                    <a:pt x="5106" y="76392"/>
                    <a:pt x="5041" y="76490"/>
                  </a:cubicBezTo>
                  <a:cubicBezTo>
                    <a:pt x="4976" y="76718"/>
                    <a:pt x="4911" y="76913"/>
                    <a:pt x="4846" y="77140"/>
                  </a:cubicBezTo>
                  <a:cubicBezTo>
                    <a:pt x="4781" y="77368"/>
                    <a:pt x="4716" y="77563"/>
                    <a:pt x="4651" y="77791"/>
                  </a:cubicBezTo>
                  <a:cubicBezTo>
                    <a:pt x="4618" y="77953"/>
                    <a:pt x="4586" y="78148"/>
                    <a:pt x="4586" y="78344"/>
                  </a:cubicBezTo>
                  <a:cubicBezTo>
                    <a:pt x="4521" y="78278"/>
                    <a:pt x="4456" y="78213"/>
                    <a:pt x="4391" y="78148"/>
                  </a:cubicBezTo>
                  <a:cubicBezTo>
                    <a:pt x="3935" y="77531"/>
                    <a:pt x="4716" y="75417"/>
                    <a:pt x="6537" y="72392"/>
                  </a:cubicBezTo>
                  <a:cubicBezTo>
                    <a:pt x="8131" y="69758"/>
                    <a:pt x="10049" y="67222"/>
                    <a:pt x="10960" y="66246"/>
                  </a:cubicBezTo>
                  <a:cubicBezTo>
                    <a:pt x="12098" y="65076"/>
                    <a:pt x="16943" y="59222"/>
                    <a:pt x="20846" y="54539"/>
                  </a:cubicBezTo>
                  <a:cubicBezTo>
                    <a:pt x="22634" y="52393"/>
                    <a:pt x="24358" y="50312"/>
                    <a:pt x="25203" y="49304"/>
                  </a:cubicBezTo>
                  <a:lnTo>
                    <a:pt x="25203" y="49304"/>
                  </a:lnTo>
                  <a:cubicBezTo>
                    <a:pt x="25171" y="49369"/>
                    <a:pt x="25171" y="49401"/>
                    <a:pt x="25171" y="49466"/>
                  </a:cubicBezTo>
                  <a:cubicBezTo>
                    <a:pt x="25138" y="49499"/>
                    <a:pt x="25106" y="49531"/>
                    <a:pt x="25041" y="49596"/>
                  </a:cubicBezTo>
                  <a:cubicBezTo>
                    <a:pt x="24991" y="49646"/>
                    <a:pt x="25037" y="49715"/>
                    <a:pt x="25105" y="49715"/>
                  </a:cubicBezTo>
                  <a:cubicBezTo>
                    <a:pt x="25125" y="49715"/>
                    <a:pt x="25148" y="49709"/>
                    <a:pt x="25171" y="49694"/>
                  </a:cubicBezTo>
                  <a:cubicBezTo>
                    <a:pt x="25366" y="49531"/>
                    <a:pt x="25529" y="49369"/>
                    <a:pt x="25659" y="49141"/>
                  </a:cubicBezTo>
                  <a:cubicBezTo>
                    <a:pt x="25789" y="48946"/>
                    <a:pt x="25886" y="48686"/>
                    <a:pt x="25919" y="48458"/>
                  </a:cubicBezTo>
                  <a:cubicBezTo>
                    <a:pt x="25959" y="48378"/>
                    <a:pt x="25887" y="48322"/>
                    <a:pt x="25819" y="48322"/>
                  </a:cubicBezTo>
                  <a:cubicBezTo>
                    <a:pt x="25777" y="48322"/>
                    <a:pt x="25736" y="48343"/>
                    <a:pt x="25724" y="48393"/>
                  </a:cubicBezTo>
                  <a:cubicBezTo>
                    <a:pt x="25724" y="48458"/>
                    <a:pt x="25724" y="48491"/>
                    <a:pt x="25691" y="48523"/>
                  </a:cubicBezTo>
                  <a:lnTo>
                    <a:pt x="25659" y="48523"/>
                  </a:lnTo>
                  <a:cubicBezTo>
                    <a:pt x="25691" y="48361"/>
                    <a:pt x="25691" y="48198"/>
                    <a:pt x="25691" y="48035"/>
                  </a:cubicBezTo>
                  <a:cubicBezTo>
                    <a:pt x="25691" y="47775"/>
                    <a:pt x="25659" y="47483"/>
                    <a:pt x="25626" y="47222"/>
                  </a:cubicBezTo>
                  <a:cubicBezTo>
                    <a:pt x="25594" y="47125"/>
                    <a:pt x="25561" y="46995"/>
                    <a:pt x="25529" y="46865"/>
                  </a:cubicBezTo>
                  <a:cubicBezTo>
                    <a:pt x="25463" y="46735"/>
                    <a:pt x="25431" y="46605"/>
                    <a:pt x="25333" y="46507"/>
                  </a:cubicBezTo>
                  <a:cubicBezTo>
                    <a:pt x="25301" y="46474"/>
                    <a:pt x="25268" y="46474"/>
                    <a:pt x="25236" y="46474"/>
                  </a:cubicBezTo>
                  <a:cubicBezTo>
                    <a:pt x="24813" y="45727"/>
                    <a:pt x="23772" y="42930"/>
                    <a:pt x="22894" y="40621"/>
                  </a:cubicBezTo>
                  <a:cubicBezTo>
                    <a:pt x="22374" y="39190"/>
                    <a:pt x="21886" y="37857"/>
                    <a:pt x="21464" y="36816"/>
                  </a:cubicBezTo>
                  <a:cubicBezTo>
                    <a:pt x="20846" y="35223"/>
                    <a:pt x="20716" y="35060"/>
                    <a:pt x="20618" y="35028"/>
                  </a:cubicBezTo>
                  <a:lnTo>
                    <a:pt x="20618" y="34963"/>
                  </a:lnTo>
                  <a:cubicBezTo>
                    <a:pt x="20618" y="34865"/>
                    <a:pt x="20618" y="34572"/>
                    <a:pt x="20293" y="34572"/>
                  </a:cubicBezTo>
                  <a:cubicBezTo>
                    <a:pt x="19707" y="33954"/>
                    <a:pt x="12748" y="21662"/>
                    <a:pt x="8163" y="13435"/>
                  </a:cubicBezTo>
                  <a:cubicBezTo>
                    <a:pt x="8163" y="13402"/>
                    <a:pt x="8131" y="13370"/>
                    <a:pt x="8098" y="13370"/>
                  </a:cubicBezTo>
                  <a:lnTo>
                    <a:pt x="7773" y="13305"/>
                  </a:lnTo>
                  <a:cubicBezTo>
                    <a:pt x="7740" y="13142"/>
                    <a:pt x="7675" y="12752"/>
                    <a:pt x="7545" y="12557"/>
                  </a:cubicBezTo>
                  <a:cubicBezTo>
                    <a:pt x="7383" y="12329"/>
                    <a:pt x="6602" y="11549"/>
                    <a:pt x="6439" y="11386"/>
                  </a:cubicBezTo>
                  <a:cubicBezTo>
                    <a:pt x="6439" y="11061"/>
                    <a:pt x="7708" y="9793"/>
                    <a:pt x="8976" y="8719"/>
                  </a:cubicBezTo>
                  <a:close/>
                  <a:moveTo>
                    <a:pt x="36488" y="48133"/>
                  </a:moveTo>
                  <a:lnTo>
                    <a:pt x="36910" y="48263"/>
                  </a:lnTo>
                  <a:cubicBezTo>
                    <a:pt x="37171" y="48328"/>
                    <a:pt x="37463" y="48393"/>
                    <a:pt x="37723" y="48458"/>
                  </a:cubicBezTo>
                  <a:lnTo>
                    <a:pt x="37593" y="48458"/>
                  </a:lnTo>
                  <a:cubicBezTo>
                    <a:pt x="37431" y="48458"/>
                    <a:pt x="37203" y="48491"/>
                    <a:pt x="37105" y="48653"/>
                  </a:cubicBezTo>
                  <a:cubicBezTo>
                    <a:pt x="36943" y="48816"/>
                    <a:pt x="37008" y="49076"/>
                    <a:pt x="37171" y="49206"/>
                  </a:cubicBezTo>
                  <a:cubicBezTo>
                    <a:pt x="37366" y="49401"/>
                    <a:pt x="37658" y="49434"/>
                    <a:pt x="37886" y="49466"/>
                  </a:cubicBezTo>
                  <a:cubicBezTo>
                    <a:pt x="38146" y="49531"/>
                    <a:pt x="38439" y="49596"/>
                    <a:pt x="38731" y="49661"/>
                  </a:cubicBezTo>
                  <a:cubicBezTo>
                    <a:pt x="39024" y="49726"/>
                    <a:pt x="39349" y="49791"/>
                    <a:pt x="39675" y="49889"/>
                  </a:cubicBezTo>
                  <a:cubicBezTo>
                    <a:pt x="40000" y="50182"/>
                    <a:pt x="40357" y="50377"/>
                    <a:pt x="40715" y="50604"/>
                  </a:cubicBezTo>
                  <a:cubicBezTo>
                    <a:pt x="41105" y="50800"/>
                    <a:pt x="41496" y="50962"/>
                    <a:pt x="41853" y="51125"/>
                  </a:cubicBezTo>
                  <a:cubicBezTo>
                    <a:pt x="42634" y="51450"/>
                    <a:pt x="43447" y="51678"/>
                    <a:pt x="44292" y="51808"/>
                  </a:cubicBezTo>
                  <a:cubicBezTo>
                    <a:pt x="44640" y="51888"/>
                    <a:pt x="44988" y="51946"/>
                    <a:pt x="45336" y="51946"/>
                  </a:cubicBezTo>
                  <a:cubicBezTo>
                    <a:pt x="45411" y="51946"/>
                    <a:pt x="45486" y="51943"/>
                    <a:pt x="45561" y="51938"/>
                  </a:cubicBezTo>
                  <a:cubicBezTo>
                    <a:pt x="45561" y="51970"/>
                    <a:pt x="45561" y="51970"/>
                    <a:pt x="45561" y="51970"/>
                  </a:cubicBezTo>
                  <a:cubicBezTo>
                    <a:pt x="45593" y="51970"/>
                    <a:pt x="45626" y="52003"/>
                    <a:pt x="45658" y="52003"/>
                  </a:cubicBezTo>
                  <a:lnTo>
                    <a:pt x="45723" y="52003"/>
                  </a:lnTo>
                  <a:cubicBezTo>
                    <a:pt x="45723" y="52035"/>
                    <a:pt x="45756" y="52035"/>
                    <a:pt x="45756" y="52035"/>
                  </a:cubicBezTo>
                  <a:lnTo>
                    <a:pt x="45788" y="52035"/>
                  </a:lnTo>
                  <a:cubicBezTo>
                    <a:pt x="45788" y="52035"/>
                    <a:pt x="45788" y="52068"/>
                    <a:pt x="45821" y="52068"/>
                  </a:cubicBezTo>
                  <a:cubicBezTo>
                    <a:pt x="45821" y="52068"/>
                    <a:pt x="45853" y="52068"/>
                    <a:pt x="45853" y="52100"/>
                  </a:cubicBezTo>
                  <a:lnTo>
                    <a:pt x="45886" y="52100"/>
                  </a:lnTo>
                  <a:cubicBezTo>
                    <a:pt x="45886" y="52100"/>
                    <a:pt x="45886" y="52100"/>
                    <a:pt x="45886" y="52133"/>
                  </a:cubicBezTo>
                  <a:cubicBezTo>
                    <a:pt x="45918" y="52133"/>
                    <a:pt x="45918" y="52165"/>
                    <a:pt x="45951" y="52165"/>
                  </a:cubicBezTo>
                  <a:cubicBezTo>
                    <a:pt x="45951" y="52198"/>
                    <a:pt x="45918" y="52230"/>
                    <a:pt x="45918" y="52230"/>
                  </a:cubicBezTo>
                  <a:lnTo>
                    <a:pt x="45918" y="52263"/>
                  </a:lnTo>
                  <a:cubicBezTo>
                    <a:pt x="45918" y="52263"/>
                    <a:pt x="45918" y="52295"/>
                    <a:pt x="45918" y="52328"/>
                  </a:cubicBezTo>
                  <a:lnTo>
                    <a:pt x="45886" y="52328"/>
                  </a:lnTo>
                  <a:cubicBezTo>
                    <a:pt x="45886" y="52328"/>
                    <a:pt x="45886" y="52360"/>
                    <a:pt x="45886" y="52360"/>
                  </a:cubicBezTo>
                  <a:cubicBezTo>
                    <a:pt x="45886" y="52393"/>
                    <a:pt x="45853" y="52426"/>
                    <a:pt x="45886" y="52458"/>
                  </a:cubicBezTo>
                  <a:cubicBezTo>
                    <a:pt x="45886" y="52491"/>
                    <a:pt x="45918" y="52523"/>
                    <a:pt x="45951" y="52523"/>
                  </a:cubicBezTo>
                  <a:lnTo>
                    <a:pt x="45983" y="52523"/>
                  </a:lnTo>
                  <a:cubicBezTo>
                    <a:pt x="46016" y="52556"/>
                    <a:pt x="46048" y="52588"/>
                    <a:pt x="46113" y="52621"/>
                  </a:cubicBezTo>
                  <a:cubicBezTo>
                    <a:pt x="45983" y="52848"/>
                    <a:pt x="45886" y="53076"/>
                    <a:pt x="45788" y="53304"/>
                  </a:cubicBezTo>
                  <a:cubicBezTo>
                    <a:pt x="45658" y="53531"/>
                    <a:pt x="45561" y="53759"/>
                    <a:pt x="45463" y="54019"/>
                  </a:cubicBezTo>
                  <a:cubicBezTo>
                    <a:pt x="45235" y="54474"/>
                    <a:pt x="45008" y="54962"/>
                    <a:pt x="44813" y="55450"/>
                  </a:cubicBezTo>
                  <a:cubicBezTo>
                    <a:pt x="44357" y="56393"/>
                    <a:pt x="43935" y="57336"/>
                    <a:pt x="43512" y="58312"/>
                  </a:cubicBezTo>
                  <a:cubicBezTo>
                    <a:pt x="43382" y="58572"/>
                    <a:pt x="43252" y="58832"/>
                    <a:pt x="43154" y="59092"/>
                  </a:cubicBezTo>
                  <a:cubicBezTo>
                    <a:pt x="43024" y="59352"/>
                    <a:pt x="42894" y="59612"/>
                    <a:pt x="42829" y="59905"/>
                  </a:cubicBezTo>
                  <a:lnTo>
                    <a:pt x="31545" y="81075"/>
                  </a:lnTo>
                  <a:lnTo>
                    <a:pt x="31480" y="81075"/>
                  </a:lnTo>
                  <a:cubicBezTo>
                    <a:pt x="30732" y="81433"/>
                    <a:pt x="29886" y="81661"/>
                    <a:pt x="29073" y="81693"/>
                  </a:cubicBezTo>
                  <a:cubicBezTo>
                    <a:pt x="28928" y="81704"/>
                    <a:pt x="28784" y="81710"/>
                    <a:pt x="28641" y="81710"/>
                  </a:cubicBezTo>
                  <a:cubicBezTo>
                    <a:pt x="27949" y="81710"/>
                    <a:pt x="27275" y="81583"/>
                    <a:pt x="26602" y="81368"/>
                  </a:cubicBezTo>
                  <a:cubicBezTo>
                    <a:pt x="25008" y="80848"/>
                    <a:pt x="23577" y="79872"/>
                    <a:pt x="22049" y="79222"/>
                  </a:cubicBezTo>
                  <a:cubicBezTo>
                    <a:pt x="21594" y="79026"/>
                    <a:pt x="21171" y="78831"/>
                    <a:pt x="20716" y="78734"/>
                  </a:cubicBezTo>
                  <a:cubicBezTo>
                    <a:pt x="20293" y="78604"/>
                    <a:pt x="19870" y="78506"/>
                    <a:pt x="19480" y="78506"/>
                  </a:cubicBezTo>
                  <a:cubicBezTo>
                    <a:pt x="22146" y="73661"/>
                    <a:pt x="28000" y="61596"/>
                    <a:pt x="30179" y="56881"/>
                  </a:cubicBezTo>
                  <a:cubicBezTo>
                    <a:pt x="30211" y="56881"/>
                    <a:pt x="30244" y="56848"/>
                    <a:pt x="30276" y="56816"/>
                  </a:cubicBezTo>
                  <a:cubicBezTo>
                    <a:pt x="31122" y="55645"/>
                    <a:pt x="32097" y="54572"/>
                    <a:pt x="33041" y="53466"/>
                  </a:cubicBezTo>
                  <a:cubicBezTo>
                    <a:pt x="33951" y="52426"/>
                    <a:pt x="34862" y="51385"/>
                    <a:pt x="35545" y="50182"/>
                  </a:cubicBezTo>
                  <a:cubicBezTo>
                    <a:pt x="35740" y="49856"/>
                    <a:pt x="35935" y="49531"/>
                    <a:pt x="36097" y="49174"/>
                  </a:cubicBezTo>
                  <a:cubicBezTo>
                    <a:pt x="36227" y="48848"/>
                    <a:pt x="36390" y="48491"/>
                    <a:pt x="36488" y="48133"/>
                  </a:cubicBezTo>
                  <a:close/>
                  <a:moveTo>
                    <a:pt x="47707" y="53889"/>
                  </a:moveTo>
                  <a:cubicBezTo>
                    <a:pt x="50699" y="56393"/>
                    <a:pt x="56845" y="61466"/>
                    <a:pt x="59869" y="63710"/>
                  </a:cubicBezTo>
                  <a:lnTo>
                    <a:pt x="59414" y="63450"/>
                  </a:lnTo>
                  <a:cubicBezTo>
                    <a:pt x="59121" y="63287"/>
                    <a:pt x="58829" y="63092"/>
                    <a:pt x="58536" y="62897"/>
                  </a:cubicBezTo>
                  <a:cubicBezTo>
                    <a:pt x="58406" y="62832"/>
                    <a:pt x="58276" y="62734"/>
                    <a:pt x="58113" y="62637"/>
                  </a:cubicBezTo>
                  <a:cubicBezTo>
                    <a:pt x="57983" y="62539"/>
                    <a:pt x="57821" y="62442"/>
                    <a:pt x="57658" y="62344"/>
                  </a:cubicBezTo>
                  <a:cubicBezTo>
                    <a:pt x="57652" y="62338"/>
                    <a:pt x="57645" y="62335"/>
                    <a:pt x="57638" y="62335"/>
                  </a:cubicBezTo>
                  <a:cubicBezTo>
                    <a:pt x="57605" y="62335"/>
                    <a:pt x="57566" y="62388"/>
                    <a:pt x="57593" y="62442"/>
                  </a:cubicBezTo>
                  <a:cubicBezTo>
                    <a:pt x="57723" y="62539"/>
                    <a:pt x="57853" y="62669"/>
                    <a:pt x="58016" y="62799"/>
                  </a:cubicBezTo>
                  <a:cubicBezTo>
                    <a:pt x="58146" y="62897"/>
                    <a:pt x="58276" y="62994"/>
                    <a:pt x="58406" y="63092"/>
                  </a:cubicBezTo>
                  <a:cubicBezTo>
                    <a:pt x="58699" y="63287"/>
                    <a:pt x="58959" y="63482"/>
                    <a:pt x="59251" y="63645"/>
                  </a:cubicBezTo>
                  <a:cubicBezTo>
                    <a:pt x="59544" y="63840"/>
                    <a:pt x="59837" y="64002"/>
                    <a:pt x="60162" y="64198"/>
                  </a:cubicBezTo>
                  <a:cubicBezTo>
                    <a:pt x="60259" y="64230"/>
                    <a:pt x="60357" y="64295"/>
                    <a:pt x="60455" y="64360"/>
                  </a:cubicBezTo>
                  <a:cubicBezTo>
                    <a:pt x="60227" y="64295"/>
                    <a:pt x="59999" y="64263"/>
                    <a:pt x="59772" y="64198"/>
                  </a:cubicBezTo>
                  <a:lnTo>
                    <a:pt x="59739" y="64198"/>
                  </a:lnTo>
                  <a:cubicBezTo>
                    <a:pt x="58926" y="64002"/>
                    <a:pt x="58113" y="63775"/>
                    <a:pt x="57300" y="63482"/>
                  </a:cubicBezTo>
                  <a:cubicBezTo>
                    <a:pt x="56520" y="63222"/>
                    <a:pt x="55707" y="62929"/>
                    <a:pt x="54959" y="62637"/>
                  </a:cubicBezTo>
                  <a:cubicBezTo>
                    <a:pt x="54211" y="62311"/>
                    <a:pt x="53463" y="62019"/>
                    <a:pt x="52780" y="61629"/>
                  </a:cubicBezTo>
                  <a:cubicBezTo>
                    <a:pt x="52422" y="61433"/>
                    <a:pt x="52065" y="61206"/>
                    <a:pt x="51739" y="60978"/>
                  </a:cubicBezTo>
                  <a:cubicBezTo>
                    <a:pt x="51479" y="60751"/>
                    <a:pt x="51252" y="60523"/>
                    <a:pt x="51024" y="60295"/>
                  </a:cubicBezTo>
                  <a:cubicBezTo>
                    <a:pt x="51024" y="60165"/>
                    <a:pt x="51056" y="60035"/>
                    <a:pt x="51056" y="59905"/>
                  </a:cubicBezTo>
                  <a:cubicBezTo>
                    <a:pt x="51056" y="59840"/>
                    <a:pt x="50991" y="59775"/>
                    <a:pt x="50926" y="59775"/>
                  </a:cubicBezTo>
                  <a:cubicBezTo>
                    <a:pt x="50861" y="59775"/>
                    <a:pt x="50829" y="59840"/>
                    <a:pt x="50829" y="59905"/>
                  </a:cubicBezTo>
                  <a:cubicBezTo>
                    <a:pt x="50829" y="59970"/>
                    <a:pt x="50829" y="60035"/>
                    <a:pt x="50796" y="60100"/>
                  </a:cubicBezTo>
                  <a:cubicBezTo>
                    <a:pt x="50796" y="60133"/>
                    <a:pt x="50764" y="60165"/>
                    <a:pt x="50796" y="60198"/>
                  </a:cubicBezTo>
                  <a:cubicBezTo>
                    <a:pt x="50796" y="60198"/>
                    <a:pt x="50796" y="60230"/>
                    <a:pt x="50796" y="60230"/>
                  </a:cubicBezTo>
                  <a:cubicBezTo>
                    <a:pt x="50504" y="66832"/>
                    <a:pt x="46504" y="72620"/>
                    <a:pt x="39479" y="76620"/>
                  </a:cubicBezTo>
                  <a:cubicBezTo>
                    <a:pt x="39284" y="76750"/>
                    <a:pt x="39187" y="76783"/>
                    <a:pt x="39154" y="76848"/>
                  </a:cubicBezTo>
                  <a:cubicBezTo>
                    <a:pt x="38992" y="76848"/>
                    <a:pt x="38829" y="76815"/>
                    <a:pt x="38666" y="76815"/>
                  </a:cubicBezTo>
                  <a:cubicBezTo>
                    <a:pt x="38601" y="76783"/>
                    <a:pt x="38504" y="76750"/>
                    <a:pt x="38439" y="76750"/>
                  </a:cubicBezTo>
                  <a:cubicBezTo>
                    <a:pt x="38341" y="76718"/>
                    <a:pt x="38244" y="76685"/>
                    <a:pt x="38179" y="76685"/>
                  </a:cubicBezTo>
                  <a:cubicBezTo>
                    <a:pt x="38114" y="76685"/>
                    <a:pt x="38114" y="76750"/>
                    <a:pt x="38146" y="76783"/>
                  </a:cubicBezTo>
                  <a:cubicBezTo>
                    <a:pt x="38276" y="76913"/>
                    <a:pt x="38471" y="76945"/>
                    <a:pt x="38666" y="76978"/>
                  </a:cubicBezTo>
                  <a:cubicBezTo>
                    <a:pt x="38748" y="76994"/>
                    <a:pt x="38821" y="77002"/>
                    <a:pt x="38894" y="77002"/>
                  </a:cubicBezTo>
                  <a:cubicBezTo>
                    <a:pt x="38967" y="77002"/>
                    <a:pt x="39040" y="76994"/>
                    <a:pt x="39122" y="76978"/>
                  </a:cubicBezTo>
                  <a:cubicBezTo>
                    <a:pt x="39122" y="77010"/>
                    <a:pt x="39154" y="77043"/>
                    <a:pt x="39187" y="77043"/>
                  </a:cubicBezTo>
                  <a:cubicBezTo>
                    <a:pt x="39187" y="77043"/>
                    <a:pt x="39219" y="77075"/>
                    <a:pt x="39219" y="77140"/>
                  </a:cubicBezTo>
                  <a:cubicBezTo>
                    <a:pt x="39219" y="77303"/>
                    <a:pt x="39154" y="77531"/>
                    <a:pt x="38927" y="77726"/>
                  </a:cubicBezTo>
                  <a:lnTo>
                    <a:pt x="38666" y="77921"/>
                  </a:lnTo>
                  <a:cubicBezTo>
                    <a:pt x="38569" y="77888"/>
                    <a:pt x="38471" y="77856"/>
                    <a:pt x="38406" y="77823"/>
                  </a:cubicBezTo>
                  <a:cubicBezTo>
                    <a:pt x="38341" y="77791"/>
                    <a:pt x="38276" y="77758"/>
                    <a:pt x="38244" y="77726"/>
                  </a:cubicBezTo>
                  <a:lnTo>
                    <a:pt x="38146" y="77693"/>
                  </a:lnTo>
                  <a:cubicBezTo>
                    <a:pt x="38146" y="77693"/>
                    <a:pt x="38114" y="77661"/>
                    <a:pt x="38114" y="77661"/>
                  </a:cubicBezTo>
                  <a:lnTo>
                    <a:pt x="38049" y="77661"/>
                  </a:lnTo>
                  <a:cubicBezTo>
                    <a:pt x="38016" y="77661"/>
                    <a:pt x="38016" y="77693"/>
                    <a:pt x="38016" y="77726"/>
                  </a:cubicBezTo>
                  <a:cubicBezTo>
                    <a:pt x="38016" y="77726"/>
                    <a:pt x="38016" y="77758"/>
                    <a:pt x="38016" y="77758"/>
                  </a:cubicBezTo>
                  <a:cubicBezTo>
                    <a:pt x="38016" y="77791"/>
                    <a:pt x="38049" y="77791"/>
                    <a:pt x="38049" y="77823"/>
                  </a:cubicBezTo>
                  <a:cubicBezTo>
                    <a:pt x="38081" y="77856"/>
                    <a:pt x="38114" y="77856"/>
                    <a:pt x="38146" y="77888"/>
                  </a:cubicBezTo>
                  <a:cubicBezTo>
                    <a:pt x="38179" y="77921"/>
                    <a:pt x="38244" y="77953"/>
                    <a:pt x="38309" y="77986"/>
                  </a:cubicBezTo>
                  <a:cubicBezTo>
                    <a:pt x="38374" y="78018"/>
                    <a:pt x="38439" y="78051"/>
                    <a:pt x="38471" y="78051"/>
                  </a:cubicBezTo>
                  <a:cubicBezTo>
                    <a:pt x="38471" y="78083"/>
                    <a:pt x="38471" y="78116"/>
                    <a:pt x="38471" y="78148"/>
                  </a:cubicBezTo>
                  <a:cubicBezTo>
                    <a:pt x="38504" y="78278"/>
                    <a:pt x="38439" y="78441"/>
                    <a:pt x="38341" y="78539"/>
                  </a:cubicBezTo>
                  <a:cubicBezTo>
                    <a:pt x="38262" y="78592"/>
                    <a:pt x="38182" y="78645"/>
                    <a:pt x="38120" y="78645"/>
                  </a:cubicBezTo>
                  <a:cubicBezTo>
                    <a:pt x="38106" y="78645"/>
                    <a:pt x="38093" y="78642"/>
                    <a:pt x="38081" y="78636"/>
                  </a:cubicBezTo>
                  <a:cubicBezTo>
                    <a:pt x="38049" y="78636"/>
                    <a:pt x="37984" y="78636"/>
                    <a:pt x="37951" y="78669"/>
                  </a:cubicBezTo>
                  <a:cubicBezTo>
                    <a:pt x="37853" y="78734"/>
                    <a:pt x="37853" y="78831"/>
                    <a:pt x="38146" y="81368"/>
                  </a:cubicBezTo>
                  <a:cubicBezTo>
                    <a:pt x="38536" y="84620"/>
                    <a:pt x="39154" y="90051"/>
                    <a:pt x="38601" y="91416"/>
                  </a:cubicBezTo>
                  <a:cubicBezTo>
                    <a:pt x="38569" y="91546"/>
                    <a:pt x="38471" y="91644"/>
                    <a:pt x="38309" y="91709"/>
                  </a:cubicBezTo>
                  <a:cubicBezTo>
                    <a:pt x="38146" y="91742"/>
                    <a:pt x="37984" y="91742"/>
                    <a:pt x="37756" y="91742"/>
                  </a:cubicBezTo>
                  <a:cubicBezTo>
                    <a:pt x="37788" y="91677"/>
                    <a:pt x="37821" y="91644"/>
                    <a:pt x="37853" y="91579"/>
                  </a:cubicBezTo>
                  <a:cubicBezTo>
                    <a:pt x="37918" y="91449"/>
                    <a:pt x="37984" y="91351"/>
                    <a:pt x="38016" y="91221"/>
                  </a:cubicBezTo>
                  <a:cubicBezTo>
                    <a:pt x="38114" y="90961"/>
                    <a:pt x="38179" y="90701"/>
                    <a:pt x="38244" y="90441"/>
                  </a:cubicBezTo>
                  <a:cubicBezTo>
                    <a:pt x="38276" y="90148"/>
                    <a:pt x="38309" y="89888"/>
                    <a:pt x="38309" y="89595"/>
                  </a:cubicBezTo>
                  <a:cubicBezTo>
                    <a:pt x="38276" y="89465"/>
                    <a:pt x="38276" y="89335"/>
                    <a:pt x="38276" y="89205"/>
                  </a:cubicBezTo>
                  <a:cubicBezTo>
                    <a:pt x="38244" y="89075"/>
                    <a:pt x="38244" y="88945"/>
                    <a:pt x="38146" y="88815"/>
                  </a:cubicBezTo>
                  <a:cubicBezTo>
                    <a:pt x="38137" y="88806"/>
                    <a:pt x="38124" y="88802"/>
                    <a:pt x="38109" y="88802"/>
                  </a:cubicBezTo>
                  <a:cubicBezTo>
                    <a:pt x="38068" y="88802"/>
                    <a:pt x="38016" y="88832"/>
                    <a:pt x="38016" y="88880"/>
                  </a:cubicBezTo>
                  <a:cubicBezTo>
                    <a:pt x="37984" y="88977"/>
                    <a:pt x="38016" y="89140"/>
                    <a:pt x="38049" y="89238"/>
                  </a:cubicBezTo>
                  <a:cubicBezTo>
                    <a:pt x="38049" y="89368"/>
                    <a:pt x="38049" y="89498"/>
                    <a:pt x="38049" y="89628"/>
                  </a:cubicBezTo>
                  <a:cubicBezTo>
                    <a:pt x="38081" y="89888"/>
                    <a:pt x="38049" y="90148"/>
                    <a:pt x="38016" y="90408"/>
                  </a:cubicBezTo>
                  <a:cubicBezTo>
                    <a:pt x="37951" y="90636"/>
                    <a:pt x="37886" y="90896"/>
                    <a:pt x="37821" y="91124"/>
                  </a:cubicBezTo>
                  <a:cubicBezTo>
                    <a:pt x="37723" y="91319"/>
                    <a:pt x="37626" y="91514"/>
                    <a:pt x="37561" y="91709"/>
                  </a:cubicBezTo>
                  <a:cubicBezTo>
                    <a:pt x="35089" y="91254"/>
                    <a:pt x="29463" y="87416"/>
                    <a:pt x="28715" y="86896"/>
                  </a:cubicBezTo>
                  <a:lnTo>
                    <a:pt x="43089" y="59970"/>
                  </a:lnTo>
                  <a:cubicBezTo>
                    <a:pt x="43252" y="59840"/>
                    <a:pt x="43414" y="59677"/>
                    <a:pt x="43577" y="59547"/>
                  </a:cubicBezTo>
                  <a:cubicBezTo>
                    <a:pt x="43772" y="59385"/>
                    <a:pt x="43967" y="59190"/>
                    <a:pt x="44130" y="59027"/>
                  </a:cubicBezTo>
                  <a:cubicBezTo>
                    <a:pt x="44520" y="58669"/>
                    <a:pt x="44845" y="58279"/>
                    <a:pt x="45203" y="57889"/>
                  </a:cubicBezTo>
                  <a:cubicBezTo>
                    <a:pt x="45853" y="57076"/>
                    <a:pt x="46471" y="56230"/>
                    <a:pt x="46991" y="55320"/>
                  </a:cubicBezTo>
                  <a:cubicBezTo>
                    <a:pt x="47122" y="55060"/>
                    <a:pt x="47252" y="54832"/>
                    <a:pt x="47382" y="54572"/>
                  </a:cubicBezTo>
                  <a:cubicBezTo>
                    <a:pt x="47447" y="54442"/>
                    <a:pt x="47512" y="54312"/>
                    <a:pt x="47577" y="54182"/>
                  </a:cubicBezTo>
                  <a:cubicBezTo>
                    <a:pt x="47609" y="54084"/>
                    <a:pt x="47674" y="53986"/>
                    <a:pt x="47707" y="53889"/>
                  </a:cubicBezTo>
                  <a:close/>
                  <a:moveTo>
                    <a:pt x="23090" y="115221"/>
                  </a:moveTo>
                  <a:cubicBezTo>
                    <a:pt x="23187" y="115448"/>
                    <a:pt x="23285" y="115676"/>
                    <a:pt x="23415" y="115904"/>
                  </a:cubicBezTo>
                  <a:cubicBezTo>
                    <a:pt x="23285" y="116034"/>
                    <a:pt x="23220" y="116196"/>
                    <a:pt x="23122" y="116326"/>
                  </a:cubicBezTo>
                  <a:cubicBezTo>
                    <a:pt x="22992" y="116489"/>
                    <a:pt x="22894" y="116651"/>
                    <a:pt x="22764" y="116782"/>
                  </a:cubicBezTo>
                  <a:cubicBezTo>
                    <a:pt x="22569" y="117107"/>
                    <a:pt x="22309" y="117432"/>
                    <a:pt x="22146" y="117790"/>
                  </a:cubicBezTo>
                  <a:cubicBezTo>
                    <a:pt x="22123" y="117837"/>
                    <a:pt x="22151" y="117867"/>
                    <a:pt x="22181" y="117867"/>
                  </a:cubicBezTo>
                  <a:cubicBezTo>
                    <a:pt x="22192" y="117867"/>
                    <a:pt x="22203" y="117863"/>
                    <a:pt x="22212" y="117855"/>
                  </a:cubicBezTo>
                  <a:cubicBezTo>
                    <a:pt x="22504" y="117595"/>
                    <a:pt x="22732" y="117237"/>
                    <a:pt x="22927" y="116944"/>
                  </a:cubicBezTo>
                  <a:cubicBezTo>
                    <a:pt x="23057" y="116782"/>
                    <a:pt x="23155" y="116619"/>
                    <a:pt x="23252" y="116456"/>
                  </a:cubicBezTo>
                  <a:cubicBezTo>
                    <a:pt x="23350" y="116359"/>
                    <a:pt x="23415" y="116229"/>
                    <a:pt x="23512" y="116131"/>
                  </a:cubicBezTo>
                  <a:cubicBezTo>
                    <a:pt x="24650" y="118570"/>
                    <a:pt x="25756" y="120977"/>
                    <a:pt x="26797" y="123155"/>
                  </a:cubicBezTo>
                  <a:cubicBezTo>
                    <a:pt x="24000" y="126342"/>
                    <a:pt x="19838" y="131090"/>
                    <a:pt x="19610" y="131253"/>
                  </a:cubicBezTo>
                  <a:lnTo>
                    <a:pt x="19610" y="131285"/>
                  </a:lnTo>
                  <a:cubicBezTo>
                    <a:pt x="19600" y="131290"/>
                    <a:pt x="19587" y="131292"/>
                    <a:pt x="19571" y="131292"/>
                  </a:cubicBezTo>
                  <a:cubicBezTo>
                    <a:pt x="19262" y="131292"/>
                    <a:pt x="17806" y="130419"/>
                    <a:pt x="16878" y="129399"/>
                  </a:cubicBezTo>
                  <a:cubicBezTo>
                    <a:pt x="16878" y="129367"/>
                    <a:pt x="16878" y="129367"/>
                    <a:pt x="16878" y="129367"/>
                  </a:cubicBezTo>
                  <a:cubicBezTo>
                    <a:pt x="17041" y="129009"/>
                    <a:pt x="17138" y="128651"/>
                    <a:pt x="17269" y="128261"/>
                  </a:cubicBezTo>
                  <a:cubicBezTo>
                    <a:pt x="17334" y="128098"/>
                    <a:pt x="17399" y="127903"/>
                    <a:pt x="17431" y="127708"/>
                  </a:cubicBezTo>
                  <a:cubicBezTo>
                    <a:pt x="17496" y="127578"/>
                    <a:pt x="17594" y="127350"/>
                    <a:pt x="17529" y="127220"/>
                  </a:cubicBezTo>
                  <a:cubicBezTo>
                    <a:pt x="17529" y="127182"/>
                    <a:pt x="17506" y="127166"/>
                    <a:pt x="17481" y="127166"/>
                  </a:cubicBezTo>
                  <a:cubicBezTo>
                    <a:pt x="17464" y="127166"/>
                    <a:pt x="17445" y="127174"/>
                    <a:pt x="17431" y="127188"/>
                  </a:cubicBezTo>
                  <a:cubicBezTo>
                    <a:pt x="17366" y="127220"/>
                    <a:pt x="17334" y="127318"/>
                    <a:pt x="17301" y="127383"/>
                  </a:cubicBezTo>
                  <a:cubicBezTo>
                    <a:pt x="17269" y="127480"/>
                    <a:pt x="17269" y="127578"/>
                    <a:pt x="17236" y="127643"/>
                  </a:cubicBezTo>
                  <a:cubicBezTo>
                    <a:pt x="17171" y="127838"/>
                    <a:pt x="17106" y="128001"/>
                    <a:pt x="17073" y="128196"/>
                  </a:cubicBezTo>
                  <a:cubicBezTo>
                    <a:pt x="16943" y="128554"/>
                    <a:pt x="16813" y="128911"/>
                    <a:pt x="16748" y="129269"/>
                  </a:cubicBezTo>
                  <a:cubicBezTo>
                    <a:pt x="16683" y="129171"/>
                    <a:pt x="16618" y="129074"/>
                    <a:pt x="16553" y="129009"/>
                  </a:cubicBezTo>
                  <a:cubicBezTo>
                    <a:pt x="16390" y="128781"/>
                    <a:pt x="16390" y="127676"/>
                    <a:pt x="19545" y="121627"/>
                  </a:cubicBezTo>
                  <a:cubicBezTo>
                    <a:pt x="21041" y="118765"/>
                    <a:pt x="22634" y="115969"/>
                    <a:pt x="23090" y="115221"/>
                  </a:cubicBezTo>
                  <a:close/>
                  <a:moveTo>
                    <a:pt x="16260" y="128781"/>
                  </a:moveTo>
                  <a:cubicBezTo>
                    <a:pt x="16260" y="129009"/>
                    <a:pt x="16325" y="129106"/>
                    <a:pt x="16358" y="129139"/>
                  </a:cubicBezTo>
                  <a:cubicBezTo>
                    <a:pt x="17041" y="130049"/>
                    <a:pt x="18374" y="131090"/>
                    <a:pt x="19187" y="131415"/>
                  </a:cubicBezTo>
                  <a:cubicBezTo>
                    <a:pt x="19187" y="131415"/>
                    <a:pt x="19155" y="131448"/>
                    <a:pt x="19155" y="131480"/>
                  </a:cubicBezTo>
                  <a:cubicBezTo>
                    <a:pt x="19155" y="131513"/>
                    <a:pt x="19155" y="131578"/>
                    <a:pt x="19155" y="131610"/>
                  </a:cubicBezTo>
                  <a:cubicBezTo>
                    <a:pt x="19122" y="131643"/>
                    <a:pt x="19122" y="131708"/>
                    <a:pt x="19122" y="131740"/>
                  </a:cubicBezTo>
                  <a:lnTo>
                    <a:pt x="19090" y="131740"/>
                  </a:lnTo>
                  <a:cubicBezTo>
                    <a:pt x="18960" y="131773"/>
                    <a:pt x="18829" y="131806"/>
                    <a:pt x="18732" y="131838"/>
                  </a:cubicBezTo>
                  <a:cubicBezTo>
                    <a:pt x="18634" y="131806"/>
                    <a:pt x="18537" y="131773"/>
                    <a:pt x="18472" y="131773"/>
                  </a:cubicBezTo>
                  <a:cubicBezTo>
                    <a:pt x="18342" y="131708"/>
                    <a:pt x="18212" y="131675"/>
                    <a:pt x="18082" y="131610"/>
                  </a:cubicBezTo>
                  <a:cubicBezTo>
                    <a:pt x="17854" y="131480"/>
                    <a:pt x="17626" y="131350"/>
                    <a:pt x="17399" y="131188"/>
                  </a:cubicBezTo>
                  <a:cubicBezTo>
                    <a:pt x="16976" y="130862"/>
                    <a:pt x="16618" y="130472"/>
                    <a:pt x="16325" y="129984"/>
                  </a:cubicBezTo>
                  <a:cubicBezTo>
                    <a:pt x="16195" y="129724"/>
                    <a:pt x="16065" y="129432"/>
                    <a:pt x="15968" y="129171"/>
                  </a:cubicBezTo>
                  <a:cubicBezTo>
                    <a:pt x="15968" y="129139"/>
                    <a:pt x="15935" y="129139"/>
                    <a:pt x="15935" y="129139"/>
                  </a:cubicBezTo>
                  <a:cubicBezTo>
                    <a:pt x="15935" y="129106"/>
                    <a:pt x="15935" y="129074"/>
                    <a:pt x="15935" y="129041"/>
                  </a:cubicBezTo>
                  <a:cubicBezTo>
                    <a:pt x="15903" y="129009"/>
                    <a:pt x="15903" y="128976"/>
                    <a:pt x="15903" y="128976"/>
                  </a:cubicBezTo>
                  <a:cubicBezTo>
                    <a:pt x="15935" y="128944"/>
                    <a:pt x="15968" y="128944"/>
                    <a:pt x="15968" y="128944"/>
                  </a:cubicBezTo>
                  <a:cubicBezTo>
                    <a:pt x="16000" y="128911"/>
                    <a:pt x="16065" y="128911"/>
                    <a:pt x="16098" y="128879"/>
                  </a:cubicBezTo>
                  <a:cubicBezTo>
                    <a:pt x="16130" y="128846"/>
                    <a:pt x="16163" y="128846"/>
                    <a:pt x="16228" y="128814"/>
                  </a:cubicBezTo>
                  <a:lnTo>
                    <a:pt x="16260" y="128781"/>
                  </a:lnTo>
                  <a:close/>
                  <a:moveTo>
                    <a:pt x="19382" y="78636"/>
                  </a:moveTo>
                  <a:cubicBezTo>
                    <a:pt x="19773" y="78701"/>
                    <a:pt x="20163" y="78766"/>
                    <a:pt x="20520" y="78896"/>
                  </a:cubicBezTo>
                  <a:cubicBezTo>
                    <a:pt x="20943" y="78994"/>
                    <a:pt x="21366" y="79157"/>
                    <a:pt x="21756" y="79319"/>
                  </a:cubicBezTo>
                  <a:cubicBezTo>
                    <a:pt x="22537" y="79644"/>
                    <a:pt x="23285" y="80067"/>
                    <a:pt x="24065" y="80490"/>
                  </a:cubicBezTo>
                  <a:cubicBezTo>
                    <a:pt x="24813" y="80880"/>
                    <a:pt x="25561" y="81270"/>
                    <a:pt x="26374" y="81530"/>
                  </a:cubicBezTo>
                  <a:cubicBezTo>
                    <a:pt x="27118" y="81798"/>
                    <a:pt x="27863" y="81957"/>
                    <a:pt x="28632" y="81957"/>
                  </a:cubicBezTo>
                  <a:cubicBezTo>
                    <a:pt x="28703" y="81957"/>
                    <a:pt x="28774" y="81956"/>
                    <a:pt x="28846" y="81953"/>
                  </a:cubicBezTo>
                  <a:cubicBezTo>
                    <a:pt x="29724" y="81953"/>
                    <a:pt x="30569" y="81758"/>
                    <a:pt x="31350" y="81400"/>
                  </a:cubicBezTo>
                  <a:lnTo>
                    <a:pt x="31350" y="81400"/>
                  </a:lnTo>
                  <a:lnTo>
                    <a:pt x="28423" y="86864"/>
                  </a:lnTo>
                  <a:cubicBezTo>
                    <a:pt x="28390" y="86929"/>
                    <a:pt x="28423" y="86994"/>
                    <a:pt x="28455" y="87026"/>
                  </a:cubicBezTo>
                  <a:cubicBezTo>
                    <a:pt x="28650" y="87156"/>
                    <a:pt x="31187" y="88945"/>
                    <a:pt x="33723" y="90311"/>
                  </a:cubicBezTo>
                  <a:cubicBezTo>
                    <a:pt x="33723" y="90441"/>
                    <a:pt x="33756" y="90571"/>
                    <a:pt x="33788" y="90668"/>
                  </a:cubicBezTo>
                  <a:cubicBezTo>
                    <a:pt x="33821" y="90798"/>
                    <a:pt x="33854" y="90896"/>
                    <a:pt x="33919" y="90994"/>
                  </a:cubicBezTo>
                  <a:cubicBezTo>
                    <a:pt x="33951" y="91124"/>
                    <a:pt x="34016" y="91221"/>
                    <a:pt x="34049" y="91351"/>
                  </a:cubicBezTo>
                  <a:cubicBezTo>
                    <a:pt x="34114" y="91449"/>
                    <a:pt x="34179" y="91546"/>
                    <a:pt x="34276" y="91611"/>
                  </a:cubicBezTo>
                  <a:cubicBezTo>
                    <a:pt x="34285" y="91620"/>
                    <a:pt x="34296" y="91624"/>
                    <a:pt x="34308" y="91624"/>
                  </a:cubicBezTo>
                  <a:cubicBezTo>
                    <a:pt x="34339" y="91624"/>
                    <a:pt x="34374" y="91594"/>
                    <a:pt x="34374" y="91546"/>
                  </a:cubicBezTo>
                  <a:cubicBezTo>
                    <a:pt x="34341" y="91449"/>
                    <a:pt x="34276" y="91351"/>
                    <a:pt x="34244" y="91254"/>
                  </a:cubicBezTo>
                  <a:cubicBezTo>
                    <a:pt x="34179" y="91124"/>
                    <a:pt x="34146" y="91026"/>
                    <a:pt x="34081" y="90929"/>
                  </a:cubicBezTo>
                  <a:cubicBezTo>
                    <a:pt x="34049" y="90831"/>
                    <a:pt x="34016" y="90733"/>
                    <a:pt x="33984" y="90636"/>
                  </a:cubicBezTo>
                  <a:cubicBezTo>
                    <a:pt x="33951" y="90571"/>
                    <a:pt x="33951" y="90506"/>
                    <a:pt x="33919" y="90441"/>
                  </a:cubicBezTo>
                  <a:lnTo>
                    <a:pt x="33919" y="90441"/>
                  </a:lnTo>
                  <a:cubicBezTo>
                    <a:pt x="35284" y="91156"/>
                    <a:pt x="36585" y="91774"/>
                    <a:pt x="37528" y="91937"/>
                  </a:cubicBezTo>
                  <a:cubicBezTo>
                    <a:pt x="37561" y="93335"/>
                    <a:pt x="37723" y="109920"/>
                    <a:pt x="36975" y="111774"/>
                  </a:cubicBezTo>
                  <a:cubicBezTo>
                    <a:pt x="36325" y="113465"/>
                    <a:pt x="34244" y="115676"/>
                    <a:pt x="33691" y="116229"/>
                  </a:cubicBezTo>
                  <a:cubicBezTo>
                    <a:pt x="32488" y="112294"/>
                    <a:pt x="31317" y="108522"/>
                    <a:pt x="30537" y="105985"/>
                  </a:cubicBezTo>
                  <a:cubicBezTo>
                    <a:pt x="30537" y="105822"/>
                    <a:pt x="30569" y="105627"/>
                    <a:pt x="30569" y="105432"/>
                  </a:cubicBezTo>
                  <a:cubicBezTo>
                    <a:pt x="30569" y="105335"/>
                    <a:pt x="30569" y="105237"/>
                    <a:pt x="30569" y="105140"/>
                  </a:cubicBezTo>
                  <a:cubicBezTo>
                    <a:pt x="30569" y="105042"/>
                    <a:pt x="30569" y="104944"/>
                    <a:pt x="30537" y="104879"/>
                  </a:cubicBezTo>
                  <a:cubicBezTo>
                    <a:pt x="30520" y="104847"/>
                    <a:pt x="30496" y="104831"/>
                    <a:pt x="30476" y="104831"/>
                  </a:cubicBezTo>
                  <a:cubicBezTo>
                    <a:pt x="30455" y="104831"/>
                    <a:pt x="30439" y="104847"/>
                    <a:pt x="30439" y="104879"/>
                  </a:cubicBezTo>
                  <a:cubicBezTo>
                    <a:pt x="30374" y="104944"/>
                    <a:pt x="30406" y="105042"/>
                    <a:pt x="30374" y="105140"/>
                  </a:cubicBezTo>
                  <a:cubicBezTo>
                    <a:pt x="30374" y="105237"/>
                    <a:pt x="30374" y="105335"/>
                    <a:pt x="30374" y="105432"/>
                  </a:cubicBezTo>
                  <a:lnTo>
                    <a:pt x="30374" y="105465"/>
                  </a:lnTo>
                  <a:cubicBezTo>
                    <a:pt x="29919" y="104034"/>
                    <a:pt x="29626" y="103091"/>
                    <a:pt x="29561" y="102863"/>
                  </a:cubicBezTo>
                  <a:cubicBezTo>
                    <a:pt x="29496" y="102440"/>
                    <a:pt x="28423" y="95937"/>
                    <a:pt x="26276" y="92002"/>
                  </a:cubicBezTo>
                  <a:cubicBezTo>
                    <a:pt x="26342" y="91969"/>
                    <a:pt x="26342" y="91904"/>
                    <a:pt x="26342" y="91839"/>
                  </a:cubicBezTo>
                  <a:cubicBezTo>
                    <a:pt x="26374" y="91742"/>
                    <a:pt x="26374" y="91677"/>
                    <a:pt x="26407" y="91611"/>
                  </a:cubicBezTo>
                  <a:cubicBezTo>
                    <a:pt x="26439" y="91449"/>
                    <a:pt x="26472" y="91319"/>
                    <a:pt x="26504" y="91156"/>
                  </a:cubicBezTo>
                  <a:cubicBezTo>
                    <a:pt x="26569" y="90994"/>
                    <a:pt x="26602" y="90864"/>
                    <a:pt x="26667" y="90701"/>
                  </a:cubicBezTo>
                  <a:cubicBezTo>
                    <a:pt x="26699" y="90571"/>
                    <a:pt x="26797" y="90408"/>
                    <a:pt x="26764" y="90278"/>
                  </a:cubicBezTo>
                  <a:cubicBezTo>
                    <a:pt x="26764" y="90231"/>
                    <a:pt x="26729" y="90200"/>
                    <a:pt x="26698" y="90200"/>
                  </a:cubicBezTo>
                  <a:cubicBezTo>
                    <a:pt x="26686" y="90200"/>
                    <a:pt x="26675" y="90204"/>
                    <a:pt x="26667" y="90213"/>
                  </a:cubicBezTo>
                  <a:cubicBezTo>
                    <a:pt x="26537" y="90311"/>
                    <a:pt x="26504" y="90506"/>
                    <a:pt x="26439" y="90636"/>
                  </a:cubicBezTo>
                  <a:cubicBezTo>
                    <a:pt x="26407" y="90798"/>
                    <a:pt x="26342" y="90961"/>
                    <a:pt x="26309" y="91091"/>
                  </a:cubicBezTo>
                  <a:cubicBezTo>
                    <a:pt x="26276" y="91254"/>
                    <a:pt x="26211" y="91416"/>
                    <a:pt x="26179" y="91546"/>
                  </a:cubicBezTo>
                  <a:cubicBezTo>
                    <a:pt x="26179" y="91644"/>
                    <a:pt x="26146" y="91709"/>
                    <a:pt x="26146" y="91807"/>
                  </a:cubicBezTo>
                  <a:cubicBezTo>
                    <a:pt x="25724" y="91059"/>
                    <a:pt x="25236" y="90408"/>
                    <a:pt x="24748" y="89920"/>
                  </a:cubicBezTo>
                  <a:cubicBezTo>
                    <a:pt x="24716" y="89904"/>
                    <a:pt x="24683" y="89896"/>
                    <a:pt x="24650" y="89896"/>
                  </a:cubicBezTo>
                  <a:cubicBezTo>
                    <a:pt x="24618" y="89896"/>
                    <a:pt x="24585" y="89904"/>
                    <a:pt x="24553" y="89920"/>
                  </a:cubicBezTo>
                  <a:cubicBezTo>
                    <a:pt x="24520" y="89986"/>
                    <a:pt x="24520" y="90051"/>
                    <a:pt x="24585" y="90083"/>
                  </a:cubicBezTo>
                  <a:cubicBezTo>
                    <a:pt x="27740" y="93042"/>
                    <a:pt x="29301" y="102798"/>
                    <a:pt x="29333" y="102896"/>
                  </a:cubicBezTo>
                  <a:lnTo>
                    <a:pt x="29333" y="102928"/>
                  </a:lnTo>
                  <a:cubicBezTo>
                    <a:pt x="30471" y="106635"/>
                    <a:pt x="32032" y="111643"/>
                    <a:pt x="33496" y="116489"/>
                  </a:cubicBezTo>
                  <a:cubicBezTo>
                    <a:pt x="33496" y="116489"/>
                    <a:pt x="33496" y="116489"/>
                    <a:pt x="33496" y="116521"/>
                  </a:cubicBezTo>
                  <a:cubicBezTo>
                    <a:pt x="35935" y="124586"/>
                    <a:pt x="38179" y="132228"/>
                    <a:pt x="38114" y="132879"/>
                  </a:cubicBezTo>
                  <a:cubicBezTo>
                    <a:pt x="38081" y="133074"/>
                    <a:pt x="37984" y="133269"/>
                    <a:pt x="37756" y="133432"/>
                  </a:cubicBezTo>
                  <a:cubicBezTo>
                    <a:pt x="37107" y="133941"/>
                    <a:pt x="35616" y="134137"/>
                    <a:pt x="34307" y="134137"/>
                  </a:cubicBezTo>
                  <a:cubicBezTo>
                    <a:pt x="33779" y="134137"/>
                    <a:pt x="33280" y="134105"/>
                    <a:pt x="32878" y="134049"/>
                  </a:cubicBezTo>
                  <a:cubicBezTo>
                    <a:pt x="32813" y="134017"/>
                    <a:pt x="32488" y="133822"/>
                    <a:pt x="31252" y="131610"/>
                  </a:cubicBezTo>
                  <a:cubicBezTo>
                    <a:pt x="30471" y="130147"/>
                    <a:pt x="29431" y="128098"/>
                    <a:pt x="28098" y="125302"/>
                  </a:cubicBezTo>
                  <a:cubicBezTo>
                    <a:pt x="27740" y="124619"/>
                    <a:pt x="27415" y="123871"/>
                    <a:pt x="27057" y="123123"/>
                  </a:cubicBezTo>
                  <a:cubicBezTo>
                    <a:pt x="25821" y="120586"/>
                    <a:pt x="24520" y="117790"/>
                    <a:pt x="23187" y="114895"/>
                  </a:cubicBezTo>
                  <a:cubicBezTo>
                    <a:pt x="22049" y="112424"/>
                    <a:pt x="20878" y="109855"/>
                    <a:pt x="19707" y="107318"/>
                  </a:cubicBezTo>
                  <a:cubicBezTo>
                    <a:pt x="16325" y="99969"/>
                    <a:pt x="13139" y="93010"/>
                    <a:pt x="11643" y="90246"/>
                  </a:cubicBezTo>
                  <a:cubicBezTo>
                    <a:pt x="8228" y="83872"/>
                    <a:pt x="8358" y="80913"/>
                    <a:pt x="8423" y="80295"/>
                  </a:cubicBezTo>
                  <a:cubicBezTo>
                    <a:pt x="8456" y="80295"/>
                    <a:pt x="8521" y="80295"/>
                    <a:pt x="8553" y="80327"/>
                  </a:cubicBezTo>
                  <a:cubicBezTo>
                    <a:pt x="10830" y="81010"/>
                    <a:pt x="13106" y="81368"/>
                    <a:pt x="14895" y="81400"/>
                  </a:cubicBezTo>
                  <a:lnTo>
                    <a:pt x="15090" y="81400"/>
                  </a:lnTo>
                  <a:cubicBezTo>
                    <a:pt x="15057" y="82051"/>
                    <a:pt x="14830" y="82701"/>
                    <a:pt x="14407" y="83221"/>
                  </a:cubicBezTo>
                  <a:cubicBezTo>
                    <a:pt x="14017" y="83709"/>
                    <a:pt x="13464" y="84067"/>
                    <a:pt x="12846" y="84295"/>
                  </a:cubicBezTo>
                  <a:cubicBezTo>
                    <a:pt x="12788" y="84324"/>
                    <a:pt x="12807" y="84430"/>
                    <a:pt x="12881" y="84430"/>
                  </a:cubicBezTo>
                  <a:cubicBezTo>
                    <a:pt x="12890" y="84430"/>
                    <a:pt x="12900" y="84428"/>
                    <a:pt x="12911" y="84425"/>
                  </a:cubicBezTo>
                  <a:cubicBezTo>
                    <a:pt x="13984" y="84197"/>
                    <a:pt x="14830" y="83352"/>
                    <a:pt x="15155" y="82278"/>
                  </a:cubicBezTo>
                  <a:cubicBezTo>
                    <a:pt x="15252" y="81986"/>
                    <a:pt x="15317" y="81693"/>
                    <a:pt x="15317" y="81368"/>
                  </a:cubicBezTo>
                  <a:cubicBezTo>
                    <a:pt x="16911" y="81303"/>
                    <a:pt x="17984" y="80913"/>
                    <a:pt x="18472" y="80197"/>
                  </a:cubicBezTo>
                  <a:cubicBezTo>
                    <a:pt x="18667" y="79872"/>
                    <a:pt x="18992" y="79319"/>
                    <a:pt x="19382" y="78636"/>
                  </a:cubicBezTo>
                  <a:close/>
                  <a:moveTo>
                    <a:pt x="38081" y="133497"/>
                  </a:moveTo>
                  <a:cubicBezTo>
                    <a:pt x="38081" y="133497"/>
                    <a:pt x="38081" y="133529"/>
                    <a:pt x="38081" y="133562"/>
                  </a:cubicBezTo>
                  <a:cubicBezTo>
                    <a:pt x="38114" y="133659"/>
                    <a:pt x="38146" y="133724"/>
                    <a:pt x="38179" y="133822"/>
                  </a:cubicBezTo>
                  <a:cubicBezTo>
                    <a:pt x="38211" y="133919"/>
                    <a:pt x="38244" y="134017"/>
                    <a:pt x="38309" y="134082"/>
                  </a:cubicBezTo>
                  <a:cubicBezTo>
                    <a:pt x="38309" y="134114"/>
                    <a:pt x="38341" y="134179"/>
                    <a:pt x="38374" y="134212"/>
                  </a:cubicBezTo>
                  <a:cubicBezTo>
                    <a:pt x="38374" y="134244"/>
                    <a:pt x="38406" y="134277"/>
                    <a:pt x="38439" y="134310"/>
                  </a:cubicBezTo>
                  <a:cubicBezTo>
                    <a:pt x="38374" y="134342"/>
                    <a:pt x="38276" y="134407"/>
                    <a:pt x="38211" y="134440"/>
                  </a:cubicBezTo>
                  <a:cubicBezTo>
                    <a:pt x="37886" y="134602"/>
                    <a:pt x="37561" y="134635"/>
                    <a:pt x="37236" y="134700"/>
                  </a:cubicBezTo>
                  <a:cubicBezTo>
                    <a:pt x="36878" y="134765"/>
                    <a:pt x="36520" y="134765"/>
                    <a:pt x="36162" y="134797"/>
                  </a:cubicBezTo>
                  <a:lnTo>
                    <a:pt x="35610" y="134797"/>
                  </a:lnTo>
                  <a:cubicBezTo>
                    <a:pt x="35523" y="134797"/>
                    <a:pt x="35436" y="134783"/>
                    <a:pt x="35340" y="134783"/>
                  </a:cubicBezTo>
                  <a:cubicBezTo>
                    <a:pt x="35292" y="134783"/>
                    <a:pt x="35241" y="134786"/>
                    <a:pt x="35187" y="134797"/>
                  </a:cubicBezTo>
                  <a:cubicBezTo>
                    <a:pt x="35187" y="134602"/>
                    <a:pt x="35089" y="134472"/>
                    <a:pt x="34959" y="134375"/>
                  </a:cubicBezTo>
                  <a:cubicBezTo>
                    <a:pt x="36097" y="134310"/>
                    <a:pt x="37301" y="134114"/>
                    <a:pt x="37918" y="133627"/>
                  </a:cubicBezTo>
                  <a:cubicBezTo>
                    <a:pt x="37984" y="133594"/>
                    <a:pt x="38016" y="133529"/>
                    <a:pt x="38081" y="133497"/>
                  </a:cubicBezTo>
                  <a:close/>
                  <a:moveTo>
                    <a:pt x="15578" y="128911"/>
                  </a:moveTo>
                  <a:cubicBezTo>
                    <a:pt x="15610" y="128944"/>
                    <a:pt x="15643" y="128944"/>
                    <a:pt x="15675" y="128944"/>
                  </a:cubicBezTo>
                  <a:lnTo>
                    <a:pt x="15708" y="128944"/>
                  </a:lnTo>
                  <a:cubicBezTo>
                    <a:pt x="15708" y="128976"/>
                    <a:pt x="15740" y="129041"/>
                    <a:pt x="15740" y="129106"/>
                  </a:cubicBezTo>
                  <a:cubicBezTo>
                    <a:pt x="15740" y="129171"/>
                    <a:pt x="15740" y="129204"/>
                    <a:pt x="15773" y="129236"/>
                  </a:cubicBezTo>
                  <a:cubicBezTo>
                    <a:pt x="15773" y="129269"/>
                    <a:pt x="15773" y="129302"/>
                    <a:pt x="15773" y="129302"/>
                  </a:cubicBezTo>
                  <a:cubicBezTo>
                    <a:pt x="15805" y="129334"/>
                    <a:pt x="15805" y="129367"/>
                    <a:pt x="15838" y="129399"/>
                  </a:cubicBezTo>
                  <a:cubicBezTo>
                    <a:pt x="15838" y="129399"/>
                    <a:pt x="15870" y="129432"/>
                    <a:pt x="15870" y="129432"/>
                  </a:cubicBezTo>
                  <a:cubicBezTo>
                    <a:pt x="15935" y="129627"/>
                    <a:pt x="16000" y="129822"/>
                    <a:pt x="16098" y="130017"/>
                  </a:cubicBezTo>
                  <a:cubicBezTo>
                    <a:pt x="16228" y="130277"/>
                    <a:pt x="16390" y="130505"/>
                    <a:pt x="16586" y="130732"/>
                  </a:cubicBezTo>
                  <a:cubicBezTo>
                    <a:pt x="16911" y="131155"/>
                    <a:pt x="17366" y="131545"/>
                    <a:pt x="17886" y="131806"/>
                  </a:cubicBezTo>
                  <a:cubicBezTo>
                    <a:pt x="18016" y="131871"/>
                    <a:pt x="18179" y="131936"/>
                    <a:pt x="18309" y="132001"/>
                  </a:cubicBezTo>
                  <a:cubicBezTo>
                    <a:pt x="18374" y="132001"/>
                    <a:pt x="18407" y="132033"/>
                    <a:pt x="18472" y="132066"/>
                  </a:cubicBezTo>
                  <a:cubicBezTo>
                    <a:pt x="18439" y="132098"/>
                    <a:pt x="18407" y="132131"/>
                    <a:pt x="18407" y="132196"/>
                  </a:cubicBezTo>
                  <a:cubicBezTo>
                    <a:pt x="18277" y="132488"/>
                    <a:pt x="18504" y="132814"/>
                    <a:pt x="18472" y="133106"/>
                  </a:cubicBezTo>
                  <a:cubicBezTo>
                    <a:pt x="18452" y="133147"/>
                    <a:pt x="18494" y="133174"/>
                    <a:pt x="18529" y="133174"/>
                  </a:cubicBezTo>
                  <a:cubicBezTo>
                    <a:pt x="18550" y="133174"/>
                    <a:pt x="18569" y="133164"/>
                    <a:pt x="18569" y="133139"/>
                  </a:cubicBezTo>
                  <a:cubicBezTo>
                    <a:pt x="18634" y="132879"/>
                    <a:pt x="18537" y="132651"/>
                    <a:pt x="18504" y="132423"/>
                  </a:cubicBezTo>
                  <a:cubicBezTo>
                    <a:pt x="18504" y="132261"/>
                    <a:pt x="18569" y="132163"/>
                    <a:pt x="18667" y="132098"/>
                  </a:cubicBezTo>
                  <a:lnTo>
                    <a:pt x="18764" y="132098"/>
                  </a:lnTo>
                  <a:cubicBezTo>
                    <a:pt x="18829" y="132098"/>
                    <a:pt x="18829" y="132066"/>
                    <a:pt x="18862" y="132033"/>
                  </a:cubicBezTo>
                  <a:cubicBezTo>
                    <a:pt x="18895" y="132001"/>
                    <a:pt x="18960" y="132001"/>
                    <a:pt x="18992" y="132001"/>
                  </a:cubicBezTo>
                  <a:cubicBezTo>
                    <a:pt x="19048" y="131994"/>
                    <a:pt x="19105" y="131992"/>
                    <a:pt x="19163" y="131992"/>
                  </a:cubicBezTo>
                  <a:cubicBezTo>
                    <a:pt x="19408" y="131992"/>
                    <a:pt x="19666" y="132039"/>
                    <a:pt x="19903" y="132066"/>
                  </a:cubicBezTo>
                  <a:lnTo>
                    <a:pt x="19903" y="132033"/>
                  </a:lnTo>
                  <a:cubicBezTo>
                    <a:pt x="20065" y="132066"/>
                    <a:pt x="20195" y="132098"/>
                    <a:pt x="20325" y="132131"/>
                  </a:cubicBezTo>
                  <a:cubicBezTo>
                    <a:pt x="20390" y="132131"/>
                    <a:pt x="20455" y="132163"/>
                    <a:pt x="20488" y="132228"/>
                  </a:cubicBezTo>
                  <a:cubicBezTo>
                    <a:pt x="20520" y="132261"/>
                    <a:pt x="20488" y="132293"/>
                    <a:pt x="20488" y="132358"/>
                  </a:cubicBezTo>
                  <a:cubicBezTo>
                    <a:pt x="20455" y="132423"/>
                    <a:pt x="20488" y="132488"/>
                    <a:pt x="20553" y="132488"/>
                  </a:cubicBezTo>
                  <a:cubicBezTo>
                    <a:pt x="20553" y="132619"/>
                    <a:pt x="20586" y="132749"/>
                    <a:pt x="20618" y="132846"/>
                  </a:cubicBezTo>
                  <a:cubicBezTo>
                    <a:pt x="20683" y="133106"/>
                    <a:pt x="20781" y="133334"/>
                    <a:pt x="20911" y="133562"/>
                  </a:cubicBezTo>
                  <a:cubicBezTo>
                    <a:pt x="21008" y="133789"/>
                    <a:pt x="21171" y="133984"/>
                    <a:pt x="21333" y="134179"/>
                  </a:cubicBezTo>
                  <a:cubicBezTo>
                    <a:pt x="21431" y="134277"/>
                    <a:pt x="21529" y="134342"/>
                    <a:pt x="21626" y="134440"/>
                  </a:cubicBezTo>
                  <a:cubicBezTo>
                    <a:pt x="21626" y="134440"/>
                    <a:pt x="21659" y="134472"/>
                    <a:pt x="21691" y="134472"/>
                  </a:cubicBezTo>
                  <a:cubicBezTo>
                    <a:pt x="21659" y="134505"/>
                    <a:pt x="21659" y="134537"/>
                    <a:pt x="21691" y="134570"/>
                  </a:cubicBezTo>
                  <a:cubicBezTo>
                    <a:pt x="21756" y="134732"/>
                    <a:pt x="21951" y="134862"/>
                    <a:pt x="22081" y="134992"/>
                  </a:cubicBezTo>
                  <a:lnTo>
                    <a:pt x="22537" y="135415"/>
                  </a:lnTo>
                  <a:cubicBezTo>
                    <a:pt x="22569" y="135448"/>
                    <a:pt x="22602" y="135480"/>
                    <a:pt x="22634" y="135513"/>
                  </a:cubicBezTo>
                  <a:lnTo>
                    <a:pt x="22244" y="135513"/>
                  </a:lnTo>
                  <a:cubicBezTo>
                    <a:pt x="22049" y="135513"/>
                    <a:pt x="21821" y="135545"/>
                    <a:pt x="21626" y="135578"/>
                  </a:cubicBezTo>
                  <a:cubicBezTo>
                    <a:pt x="21431" y="135643"/>
                    <a:pt x="21236" y="135675"/>
                    <a:pt x="21041" y="135740"/>
                  </a:cubicBezTo>
                  <a:cubicBezTo>
                    <a:pt x="20846" y="135805"/>
                    <a:pt x="20651" y="135903"/>
                    <a:pt x="20488" y="136033"/>
                  </a:cubicBezTo>
                  <a:cubicBezTo>
                    <a:pt x="20455" y="136066"/>
                    <a:pt x="20488" y="136131"/>
                    <a:pt x="20553" y="136131"/>
                  </a:cubicBezTo>
                  <a:cubicBezTo>
                    <a:pt x="20716" y="136098"/>
                    <a:pt x="20911" y="136033"/>
                    <a:pt x="21073" y="135968"/>
                  </a:cubicBezTo>
                  <a:cubicBezTo>
                    <a:pt x="21268" y="135903"/>
                    <a:pt x="21464" y="135838"/>
                    <a:pt x="21659" y="135805"/>
                  </a:cubicBezTo>
                  <a:cubicBezTo>
                    <a:pt x="21854" y="135773"/>
                    <a:pt x="22016" y="135740"/>
                    <a:pt x="22244" y="135740"/>
                  </a:cubicBezTo>
                  <a:lnTo>
                    <a:pt x="22829" y="135740"/>
                  </a:lnTo>
                  <a:cubicBezTo>
                    <a:pt x="22829" y="135708"/>
                    <a:pt x="22829" y="135708"/>
                    <a:pt x="22862" y="135708"/>
                  </a:cubicBezTo>
                  <a:cubicBezTo>
                    <a:pt x="22992" y="135838"/>
                    <a:pt x="23155" y="135968"/>
                    <a:pt x="23285" y="136131"/>
                  </a:cubicBezTo>
                  <a:cubicBezTo>
                    <a:pt x="23480" y="136391"/>
                    <a:pt x="23642" y="136651"/>
                    <a:pt x="23707" y="136976"/>
                  </a:cubicBezTo>
                  <a:cubicBezTo>
                    <a:pt x="23740" y="137139"/>
                    <a:pt x="23740" y="137269"/>
                    <a:pt x="23740" y="137431"/>
                  </a:cubicBezTo>
                  <a:cubicBezTo>
                    <a:pt x="23707" y="137561"/>
                    <a:pt x="23642" y="137692"/>
                    <a:pt x="23577" y="137789"/>
                  </a:cubicBezTo>
                  <a:cubicBezTo>
                    <a:pt x="22675" y="138009"/>
                    <a:pt x="21754" y="138228"/>
                    <a:pt x="20829" y="138228"/>
                  </a:cubicBezTo>
                  <a:cubicBezTo>
                    <a:pt x="20520" y="138228"/>
                    <a:pt x="20212" y="138204"/>
                    <a:pt x="19903" y="138147"/>
                  </a:cubicBezTo>
                  <a:cubicBezTo>
                    <a:pt x="19350" y="138049"/>
                    <a:pt x="18829" y="137854"/>
                    <a:pt x="18374" y="137561"/>
                  </a:cubicBezTo>
                  <a:cubicBezTo>
                    <a:pt x="17951" y="137236"/>
                    <a:pt x="17626" y="136814"/>
                    <a:pt x="17334" y="136358"/>
                  </a:cubicBezTo>
                  <a:cubicBezTo>
                    <a:pt x="17041" y="135903"/>
                    <a:pt x="16813" y="135415"/>
                    <a:pt x="16521" y="134992"/>
                  </a:cubicBezTo>
                  <a:cubicBezTo>
                    <a:pt x="16228" y="134505"/>
                    <a:pt x="15838" y="134082"/>
                    <a:pt x="15415" y="133724"/>
                  </a:cubicBezTo>
                  <a:cubicBezTo>
                    <a:pt x="14992" y="133334"/>
                    <a:pt x="14537" y="132976"/>
                    <a:pt x="14114" y="132619"/>
                  </a:cubicBezTo>
                  <a:cubicBezTo>
                    <a:pt x="13691" y="132261"/>
                    <a:pt x="13236" y="131838"/>
                    <a:pt x="13073" y="131318"/>
                  </a:cubicBezTo>
                  <a:cubicBezTo>
                    <a:pt x="13008" y="131058"/>
                    <a:pt x="13073" y="130830"/>
                    <a:pt x="13171" y="130602"/>
                  </a:cubicBezTo>
                  <a:cubicBezTo>
                    <a:pt x="13204" y="130667"/>
                    <a:pt x="13204" y="130700"/>
                    <a:pt x="13204" y="130732"/>
                  </a:cubicBezTo>
                  <a:cubicBezTo>
                    <a:pt x="13269" y="130862"/>
                    <a:pt x="13301" y="130960"/>
                    <a:pt x="13366" y="131090"/>
                  </a:cubicBezTo>
                  <a:cubicBezTo>
                    <a:pt x="13431" y="131188"/>
                    <a:pt x="13496" y="131318"/>
                    <a:pt x="13594" y="131383"/>
                  </a:cubicBezTo>
                  <a:cubicBezTo>
                    <a:pt x="13659" y="131480"/>
                    <a:pt x="13756" y="131610"/>
                    <a:pt x="13886" y="131643"/>
                  </a:cubicBezTo>
                  <a:cubicBezTo>
                    <a:pt x="13893" y="131649"/>
                    <a:pt x="13900" y="131652"/>
                    <a:pt x="13908" y="131652"/>
                  </a:cubicBezTo>
                  <a:cubicBezTo>
                    <a:pt x="13940" y="131652"/>
                    <a:pt x="13978" y="131604"/>
                    <a:pt x="13952" y="131578"/>
                  </a:cubicBezTo>
                  <a:cubicBezTo>
                    <a:pt x="13919" y="131448"/>
                    <a:pt x="13821" y="131383"/>
                    <a:pt x="13756" y="131285"/>
                  </a:cubicBezTo>
                  <a:cubicBezTo>
                    <a:pt x="13691" y="131188"/>
                    <a:pt x="13626" y="131090"/>
                    <a:pt x="13561" y="130993"/>
                  </a:cubicBezTo>
                  <a:cubicBezTo>
                    <a:pt x="13529" y="130895"/>
                    <a:pt x="13464" y="130797"/>
                    <a:pt x="13431" y="130667"/>
                  </a:cubicBezTo>
                  <a:cubicBezTo>
                    <a:pt x="13399" y="130635"/>
                    <a:pt x="13399" y="130570"/>
                    <a:pt x="13366" y="130505"/>
                  </a:cubicBezTo>
                  <a:cubicBezTo>
                    <a:pt x="13366" y="130472"/>
                    <a:pt x="13366" y="130440"/>
                    <a:pt x="13334" y="130407"/>
                  </a:cubicBezTo>
                  <a:cubicBezTo>
                    <a:pt x="13529" y="130180"/>
                    <a:pt x="13756" y="130017"/>
                    <a:pt x="13952" y="129854"/>
                  </a:cubicBezTo>
                  <a:cubicBezTo>
                    <a:pt x="14472" y="129464"/>
                    <a:pt x="15025" y="129171"/>
                    <a:pt x="15578" y="128911"/>
                  </a:cubicBezTo>
                  <a:close/>
                  <a:moveTo>
                    <a:pt x="12878" y="131480"/>
                  </a:moveTo>
                  <a:lnTo>
                    <a:pt x="12878" y="131480"/>
                  </a:lnTo>
                  <a:cubicBezTo>
                    <a:pt x="12976" y="131773"/>
                    <a:pt x="13171" y="132066"/>
                    <a:pt x="13399" y="132293"/>
                  </a:cubicBezTo>
                  <a:cubicBezTo>
                    <a:pt x="13789" y="132716"/>
                    <a:pt x="14277" y="133074"/>
                    <a:pt x="14732" y="133464"/>
                  </a:cubicBezTo>
                  <a:cubicBezTo>
                    <a:pt x="15187" y="133822"/>
                    <a:pt x="15643" y="134212"/>
                    <a:pt x="16000" y="134700"/>
                  </a:cubicBezTo>
                  <a:cubicBezTo>
                    <a:pt x="16358" y="135155"/>
                    <a:pt x="16618" y="135643"/>
                    <a:pt x="16911" y="136163"/>
                  </a:cubicBezTo>
                  <a:cubicBezTo>
                    <a:pt x="17203" y="136618"/>
                    <a:pt x="17496" y="137106"/>
                    <a:pt x="17919" y="137496"/>
                  </a:cubicBezTo>
                  <a:cubicBezTo>
                    <a:pt x="18309" y="137887"/>
                    <a:pt x="18829" y="138147"/>
                    <a:pt x="19382" y="138309"/>
                  </a:cubicBezTo>
                  <a:cubicBezTo>
                    <a:pt x="19610" y="138374"/>
                    <a:pt x="19838" y="138407"/>
                    <a:pt x="20065" y="138440"/>
                  </a:cubicBezTo>
                  <a:cubicBezTo>
                    <a:pt x="19642" y="138440"/>
                    <a:pt x="19220" y="138440"/>
                    <a:pt x="18829" y="138342"/>
                  </a:cubicBezTo>
                  <a:cubicBezTo>
                    <a:pt x="18472" y="138244"/>
                    <a:pt x="18082" y="138114"/>
                    <a:pt x="17756" y="137919"/>
                  </a:cubicBezTo>
                  <a:cubicBezTo>
                    <a:pt x="17431" y="137692"/>
                    <a:pt x="17171" y="137399"/>
                    <a:pt x="16943" y="137041"/>
                  </a:cubicBezTo>
                  <a:cubicBezTo>
                    <a:pt x="16748" y="136683"/>
                    <a:pt x="16553" y="136326"/>
                    <a:pt x="16358" y="135968"/>
                  </a:cubicBezTo>
                  <a:cubicBezTo>
                    <a:pt x="16163" y="135610"/>
                    <a:pt x="15935" y="135285"/>
                    <a:pt x="15708" y="134960"/>
                  </a:cubicBezTo>
                  <a:cubicBezTo>
                    <a:pt x="15447" y="134635"/>
                    <a:pt x="15155" y="134310"/>
                    <a:pt x="14862" y="134049"/>
                  </a:cubicBezTo>
                  <a:cubicBezTo>
                    <a:pt x="14569" y="133757"/>
                    <a:pt x="14212" y="133529"/>
                    <a:pt x="13919" y="133269"/>
                  </a:cubicBezTo>
                  <a:cubicBezTo>
                    <a:pt x="13561" y="132976"/>
                    <a:pt x="13236" y="132651"/>
                    <a:pt x="13041" y="132228"/>
                  </a:cubicBezTo>
                  <a:cubicBezTo>
                    <a:pt x="12911" y="132001"/>
                    <a:pt x="12878" y="131740"/>
                    <a:pt x="12878" y="131480"/>
                  </a:cubicBezTo>
                  <a:close/>
                  <a:moveTo>
                    <a:pt x="38927" y="134179"/>
                  </a:moveTo>
                  <a:cubicBezTo>
                    <a:pt x="38959" y="134212"/>
                    <a:pt x="39024" y="134244"/>
                    <a:pt x="39057" y="134277"/>
                  </a:cubicBezTo>
                  <a:cubicBezTo>
                    <a:pt x="38992" y="134375"/>
                    <a:pt x="38959" y="134505"/>
                    <a:pt x="38894" y="134602"/>
                  </a:cubicBezTo>
                  <a:cubicBezTo>
                    <a:pt x="38797" y="134700"/>
                    <a:pt x="38699" y="134797"/>
                    <a:pt x="38601" y="134895"/>
                  </a:cubicBezTo>
                  <a:cubicBezTo>
                    <a:pt x="38374" y="135090"/>
                    <a:pt x="38081" y="135220"/>
                    <a:pt x="37788" y="135318"/>
                  </a:cubicBezTo>
                  <a:cubicBezTo>
                    <a:pt x="37463" y="135415"/>
                    <a:pt x="37105" y="135448"/>
                    <a:pt x="36748" y="135448"/>
                  </a:cubicBezTo>
                  <a:cubicBezTo>
                    <a:pt x="36553" y="135448"/>
                    <a:pt x="36358" y="135448"/>
                    <a:pt x="36195" y="135415"/>
                  </a:cubicBezTo>
                  <a:lnTo>
                    <a:pt x="35902" y="135415"/>
                  </a:lnTo>
                  <a:cubicBezTo>
                    <a:pt x="35805" y="135415"/>
                    <a:pt x="35740" y="135415"/>
                    <a:pt x="35642" y="135448"/>
                  </a:cubicBezTo>
                  <a:cubicBezTo>
                    <a:pt x="35610" y="135480"/>
                    <a:pt x="35610" y="135513"/>
                    <a:pt x="35642" y="135545"/>
                  </a:cubicBezTo>
                  <a:cubicBezTo>
                    <a:pt x="35772" y="135610"/>
                    <a:pt x="35935" y="135610"/>
                    <a:pt x="36065" y="135643"/>
                  </a:cubicBezTo>
                  <a:cubicBezTo>
                    <a:pt x="36227" y="135675"/>
                    <a:pt x="36390" y="135675"/>
                    <a:pt x="36553" y="135675"/>
                  </a:cubicBezTo>
                  <a:cubicBezTo>
                    <a:pt x="36638" y="135685"/>
                    <a:pt x="36727" y="135689"/>
                    <a:pt x="36817" y="135689"/>
                  </a:cubicBezTo>
                  <a:cubicBezTo>
                    <a:pt x="37033" y="135689"/>
                    <a:pt x="37256" y="135666"/>
                    <a:pt x="37463" y="135643"/>
                  </a:cubicBezTo>
                  <a:cubicBezTo>
                    <a:pt x="37984" y="135545"/>
                    <a:pt x="38471" y="135350"/>
                    <a:pt x="38829" y="134992"/>
                  </a:cubicBezTo>
                  <a:cubicBezTo>
                    <a:pt x="38992" y="134862"/>
                    <a:pt x="39154" y="134667"/>
                    <a:pt x="39252" y="134472"/>
                  </a:cubicBezTo>
                  <a:cubicBezTo>
                    <a:pt x="39675" y="134895"/>
                    <a:pt x="40000" y="135448"/>
                    <a:pt x="40195" y="136033"/>
                  </a:cubicBezTo>
                  <a:cubicBezTo>
                    <a:pt x="40260" y="136163"/>
                    <a:pt x="40292" y="136261"/>
                    <a:pt x="40325" y="136391"/>
                  </a:cubicBezTo>
                  <a:cubicBezTo>
                    <a:pt x="40292" y="136423"/>
                    <a:pt x="40260" y="136456"/>
                    <a:pt x="40227" y="136456"/>
                  </a:cubicBezTo>
                  <a:cubicBezTo>
                    <a:pt x="40162" y="136521"/>
                    <a:pt x="40097" y="136553"/>
                    <a:pt x="40065" y="136618"/>
                  </a:cubicBezTo>
                  <a:cubicBezTo>
                    <a:pt x="40000" y="136651"/>
                    <a:pt x="39935" y="136716"/>
                    <a:pt x="39902" y="136781"/>
                  </a:cubicBezTo>
                  <a:cubicBezTo>
                    <a:pt x="39837" y="136814"/>
                    <a:pt x="39772" y="136879"/>
                    <a:pt x="39740" y="136944"/>
                  </a:cubicBezTo>
                  <a:cubicBezTo>
                    <a:pt x="39713" y="136970"/>
                    <a:pt x="39751" y="137018"/>
                    <a:pt x="39783" y="137018"/>
                  </a:cubicBezTo>
                  <a:cubicBezTo>
                    <a:pt x="39791" y="137018"/>
                    <a:pt x="39798" y="137015"/>
                    <a:pt x="39805" y="137009"/>
                  </a:cubicBezTo>
                  <a:cubicBezTo>
                    <a:pt x="39870" y="136976"/>
                    <a:pt x="39935" y="136944"/>
                    <a:pt x="40000" y="136911"/>
                  </a:cubicBezTo>
                  <a:cubicBezTo>
                    <a:pt x="40065" y="136846"/>
                    <a:pt x="40130" y="136814"/>
                    <a:pt x="40195" y="136748"/>
                  </a:cubicBezTo>
                  <a:cubicBezTo>
                    <a:pt x="40227" y="136716"/>
                    <a:pt x="40292" y="136651"/>
                    <a:pt x="40357" y="136618"/>
                  </a:cubicBezTo>
                  <a:cubicBezTo>
                    <a:pt x="40390" y="136716"/>
                    <a:pt x="40390" y="136814"/>
                    <a:pt x="40423" y="136944"/>
                  </a:cubicBezTo>
                  <a:cubicBezTo>
                    <a:pt x="40195" y="137366"/>
                    <a:pt x="39772" y="137659"/>
                    <a:pt x="39317" y="137822"/>
                  </a:cubicBezTo>
                  <a:cubicBezTo>
                    <a:pt x="38731" y="138049"/>
                    <a:pt x="38146" y="138147"/>
                    <a:pt x="37593" y="138342"/>
                  </a:cubicBezTo>
                  <a:cubicBezTo>
                    <a:pt x="37073" y="138505"/>
                    <a:pt x="36553" y="138765"/>
                    <a:pt x="36065" y="139057"/>
                  </a:cubicBezTo>
                  <a:cubicBezTo>
                    <a:pt x="35610" y="139350"/>
                    <a:pt x="35187" y="139675"/>
                    <a:pt x="34764" y="140033"/>
                  </a:cubicBezTo>
                  <a:cubicBezTo>
                    <a:pt x="34309" y="140391"/>
                    <a:pt x="33821" y="140683"/>
                    <a:pt x="33268" y="140878"/>
                  </a:cubicBezTo>
                  <a:cubicBezTo>
                    <a:pt x="33203" y="140911"/>
                    <a:pt x="33203" y="141009"/>
                    <a:pt x="33268" y="141009"/>
                  </a:cubicBezTo>
                  <a:cubicBezTo>
                    <a:pt x="33788" y="140944"/>
                    <a:pt x="34276" y="140651"/>
                    <a:pt x="34667" y="140358"/>
                  </a:cubicBezTo>
                  <a:cubicBezTo>
                    <a:pt x="35122" y="140033"/>
                    <a:pt x="35545" y="139643"/>
                    <a:pt x="36000" y="139350"/>
                  </a:cubicBezTo>
                  <a:cubicBezTo>
                    <a:pt x="36488" y="139025"/>
                    <a:pt x="37040" y="138765"/>
                    <a:pt x="37593" y="138570"/>
                  </a:cubicBezTo>
                  <a:cubicBezTo>
                    <a:pt x="38146" y="138374"/>
                    <a:pt x="38764" y="138277"/>
                    <a:pt x="39317" y="138082"/>
                  </a:cubicBezTo>
                  <a:cubicBezTo>
                    <a:pt x="39740" y="137919"/>
                    <a:pt x="40162" y="137692"/>
                    <a:pt x="40455" y="137334"/>
                  </a:cubicBezTo>
                  <a:lnTo>
                    <a:pt x="40455" y="137334"/>
                  </a:lnTo>
                  <a:cubicBezTo>
                    <a:pt x="40455" y="137692"/>
                    <a:pt x="40390" y="138082"/>
                    <a:pt x="40162" y="138374"/>
                  </a:cubicBezTo>
                  <a:cubicBezTo>
                    <a:pt x="39935" y="138667"/>
                    <a:pt x="39544" y="138797"/>
                    <a:pt x="39187" y="138830"/>
                  </a:cubicBezTo>
                  <a:cubicBezTo>
                    <a:pt x="38764" y="138895"/>
                    <a:pt x="38374" y="138862"/>
                    <a:pt x="37984" y="138927"/>
                  </a:cubicBezTo>
                  <a:cubicBezTo>
                    <a:pt x="37236" y="139025"/>
                    <a:pt x="36585" y="139448"/>
                    <a:pt x="36000" y="139870"/>
                  </a:cubicBezTo>
                  <a:cubicBezTo>
                    <a:pt x="35382" y="140326"/>
                    <a:pt x="34829" y="140878"/>
                    <a:pt x="34179" y="141269"/>
                  </a:cubicBezTo>
                  <a:cubicBezTo>
                    <a:pt x="33854" y="141496"/>
                    <a:pt x="33496" y="141659"/>
                    <a:pt x="33106" y="141789"/>
                  </a:cubicBezTo>
                  <a:cubicBezTo>
                    <a:pt x="32650" y="141919"/>
                    <a:pt x="32163" y="141984"/>
                    <a:pt x="31675" y="142017"/>
                  </a:cubicBezTo>
                  <a:cubicBezTo>
                    <a:pt x="31330" y="142040"/>
                    <a:pt x="30969" y="142063"/>
                    <a:pt x="30614" y="142063"/>
                  </a:cubicBezTo>
                  <a:cubicBezTo>
                    <a:pt x="30467" y="142063"/>
                    <a:pt x="30322" y="142059"/>
                    <a:pt x="30179" y="142049"/>
                  </a:cubicBezTo>
                  <a:cubicBezTo>
                    <a:pt x="29756" y="142017"/>
                    <a:pt x="29333" y="141919"/>
                    <a:pt x="28976" y="141659"/>
                  </a:cubicBezTo>
                  <a:cubicBezTo>
                    <a:pt x="28943" y="141626"/>
                    <a:pt x="28911" y="141594"/>
                    <a:pt x="28846" y="141561"/>
                  </a:cubicBezTo>
                  <a:lnTo>
                    <a:pt x="28846" y="141561"/>
                  </a:lnTo>
                  <a:cubicBezTo>
                    <a:pt x="28943" y="141594"/>
                    <a:pt x="29073" y="141626"/>
                    <a:pt x="29171" y="141659"/>
                  </a:cubicBezTo>
                  <a:cubicBezTo>
                    <a:pt x="29301" y="141691"/>
                    <a:pt x="29431" y="141691"/>
                    <a:pt x="29561" y="141691"/>
                  </a:cubicBezTo>
                  <a:cubicBezTo>
                    <a:pt x="29626" y="141691"/>
                    <a:pt x="29691" y="141691"/>
                    <a:pt x="29756" y="141659"/>
                  </a:cubicBezTo>
                  <a:cubicBezTo>
                    <a:pt x="29821" y="141659"/>
                    <a:pt x="29886" y="141659"/>
                    <a:pt x="29951" y="141594"/>
                  </a:cubicBezTo>
                  <a:cubicBezTo>
                    <a:pt x="29984" y="141561"/>
                    <a:pt x="29951" y="141496"/>
                    <a:pt x="29919" y="141496"/>
                  </a:cubicBezTo>
                  <a:cubicBezTo>
                    <a:pt x="29789" y="141464"/>
                    <a:pt x="29691" y="141464"/>
                    <a:pt x="29561" y="141464"/>
                  </a:cubicBezTo>
                  <a:cubicBezTo>
                    <a:pt x="29431" y="141464"/>
                    <a:pt x="29333" y="141464"/>
                    <a:pt x="29203" y="141431"/>
                  </a:cubicBezTo>
                  <a:cubicBezTo>
                    <a:pt x="29073" y="141431"/>
                    <a:pt x="28976" y="141399"/>
                    <a:pt x="28846" y="141334"/>
                  </a:cubicBezTo>
                  <a:cubicBezTo>
                    <a:pt x="28813" y="141301"/>
                    <a:pt x="28748" y="141269"/>
                    <a:pt x="28683" y="141269"/>
                  </a:cubicBezTo>
                  <a:cubicBezTo>
                    <a:pt x="28650" y="141236"/>
                    <a:pt x="28650" y="141236"/>
                    <a:pt x="28618" y="141204"/>
                  </a:cubicBezTo>
                  <a:cubicBezTo>
                    <a:pt x="28520" y="141041"/>
                    <a:pt x="28488" y="140846"/>
                    <a:pt x="28520" y="140651"/>
                  </a:cubicBezTo>
                  <a:cubicBezTo>
                    <a:pt x="28553" y="140196"/>
                    <a:pt x="28813" y="139805"/>
                    <a:pt x="29106" y="139513"/>
                  </a:cubicBezTo>
                  <a:cubicBezTo>
                    <a:pt x="29431" y="139187"/>
                    <a:pt x="29821" y="138927"/>
                    <a:pt x="30179" y="138635"/>
                  </a:cubicBezTo>
                  <a:cubicBezTo>
                    <a:pt x="30504" y="138374"/>
                    <a:pt x="30829" y="138082"/>
                    <a:pt x="31122" y="137757"/>
                  </a:cubicBezTo>
                  <a:cubicBezTo>
                    <a:pt x="31675" y="137106"/>
                    <a:pt x="32130" y="136391"/>
                    <a:pt x="32455" y="135578"/>
                  </a:cubicBezTo>
                  <a:cubicBezTo>
                    <a:pt x="32553" y="135415"/>
                    <a:pt x="32585" y="135253"/>
                    <a:pt x="32650" y="135090"/>
                  </a:cubicBezTo>
                  <a:cubicBezTo>
                    <a:pt x="32683" y="135057"/>
                    <a:pt x="32715" y="134992"/>
                    <a:pt x="32683" y="134960"/>
                  </a:cubicBezTo>
                  <a:cubicBezTo>
                    <a:pt x="32683" y="134895"/>
                    <a:pt x="32650" y="134862"/>
                    <a:pt x="32618" y="134862"/>
                  </a:cubicBezTo>
                  <a:cubicBezTo>
                    <a:pt x="32553" y="134765"/>
                    <a:pt x="32488" y="134667"/>
                    <a:pt x="32585" y="134570"/>
                  </a:cubicBezTo>
                  <a:cubicBezTo>
                    <a:pt x="32618" y="134537"/>
                    <a:pt x="32715" y="134537"/>
                    <a:pt x="32780" y="134537"/>
                  </a:cubicBezTo>
                  <a:cubicBezTo>
                    <a:pt x="32878" y="134505"/>
                    <a:pt x="32976" y="134505"/>
                    <a:pt x="33073" y="134505"/>
                  </a:cubicBezTo>
                  <a:cubicBezTo>
                    <a:pt x="33326" y="134482"/>
                    <a:pt x="33579" y="134459"/>
                    <a:pt x="33832" y="134459"/>
                  </a:cubicBezTo>
                  <a:cubicBezTo>
                    <a:pt x="33937" y="134459"/>
                    <a:pt x="34041" y="134463"/>
                    <a:pt x="34146" y="134472"/>
                  </a:cubicBezTo>
                  <a:cubicBezTo>
                    <a:pt x="34309" y="134472"/>
                    <a:pt x="34471" y="134472"/>
                    <a:pt x="34634" y="134505"/>
                  </a:cubicBezTo>
                  <a:cubicBezTo>
                    <a:pt x="34764" y="134505"/>
                    <a:pt x="34894" y="134570"/>
                    <a:pt x="34927" y="134700"/>
                  </a:cubicBezTo>
                  <a:cubicBezTo>
                    <a:pt x="35024" y="134992"/>
                    <a:pt x="34699" y="135188"/>
                    <a:pt x="34569" y="135415"/>
                  </a:cubicBezTo>
                  <a:cubicBezTo>
                    <a:pt x="34536" y="135480"/>
                    <a:pt x="34601" y="135545"/>
                    <a:pt x="34667" y="135545"/>
                  </a:cubicBezTo>
                  <a:cubicBezTo>
                    <a:pt x="34894" y="135448"/>
                    <a:pt x="35089" y="135220"/>
                    <a:pt x="35154" y="134960"/>
                  </a:cubicBezTo>
                  <a:cubicBezTo>
                    <a:pt x="35317" y="135025"/>
                    <a:pt x="35512" y="135025"/>
                    <a:pt x="35675" y="135025"/>
                  </a:cubicBezTo>
                  <a:cubicBezTo>
                    <a:pt x="35870" y="135057"/>
                    <a:pt x="36032" y="135057"/>
                    <a:pt x="36227" y="135057"/>
                  </a:cubicBezTo>
                  <a:cubicBezTo>
                    <a:pt x="36618" y="135025"/>
                    <a:pt x="37008" y="134992"/>
                    <a:pt x="37398" y="134927"/>
                  </a:cubicBezTo>
                  <a:cubicBezTo>
                    <a:pt x="37756" y="134895"/>
                    <a:pt x="38081" y="134797"/>
                    <a:pt x="38406" y="134635"/>
                  </a:cubicBezTo>
                  <a:cubicBezTo>
                    <a:pt x="38536" y="134570"/>
                    <a:pt x="38666" y="134472"/>
                    <a:pt x="38797" y="134342"/>
                  </a:cubicBezTo>
                  <a:lnTo>
                    <a:pt x="38764" y="134342"/>
                  </a:lnTo>
                  <a:cubicBezTo>
                    <a:pt x="38829" y="134310"/>
                    <a:pt x="38894" y="134244"/>
                    <a:pt x="38927" y="134179"/>
                  </a:cubicBezTo>
                  <a:close/>
                  <a:moveTo>
                    <a:pt x="436" y="0"/>
                  </a:moveTo>
                  <a:cubicBezTo>
                    <a:pt x="311" y="0"/>
                    <a:pt x="188" y="66"/>
                    <a:pt x="131" y="199"/>
                  </a:cubicBezTo>
                  <a:cubicBezTo>
                    <a:pt x="1" y="427"/>
                    <a:pt x="98" y="720"/>
                    <a:pt x="163" y="947"/>
                  </a:cubicBezTo>
                  <a:cubicBezTo>
                    <a:pt x="358" y="1598"/>
                    <a:pt x="553" y="2215"/>
                    <a:pt x="814" y="2833"/>
                  </a:cubicBezTo>
                  <a:cubicBezTo>
                    <a:pt x="1074" y="3419"/>
                    <a:pt x="1334" y="4004"/>
                    <a:pt x="1692" y="4524"/>
                  </a:cubicBezTo>
                  <a:cubicBezTo>
                    <a:pt x="1651" y="4516"/>
                    <a:pt x="1612" y="4512"/>
                    <a:pt x="1575" y="4512"/>
                  </a:cubicBezTo>
                  <a:cubicBezTo>
                    <a:pt x="1464" y="4512"/>
                    <a:pt x="1366" y="4549"/>
                    <a:pt x="1269" y="4622"/>
                  </a:cubicBezTo>
                  <a:cubicBezTo>
                    <a:pt x="1139" y="4719"/>
                    <a:pt x="1074" y="4915"/>
                    <a:pt x="1106" y="5077"/>
                  </a:cubicBezTo>
                  <a:cubicBezTo>
                    <a:pt x="1106" y="5272"/>
                    <a:pt x="1204" y="5467"/>
                    <a:pt x="1301" y="5663"/>
                  </a:cubicBezTo>
                  <a:cubicBezTo>
                    <a:pt x="1431" y="5858"/>
                    <a:pt x="1529" y="6053"/>
                    <a:pt x="1659" y="6248"/>
                  </a:cubicBezTo>
                  <a:cubicBezTo>
                    <a:pt x="1789" y="6476"/>
                    <a:pt x="1919" y="6671"/>
                    <a:pt x="2049" y="6898"/>
                  </a:cubicBezTo>
                  <a:cubicBezTo>
                    <a:pt x="2179" y="7061"/>
                    <a:pt x="2309" y="7289"/>
                    <a:pt x="2472" y="7451"/>
                  </a:cubicBezTo>
                  <a:cubicBezTo>
                    <a:pt x="2505" y="7549"/>
                    <a:pt x="2537" y="7679"/>
                    <a:pt x="2570" y="7776"/>
                  </a:cubicBezTo>
                  <a:cubicBezTo>
                    <a:pt x="2635" y="7939"/>
                    <a:pt x="2700" y="8102"/>
                    <a:pt x="2797" y="8232"/>
                  </a:cubicBezTo>
                  <a:cubicBezTo>
                    <a:pt x="2927" y="8557"/>
                    <a:pt x="3122" y="8849"/>
                    <a:pt x="3383" y="9077"/>
                  </a:cubicBezTo>
                  <a:cubicBezTo>
                    <a:pt x="3870" y="9565"/>
                    <a:pt x="4553" y="9793"/>
                    <a:pt x="5204" y="9858"/>
                  </a:cubicBezTo>
                  <a:cubicBezTo>
                    <a:pt x="5399" y="9890"/>
                    <a:pt x="5626" y="9890"/>
                    <a:pt x="5822" y="9890"/>
                  </a:cubicBezTo>
                  <a:lnTo>
                    <a:pt x="6114" y="9890"/>
                  </a:lnTo>
                  <a:cubicBezTo>
                    <a:pt x="6158" y="9890"/>
                    <a:pt x="6201" y="9905"/>
                    <a:pt x="6244" y="9905"/>
                  </a:cubicBezTo>
                  <a:cubicBezTo>
                    <a:pt x="6266" y="9905"/>
                    <a:pt x="6288" y="9901"/>
                    <a:pt x="6309" y="9890"/>
                  </a:cubicBezTo>
                  <a:cubicBezTo>
                    <a:pt x="6374" y="9955"/>
                    <a:pt x="6439" y="10020"/>
                    <a:pt x="6472" y="10053"/>
                  </a:cubicBezTo>
                  <a:cubicBezTo>
                    <a:pt x="6472" y="10085"/>
                    <a:pt x="6505" y="10085"/>
                    <a:pt x="6505" y="10085"/>
                  </a:cubicBezTo>
                  <a:cubicBezTo>
                    <a:pt x="6505" y="10150"/>
                    <a:pt x="6537" y="10183"/>
                    <a:pt x="6570" y="10248"/>
                  </a:cubicBezTo>
                  <a:cubicBezTo>
                    <a:pt x="6570" y="10280"/>
                    <a:pt x="6602" y="10345"/>
                    <a:pt x="6602" y="10378"/>
                  </a:cubicBezTo>
                  <a:cubicBezTo>
                    <a:pt x="6635" y="10443"/>
                    <a:pt x="6667" y="10475"/>
                    <a:pt x="6700" y="10540"/>
                  </a:cubicBezTo>
                  <a:cubicBezTo>
                    <a:pt x="6374" y="10931"/>
                    <a:pt x="6147" y="11256"/>
                    <a:pt x="6212" y="11451"/>
                  </a:cubicBezTo>
                  <a:cubicBezTo>
                    <a:pt x="6212" y="11484"/>
                    <a:pt x="6244" y="11484"/>
                    <a:pt x="6244" y="11516"/>
                  </a:cubicBezTo>
                  <a:cubicBezTo>
                    <a:pt x="6505" y="11776"/>
                    <a:pt x="7220" y="12492"/>
                    <a:pt x="7350" y="12654"/>
                  </a:cubicBezTo>
                  <a:cubicBezTo>
                    <a:pt x="7448" y="12849"/>
                    <a:pt x="7545" y="13272"/>
                    <a:pt x="7545" y="13402"/>
                  </a:cubicBezTo>
                  <a:cubicBezTo>
                    <a:pt x="7545" y="13467"/>
                    <a:pt x="7610" y="13500"/>
                    <a:pt x="7643" y="13500"/>
                  </a:cubicBezTo>
                  <a:lnTo>
                    <a:pt x="8000" y="13565"/>
                  </a:lnTo>
                  <a:cubicBezTo>
                    <a:pt x="8293" y="14118"/>
                    <a:pt x="11090" y="19158"/>
                    <a:pt x="13919" y="24134"/>
                  </a:cubicBezTo>
                  <a:cubicBezTo>
                    <a:pt x="15643" y="27190"/>
                    <a:pt x="17041" y="29629"/>
                    <a:pt x="18082" y="31385"/>
                  </a:cubicBezTo>
                  <a:cubicBezTo>
                    <a:pt x="20065" y="34767"/>
                    <a:pt x="20163" y="34767"/>
                    <a:pt x="20260" y="34767"/>
                  </a:cubicBezTo>
                  <a:cubicBezTo>
                    <a:pt x="20358" y="34767"/>
                    <a:pt x="20390" y="34800"/>
                    <a:pt x="20390" y="34963"/>
                  </a:cubicBezTo>
                  <a:cubicBezTo>
                    <a:pt x="20390" y="35028"/>
                    <a:pt x="20390" y="35190"/>
                    <a:pt x="20520" y="35223"/>
                  </a:cubicBezTo>
                  <a:cubicBezTo>
                    <a:pt x="20748" y="35483"/>
                    <a:pt x="21789" y="38247"/>
                    <a:pt x="22699" y="40686"/>
                  </a:cubicBezTo>
                  <a:cubicBezTo>
                    <a:pt x="24423" y="45304"/>
                    <a:pt x="25008" y="46767"/>
                    <a:pt x="25236" y="46865"/>
                  </a:cubicBezTo>
                  <a:lnTo>
                    <a:pt x="25268" y="46865"/>
                  </a:lnTo>
                  <a:cubicBezTo>
                    <a:pt x="25268" y="46865"/>
                    <a:pt x="25268" y="46865"/>
                    <a:pt x="25268" y="46897"/>
                  </a:cubicBezTo>
                  <a:cubicBezTo>
                    <a:pt x="25301" y="46995"/>
                    <a:pt x="25333" y="47125"/>
                    <a:pt x="25366" y="47255"/>
                  </a:cubicBezTo>
                  <a:cubicBezTo>
                    <a:pt x="25398" y="47483"/>
                    <a:pt x="25431" y="47743"/>
                    <a:pt x="25431" y="48003"/>
                  </a:cubicBezTo>
                  <a:cubicBezTo>
                    <a:pt x="25431" y="48231"/>
                    <a:pt x="25398" y="48491"/>
                    <a:pt x="25366" y="48718"/>
                  </a:cubicBezTo>
                  <a:cubicBezTo>
                    <a:pt x="25366" y="48718"/>
                    <a:pt x="25366" y="48751"/>
                    <a:pt x="25366" y="48751"/>
                  </a:cubicBezTo>
                  <a:cubicBezTo>
                    <a:pt x="24846" y="49336"/>
                    <a:pt x="23382" y="51060"/>
                    <a:pt x="20651" y="54377"/>
                  </a:cubicBezTo>
                  <a:cubicBezTo>
                    <a:pt x="16748" y="59059"/>
                    <a:pt x="11935" y="64880"/>
                    <a:pt x="10797" y="66051"/>
                  </a:cubicBezTo>
                  <a:cubicBezTo>
                    <a:pt x="9009" y="67905"/>
                    <a:pt x="2927" y="76555"/>
                    <a:pt x="4228" y="78278"/>
                  </a:cubicBezTo>
                  <a:cubicBezTo>
                    <a:pt x="4618" y="78831"/>
                    <a:pt x="6179" y="79579"/>
                    <a:pt x="8196" y="80197"/>
                  </a:cubicBezTo>
                  <a:cubicBezTo>
                    <a:pt x="8098" y="80782"/>
                    <a:pt x="7903" y="83742"/>
                    <a:pt x="11448" y="90343"/>
                  </a:cubicBezTo>
                  <a:cubicBezTo>
                    <a:pt x="12911" y="93107"/>
                    <a:pt x="16098" y="100067"/>
                    <a:pt x="19480" y="107416"/>
                  </a:cubicBezTo>
                  <a:cubicBezTo>
                    <a:pt x="20651" y="109920"/>
                    <a:pt x="21821" y="112456"/>
                    <a:pt x="22959" y="114928"/>
                  </a:cubicBezTo>
                  <a:cubicBezTo>
                    <a:pt x="22699" y="115383"/>
                    <a:pt x="20976" y="118408"/>
                    <a:pt x="19350" y="121497"/>
                  </a:cubicBezTo>
                  <a:cubicBezTo>
                    <a:pt x="16976" y="126050"/>
                    <a:pt x="16358" y="127838"/>
                    <a:pt x="16260" y="128586"/>
                  </a:cubicBezTo>
                  <a:cubicBezTo>
                    <a:pt x="16228" y="128586"/>
                    <a:pt x="16163" y="128619"/>
                    <a:pt x="16130" y="128651"/>
                  </a:cubicBezTo>
                  <a:cubicBezTo>
                    <a:pt x="16098" y="128684"/>
                    <a:pt x="16065" y="128684"/>
                    <a:pt x="16000" y="128716"/>
                  </a:cubicBezTo>
                  <a:cubicBezTo>
                    <a:pt x="15968" y="128749"/>
                    <a:pt x="15935" y="128781"/>
                    <a:pt x="15903" y="128781"/>
                  </a:cubicBezTo>
                  <a:cubicBezTo>
                    <a:pt x="15903" y="128749"/>
                    <a:pt x="15870" y="128716"/>
                    <a:pt x="15838" y="128684"/>
                  </a:cubicBezTo>
                  <a:lnTo>
                    <a:pt x="15740" y="128684"/>
                  </a:lnTo>
                  <a:cubicBezTo>
                    <a:pt x="15740" y="128651"/>
                    <a:pt x="15675" y="128651"/>
                    <a:pt x="15643" y="128651"/>
                  </a:cubicBezTo>
                  <a:cubicBezTo>
                    <a:pt x="15057" y="128846"/>
                    <a:pt x="14504" y="129106"/>
                    <a:pt x="14017" y="129464"/>
                  </a:cubicBezTo>
                  <a:cubicBezTo>
                    <a:pt x="13756" y="129627"/>
                    <a:pt x="13529" y="129822"/>
                    <a:pt x="13301" y="130017"/>
                  </a:cubicBezTo>
                  <a:cubicBezTo>
                    <a:pt x="13106" y="130212"/>
                    <a:pt x="12911" y="130440"/>
                    <a:pt x="12846" y="130732"/>
                  </a:cubicBezTo>
                  <a:cubicBezTo>
                    <a:pt x="12813" y="130830"/>
                    <a:pt x="12813" y="130928"/>
                    <a:pt x="12813" y="131025"/>
                  </a:cubicBezTo>
                  <a:cubicBezTo>
                    <a:pt x="12651" y="131318"/>
                    <a:pt x="12651" y="131708"/>
                    <a:pt x="12781" y="132033"/>
                  </a:cubicBezTo>
                  <a:cubicBezTo>
                    <a:pt x="12878" y="132423"/>
                    <a:pt x="13106" y="132749"/>
                    <a:pt x="13399" y="133041"/>
                  </a:cubicBezTo>
                  <a:cubicBezTo>
                    <a:pt x="13691" y="133366"/>
                    <a:pt x="14049" y="133627"/>
                    <a:pt x="14374" y="133887"/>
                  </a:cubicBezTo>
                  <a:cubicBezTo>
                    <a:pt x="14699" y="134179"/>
                    <a:pt x="15025" y="134472"/>
                    <a:pt x="15285" y="134797"/>
                  </a:cubicBezTo>
                  <a:cubicBezTo>
                    <a:pt x="15578" y="135123"/>
                    <a:pt x="15838" y="135480"/>
                    <a:pt x="16065" y="135838"/>
                  </a:cubicBezTo>
                  <a:cubicBezTo>
                    <a:pt x="16260" y="136228"/>
                    <a:pt x="16456" y="136586"/>
                    <a:pt x="16651" y="136976"/>
                  </a:cubicBezTo>
                  <a:cubicBezTo>
                    <a:pt x="16878" y="137334"/>
                    <a:pt x="17106" y="137659"/>
                    <a:pt x="17431" y="137919"/>
                  </a:cubicBezTo>
                  <a:cubicBezTo>
                    <a:pt x="17756" y="138179"/>
                    <a:pt x="18114" y="138374"/>
                    <a:pt x="18472" y="138472"/>
                  </a:cubicBezTo>
                  <a:cubicBezTo>
                    <a:pt x="18928" y="138624"/>
                    <a:pt x="19402" y="138680"/>
                    <a:pt x="19879" y="138680"/>
                  </a:cubicBezTo>
                  <a:cubicBezTo>
                    <a:pt x="20321" y="138680"/>
                    <a:pt x="20766" y="138632"/>
                    <a:pt x="21203" y="138570"/>
                  </a:cubicBezTo>
                  <a:cubicBezTo>
                    <a:pt x="21241" y="138576"/>
                    <a:pt x="21277" y="138578"/>
                    <a:pt x="21312" y="138578"/>
                  </a:cubicBezTo>
                  <a:cubicBezTo>
                    <a:pt x="21462" y="138578"/>
                    <a:pt x="21598" y="138531"/>
                    <a:pt x="21756" y="138505"/>
                  </a:cubicBezTo>
                  <a:cubicBezTo>
                    <a:pt x="21984" y="138472"/>
                    <a:pt x="22212" y="138440"/>
                    <a:pt x="22439" y="138407"/>
                  </a:cubicBezTo>
                  <a:cubicBezTo>
                    <a:pt x="22634" y="138374"/>
                    <a:pt x="22862" y="138309"/>
                    <a:pt x="23057" y="138277"/>
                  </a:cubicBezTo>
                  <a:cubicBezTo>
                    <a:pt x="23285" y="138212"/>
                    <a:pt x="23512" y="138179"/>
                    <a:pt x="23707" y="138082"/>
                  </a:cubicBezTo>
                  <a:cubicBezTo>
                    <a:pt x="23772" y="138049"/>
                    <a:pt x="23772" y="138017"/>
                    <a:pt x="23772" y="137984"/>
                  </a:cubicBezTo>
                  <a:cubicBezTo>
                    <a:pt x="23805" y="137952"/>
                    <a:pt x="23805" y="137919"/>
                    <a:pt x="23805" y="137887"/>
                  </a:cubicBezTo>
                  <a:cubicBezTo>
                    <a:pt x="23968" y="137659"/>
                    <a:pt x="24000" y="137301"/>
                    <a:pt x="23968" y="137009"/>
                  </a:cubicBezTo>
                  <a:cubicBezTo>
                    <a:pt x="23935" y="136683"/>
                    <a:pt x="23772" y="136358"/>
                    <a:pt x="23577" y="136066"/>
                  </a:cubicBezTo>
                  <a:cubicBezTo>
                    <a:pt x="23350" y="135773"/>
                    <a:pt x="23057" y="135513"/>
                    <a:pt x="22797" y="135253"/>
                  </a:cubicBezTo>
                  <a:cubicBezTo>
                    <a:pt x="22634" y="135123"/>
                    <a:pt x="22472" y="134960"/>
                    <a:pt x="22309" y="134797"/>
                  </a:cubicBezTo>
                  <a:cubicBezTo>
                    <a:pt x="22212" y="134732"/>
                    <a:pt x="22081" y="134602"/>
                    <a:pt x="21984" y="134505"/>
                  </a:cubicBezTo>
                  <a:cubicBezTo>
                    <a:pt x="21951" y="134407"/>
                    <a:pt x="21821" y="134342"/>
                    <a:pt x="21756" y="134277"/>
                  </a:cubicBezTo>
                  <a:cubicBezTo>
                    <a:pt x="21659" y="134179"/>
                    <a:pt x="21594" y="134114"/>
                    <a:pt x="21496" y="134017"/>
                  </a:cubicBezTo>
                  <a:cubicBezTo>
                    <a:pt x="21366" y="133822"/>
                    <a:pt x="21203" y="133659"/>
                    <a:pt x="21106" y="133432"/>
                  </a:cubicBezTo>
                  <a:cubicBezTo>
                    <a:pt x="21008" y="133236"/>
                    <a:pt x="20911" y="133009"/>
                    <a:pt x="20846" y="132781"/>
                  </a:cubicBezTo>
                  <a:cubicBezTo>
                    <a:pt x="20813" y="132684"/>
                    <a:pt x="20813" y="132553"/>
                    <a:pt x="20781" y="132423"/>
                  </a:cubicBezTo>
                  <a:cubicBezTo>
                    <a:pt x="20781" y="132326"/>
                    <a:pt x="20781" y="132196"/>
                    <a:pt x="20748" y="132098"/>
                  </a:cubicBezTo>
                  <a:lnTo>
                    <a:pt x="20716" y="132098"/>
                  </a:lnTo>
                  <a:cubicBezTo>
                    <a:pt x="20716" y="132098"/>
                    <a:pt x="20716" y="132066"/>
                    <a:pt x="20716" y="132066"/>
                  </a:cubicBezTo>
                  <a:cubicBezTo>
                    <a:pt x="20618" y="131936"/>
                    <a:pt x="20455" y="131871"/>
                    <a:pt x="20293" y="131838"/>
                  </a:cubicBezTo>
                  <a:cubicBezTo>
                    <a:pt x="20000" y="131806"/>
                    <a:pt x="19675" y="131740"/>
                    <a:pt x="19350" y="131740"/>
                  </a:cubicBezTo>
                  <a:cubicBezTo>
                    <a:pt x="19350" y="131708"/>
                    <a:pt x="19382" y="131643"/>
                    <a:pt x="19382" y="131610"/>
                  </a:cubicBezTo>
                  <a:lnTo>
                    <a:pt x="19382" y="131480"/>
                  </a:lnTo>
                  <a:lnTo>
                    <a:pt x="19512" y="131480"/>
                  </a:lnTo>
                  <a:cubicBezTo>
                    <a:pt x="19545" y="131513"/>
                    <a:pt x="19577" y="131513"/>
                    <a:pt x="19610" y="131513"/>
                  </a:cubicBezTo>
                  <a:cubicBezTo>
                    <a:pt x="19675" y="131513"/>
                    <a:pt x="19740" y="131480"/>
                    <a:pt x="19773" y="131448"/>
                  </a:cubicBezTo>
                  <a:cubicBezTo>
                    <a:pt x="20098" y="131220"/>
                    <a:pt x="25821" y="124651"/>
                    <a:pt x="26927" y="123383"/>
                  </a:cubicBezTo>
                  <a:cubicBezTo>
                    <a:pt x="27252" y="124098"/>
                    <a:pt x="27577" y="124749"/>
                    <a:pt x="27902" y="125399"/>
                  </a:cubicBezTo>
                  <a:cubicBezTo>
                    <a:pt x="31610" y="133106"/>
                    <a:pt x="32488" y="134212"/>
                    <a:pt x="32878" y="134277"/>
                  </a:cubicBezTo>
                  <a:cubicBezTo>
                    <a:pt x="32780" y="134277"/>
                    <a:pt x="32715" y="134277"/>
                    <a:pt x="32618" y="134310"/>
                  </a:cubicBezTo>
                  <a:cubicBezTo>
                    <a:pt x="32455" y="134342"/>
                    <a:pt x="32358" y="134472"/>
                    <a:pt x="32358" y="134635"/>
                  </a:cubicBezTo>
                  <a:cubicBezTo>
                    <a:pt x="32358" y="134765"/>
                    <a:pt x="32423" y="134862"/>
                    <a:pt x="32488" y="134960"/>
                  </a:cubicBezTo>
                  <a:cubicBezTo>
                    <a:pt x="32195" y="135773"/>
                    <a:pt x="31772" y="136553"/>
                    <a:pt x="31219" y="137236"/>
                  </a:cubicBezTo>
                  <a:cubicBezTo>
                    <a:pt x="30927" y="137594"/>
                    <a:pt x="30634" y="137919"/>
                    <a:pt x="30276" y="138212"/>
                  </a:cubicBezTo>
                  <a:cubicBezTo>
                    <a:pt x="29919" y="138537"/>
                    <a:pt x="29528" y="138797"/>
                    <a:pt x="29171" y="139090"/>
                  </a:cubicBezTo>
                  <a:cubicBezTo>
                    <a:pt x="28813" y="139383"/>
                    <a:pt x="28520" y="139740"/>
                    <a:pt x="28358" y="140196"/>
                  </a:cubicBezTo>
                  <a:cubicBezTo>
                    <a:pt x="28195" y="140618"/>
                    <a:pt x="28228" y="141074"/>
                    <a:pt x="28455" y="141431"/>
                  </a:cubicBezTo>
                  <a:cubicBezTo>
                    <a:pt x="28943" y="142177"/>
                    <a:pt x="29810" y="142316"/>
                    <a:pt x="30610" y="142316"/>
                  </a:cubicBezTo>
                  <a:cubicBezTo>
                    <a:pt x="30717" y="142316"/>
                    <a:pt x="30823" y="142313"/>
                    <a:pt x="30927" y="142309"/>
                  </a:cubicBezTo>
                  <a:cubicBezTo>
                    <a:pt x="31935" y="142244"/>
                    <a:pt x="32943" y="142212"/>
                    <a:pt x="33854" y="141789"/>
                  </a:cubicBezTo>
                  <a:cubicBezTo>
                    <a:pt x="34569" y="141431"/>
                    <a:pt x="35154" y="140911"/>
                    <a:pt x="35772" y="140423"/>
                  </a:cubicBezTo>
                  <a:cubicBezTo>
                    <a:pt x="36358" y="139935"/>
                    <a:pt x="36975" y="139448"/>
                    <a:pt x="37723" y="139252"/>
                  </a:cubicBezTo>
                  <a:cubicBezTo>
                    <a:pt x="38114" y="139155"/>
                    <a:pt x="38536" y="139155"/>
                    <a:pt x="38927" y="139122"/>
                  </a:cubicBezTo>
                  <a:cubicBezTo>
                    <a:pt x="39317" y="139090"/>
                    <a:pt x="39740" y="139057"/>
                    <a:pt x="40097" y="138830"/>
                  </a:cubicBezTo>
                  <a:cubicBezTo>
                    <a:pt x="40845" y="138309"/>
                    <a:pt x="40813" y="137269"/>
                    <a:pt x="40650" y="136488"/>
                  </a:cubicBezTo>
                  <a:cubicBezTo>
                    <a:pt x="40488" y="135643"/>
                    <a:pt x="40032" y="134830"/>
                    <a:pt x="39447" y="134244"/>
                  </a:cubicBezTo>
                  <a:cubicBezTo>
                    <a:pt x="39284" y="134082"/>
                    <a:pt x="39122" y="133919"/>
                    <a:pt x="38959" y="133789"/>
                  </a:cubicBezTo>
                  <a:cubicBezTo>
                    <a:pt x="38942" y="133781"/>
                    <a:pt x="38922" y="133776"/>
                    <a:pt x="38902" y="133776"/>
                  </a:cubicBezTo>
                  <a:cubicBezTo>
                    <a:pt x="38846" y="133776"/>
                    <a:pt x="38788" y="133807"/>
                    <a:pt x="38764" y="133854"/>
                  </a:cubicBezTo>
                  <a:cubicBezTo>
                    <a:pt x="38731" y="133887"/>
                    <a:pt x="38731" y="133952"/>
                    <a:pt x="38764" y="133984"/>
                  </a:cubicBezTo>
                  <a:cubicBezTo>
                    <a:pt x="38764" y="133984"/>
                    <a:pt x="38731" y="134017"/>
                    <a:pt x="38731" y="134017"/>
                  </a:cubicBezTo>
                  <a:cubicBezTo>
                    <a:pt x="38699" y="134082"/>
                    <a:pt x="38666" y="134114"/>
                    <a:pt x="38634" y="134147"/>
                  </a:cubicBezTo>
                  <a:cubicBezTo>
                    <a:pt x="38601" y="134114"/>
                    <a:pt x="38601" y="134114"/>
                    <a:pt x="38569" y="134082"/>
                  </a:cubicBezTo>
                  <a:cubicBezTo>
                    <a:pt x="38536" y="134049"/>
                    <a:pt x="38536" y="134017"/>
                    <a:pt x="38504" y="133952"/>
                  </a:cubicBezTo>
                  <a:cubicBezTo>
                    <a:pt x="38471" y="133887"/>
                    <a:pt x="38439" y="133822"/>
                    <a:pt x="38406" y="133724"/>
                  </a:cubicBezTo>
                  <a:cubicBezTo>
                    <a:pt x="38374" y="133659"/>
                    <a:pt x="38341" y="133562"/>
                    <a:pt x="38309" y="133464"/>
                  </a:cubicBezTo>
                  <a:cubicBezTo>
                    <a:pt x="38309" y="133432"/>
                    <a:pt x="38276" y="133399"/>
                    <a:pt x="38276" y="133366"/>
                  </a:cubicBezTo>
                  <a:cubicBezTo>
                    <a:pt x="38276" y="133334"/>
                    <a:pt x="38276" y="133301"/>
                    <a:pt x="38244" y="133269"/>
                  </a:cubicBezTo>
                  <a:cubicBezTo>
                    <a:pt x="38309" y="133171"/>
                    <a:pt x="38374" y="133041"/>
                    <a:pt x="38374" y="132911"/>
                  </a:cubicBezTo>
                  <a:cubicBezTo>
                    <a:pt x="38471" y="132196"/>
                    <a:pt x="36097" y="124098"/>
                    <a:pt x="33788" y="116489"/>
                  </a:cubicBezTo>
                  <a:cubicBezTo>
                    <a:pt x="34179" y="116099"/>
                    <a:pt x="36488" y="113692"/>
                    <a:pt x="37236" y="111839"/>
                  </a:cubicBezTo>
                  <a:cubicBezTo>
                    <a:pt x="37984" y="109952"/>
                    <a:pt x="37821" y="93693"/>
                    <a:pt x="37788" y="91937"/>
                  </a:cubicBezTo>
                  <a:cubicBezTo>
                    <a:pt x="37853" y="91937"/>
                    <a:pt x="37918" y="91969"/>
                    <a:pt x="37984" y="91969"/>
                  </a:cubicBezTo>
                  <a:cubicBezTo>
                    <a:pt x="38146" y="91969"/>
                    <a:pt x="38276" y="91937"/>
                    <a:pt x="38374" y="91904"/>
                  </a:cubicBezTo>
                  <a:cubicBezTo>
                    <a:pt x="38601" y="91839"/>
                    <a:pt x="38764" y="91709"/>
                    <a:pt x="38829" y="91481"/>
                  </a:cubicBezTo>
                  <a:cubicBezTo>
                    <a:pt x="39382" y="90051"/>
                    <a:pt x="38764" y="84587"/>
                    <a:pt x="38374" y="81335"/>
                  </a:cubicBezTo>
                  <a:cubicBezTo>
                    <a:pt x="38276" y="80230"/>
                    <a:pt x="38146" y="79189"/>
                    <a:pt x="38146" y="78864"/>
                  </a:cubicBezTo>
                  <a:cubicBezTo>
                    <a:pt x="38244" y="78864"/>
                    <a:pt x="38374" y="78799"/>
                    <a:pt x="38504" y="78701"/>
                  </a:cubicBezTo>
                  <a:cubicBezTo>
                    <a:pt x="38666" y="78571"/>
                    <a:pt x="38731" y="78344"/>
                    <a:pt x="38731" y="78148"/>
                  </a:cubicBezTo>
                  <a:lnTo>
                    <a:pt x="39057" y="77888"/>
                  </a:lnTo>
                  <a:cubicBezTo>
                    <a:pt x="39382" y="77628"/>
                    <a:pt x="39479" y="77303"/>
                    <a:pt x="39447" y="77075"/>
                  </a:cubicBezTo>
                  <a:cubicBezTo>
                    <a:pt x="39447" y="77043"/>
                    <a:pt x="39414" y="76978"/>
                    <a:pt x="39414" y="76945"/>
                  </a:cubicBezTo>
                  <a:cubicBezTo>
                    <a:pt x="39447" y="76913"/>
                    <a:pt x="39544" y="76848"/>
                    <a:pt x="39610" y="76815"/>
                  </a:cubicBezTo>
                  <a:cubicBezTo>
                    <a:pt x="46569" y="72848"/>
                    <a:pt x="50601" y="67092"/>
                    <a:pt x="51024" y="60555"/>
                  </a:cubicBezTo>
                  <a:cubicBezTo>
                    <a:pt x="51382" y="61011"/>
                    <a:pt x="51902" y="61368"/>
                    <a:pt x="52357" y="61661"/>
                  </a:cubicBezTo>
                  <a:cubicBezTo>
                    <a:pt x="53040" y="62051"/>
                    <a:pt x="53788" y="62376"/>
                    <a:pt x="54504" y="62702"/>
                  </a:cubicBezTo>
                  <a:cubicBezTo>
                    <a:pt x="56064" y="63352"/>
                    <a:pt x="57690" y="63937"/>
                    <a:pt x="59316" y="64360"/>
                  </a:cubicBezTo>
                  <a:cubicBezTo>
                    <a:pt x="59804" y="64490"/>
                    <a:pt x="60259" y="64588"/>
                    <a:pt x="60747" y="64685"/>
                  </a:cubicBezTo>
                  <a:cubicBezTo>
                    <a:pt x="61235" y="64815"/>
                    <a:pt x="61690" y="64913"/>
                    <a:pt x="62178" y="64978"/>
                  </a:cubicBezTo>
                  <a:cubicBezTo>
                    <a:pt x="62211" y="64978"/>
                    <a:pt x="62243" y="64978"/>
                    <a:pt x="62276" y="64946"/>
                  </a:cubicBezTo>
                  <a:lnTo>
                    <a:pt x="62438" y="64946"/>
                  </a:lnTo>
                  <a:cubicBezTo>
                    <a:pt x="63609" y="64946"/>
                    <a:pt x="65268" y="64555"/>
                    <a:pt x="66243" y="64067"/>
                  </a:cubicBezTo>
                  <a:cubicBezTo>
                    <a:pt x="66731" y="63840"/>
                    <a:pt x="66991" y="63612"/>
                    <a:pt x="67056" y="63385"/>
                  </a:cubicBezTo>
                  <a:cubicBezTo>
                    <a:pt x="67089" y="63352"/>
                    <a:pt x="67089" y="63287"/>
                    <a:pt x="67121" y="63222"/>
                  </a:cubicBezTo>
                  <a:cubicBezTo>
                    <a:pt x="67381" y="62409"/>
                    <a:pt x="67804" y="61011"/>
                    <a:pt x="66828" y="59515"/>
                  </a:cubicBezTo>
                  <a:cubicBezTo>
                    <a:pt x="66828" y="59515"/>
                    <a:pt x="66828" y="59482"/>
                    <a:pt x="66828" y="59482"/>
                  </a:cubicBezTo>
                  <a:cubicBezTo>
                    <a:pt x="66438" y="58962"/>
                    <a:pt x="63609" y="56263"/>
                    <a:pt x="60357" y="53108"/>
                  </a:cubicBezTo>
                  <a:cubicBezTo>
                    <a:pt x="56227" y="49141"/>
                    <a:pt x="51056" y="44166"/>
                    <a:pt x="50829" y="43613"/>
                  </a:cubicBezTo>
                  <a:cubicBezTo>
                    <a:pt x="50406" y="42540"/>
                    <a:pt x="48910" y="42442"/>
                    <a:pt x="48845" y="42410"/>
                  </a:cubicBezTo>
                  <a:cubicBezTo>
                    <a:pt x="48813" y="42410"/>
                    <a:pt x="48780" y="42410"/>
                    <a:pt x="48748" y="42377"/>
                  </a:cubicBezTo>
                  <a:lnTo>
                    <a:pt x="48715" y="42377"/>
                  </a:lnTo>
                  <a:cubicBezTo>
                    <a:pt x="48682" y="42344"/>
                    <a:pt x="48650" y="42344"/>
                    <a:pt x="48617" y="42312"/>
                  </a:cubicBezTo>
                  <a:cubicBezTo>
                    <a:pt x="48585" y="42312"/>
                    <a:pt x="48520" y="42279"/>
                    <a:pt x="48487" y="42279"/>
                  </a:cubicBezTo>
                  <a:cubicBezTo>
                    <a:pt x="48487" y="42247"/>
                    <a:pt x="48520" y="42214"/>
                    <a:pt x="48520" y="42182"/>
                  </a:cubicBezTo>
                  <a:cubicBezTo>
                    <a:pt x="48715" y="41466"/>
                    <a:pt x="48975" y="40751"/>
                    <a:pt x="49268" y="40101"/>
                  </a:cubicBezTo>
                  <a:cubicBezTo>
                    <a:pt x="49333" y="39906"/>
                    <a:pt x="49430" y="39710"/>
                    <a:pt x="49528" y="39515"/>
                  </a:cubicBezTo>
                  <a:cubicBezTo>
                    <a:pt x="49593" y="39353"/>
                    <a:pt x="49658" y="39158"/>
                    <a:pt x="49723" y="38995"/>
                  </a:cubicBezTo>
                  <a:cubicBezTo>
                    <a:pt x="49853" y="38995"/>
                    <a:pt x="49983" y="38995"/>
                    <a:pt x="50113" y="38962"/>
                  </a:cubicBezTo>
                  <a:cubicBezTo>
                    <a:pt x="50439" y="38865"/>
                    <a:pt x="50731" y="38670"/>
                    <a:pt x="50926" y="38410"/>
                  </a:cubicBezTo>
                  <a:cubicBezTo>
                    <a:pt x="50991" y="38377"/>
                    <a:pt x="51056" y="38345"/>
                    <a:pt x="51121" y="38312"/>
                  </a:cubicBezTo>
                  <a:cubicBezTo>
                    <a:pt x="51219" y="38280"/>
                    <a:pt x="51284" y="38215"/>
                    <a:pt x="51382" y="38182"/>
                  </a:cubicBezTo>
                  <a:cubicBezTo>
                    <a:pt x="51544" y="38084"/>
                    <a:pt x="51707" y="37987"/>
                    <a:pt x="51869" y="37857"/>
                  </a:cubicBezTo>
                  <a:cubicBezTo>
                    <a:pt x="52032" y="37759"/>
                    <a:pt x="52162" y="37629"/>
                    <a:pt x="52325" y="37532"/>
                  </a:cubicBezTo>
                  <a:cubicBezTo>
                    <a:pt x="52455" y="37402"/>
                    <a:pt x="52650" y="37271"/>
                    <a:pt x="52747" y="37141"/>
                  </a:cubicBezTo>
                  <a:cubicBezTo>
                    <a:pt x="52747" y="37141"/>
                    <a:pt x="52747" y="37109"/>
                    <a:pt x="52747" y="37109"/>
                  </a:cubicBezTo>
                  <a:cubicBezTo>
                    <a:pt x="52780" y="37109"/>
                    <a:pt x="52780" y="37141"/>
                    <a:pt x="52812" y="37141"/>
                  </a:cubicBezTo>
                  <a:cubicBezTo>
                    <a:pt x="52943" y="37174"/>
                    <a:pt x="53073" y="37206"/>
                    <a:pt x="53203" y="37239"/>
                  </a:cubicBezTo>
                  <a:cubicBezTo>
                    <a:pt x="53300" y="37239"/>
                    <a:pt x="53430" y="37271"/>
                    <a:pt x="53560" y="37271"/>
                  </a:cubicBezTo>
                  <a:cubicBezTo>
                    <a:pt x="53560" y="37271"/>
                    <a:pt x="53575" y="37286"/>
                    <a:pt x="53594" y="37286"/>
                  </a:cubicBezTo>
                  <a:cubicBezTo>
                    <a:pt x="53604" y="37286"/>
                    <a:pt x="53615" y="37282"/>
                    <a:pt x="53625" y="37271"/>
                  </a:cubicBezTo>
                  <a:cubicBezTo>
                    <a:pt x="53691" y="37239"/>
                    <a:pt x="53723" y="37174"/>
                    <a:pt x="53756" y="37109"/>
                  </a:cubicBezTo>
                  <a:cubicBezTo>
                    <a:pt x="53788" y="37044"/>
                    <a:pt x="53821" y="36979"/>
                    <a:pt x="53821" y="36914"/>
                  </a:cubicBezTo>
                  <a:cubicBezTo>
                    <a:pt x="53853" y="36881"/>
                    <a:pt x="53853" y="36849"/>
                    <a:pt x="53886" y="36816"/>
                  </a:cubicBezTo>
                  <a:lnTo>
                    <a:pt x="53886" y="36914"/>
                  </a:lnTo>
                  <a:cubicBezTo>
                    <a:pt x="53886" y="37011"/>
                    <a:pt x="53853" y="37076"/>
                    <a:pt x="53853" y="37174"/>
                  </a:cubicBezTo>
                  <a:cubicBezTo>
                    <a:pt x="53853" y="37271"/>
                    <a:pt x="53821" y="37369"/>
                    <a:pt x="53853" y="37434"/>
                  </a:cubicBezTo>
                  <a:cubicBezTo>
                    <a:pt x="53876" y="37457"/>
                    <a:pt x="53899" y="37480"/>
                    <a:pt x="53922" y="37480"/>
                  </a:cubicBezTo>
                  <a:cubicBezTo>
                    <a:pt x="53932" y="37480"/>
                    <a:pt x="53941" y="37476"/>
                    <a:pt x="53951" y="37467"/>
                  </a:cubicBezTo>
                  <a:cubicBezTo>
                    <a:pt x="54013" y="37575"/>
                    <a:pt x="54134" y="37617"/>
                    <a:pt x="54265" y="37617"/>
                  </a:cubicBezTo>
                  <a:cubicBezTo>
                    <a:pt x="54409" y="37617"/>
                    <a:pt x="54564" y="37567"/>
                    <a:pt x="54666" y="37499"/>
                  </a:cubicBezTo>
                  <a:cubicBezTo>
                    <a:pt x="54796" y="37402"/>
                    <a:pt x="54894" y="37271"/>
                    <a:pt x="54959" y="37141"/>
                  </a:cubicBezTo>
                  <a:cubicBezTo>
                    <a:pt x="55089" y="36979"/>
                    <a:pt x="55186" y="36816"/>
                    <a:pt x="55251" y="36654"/>
                  </a:cubicBezTo>
                  <a:cubicBezTo>
                    <a:pt x="55609" y="35971"/>
                    <a:pt x="55869" y="35255"/>
                    <a:pt x="56064" y="34540"/>
                  </a:cubicBezTo>
                  <a:cubicBezTo>
                    <a:pt x="56129" y="34345"/>
                    <a:pt x="56162" y="34150"/>
                    <a:pt x="56227" y="33954"/>
                  </a:cubicBezTo>
                  <a:cubicBezTo>
                    <a:pt x="56260" y="33857"/>
                    <a:pt x="56260" y="33792"/>
                    <a:pt x="56292" y="33694"/>
                  </a:cubicBezTo>
                  <a:cubicBezTo>
                    <a:pt x="56325" y="33694"/>
                    <a:pt x="56357" y="33694"/>
                    <a:pt x="56357" y="33629"/>
                  </a:cubicBezTo>
                  <a:cubicBezTo>
                    <a:pt x="56715" y="32589"/>
                    <a:pt x="56845" y="31450"/>
                    <a:pt x="56747" y="30345"/>
                  </a:cubicBezTo>
                  <a:cubicBezTo>
                    <a:pt x="56650" y="29337"/>
                    <a:pt x="56357" y="28361"/>
                    <a:pt x="55869" y="27483"/>
                  </a:cubicBezTo>
                  <a:cubicBezTo>
                    <a:pt x="55382" y="26670"/>
                    <a:pt x="54764" y="25955"/>
                    <a:pt x="53983" y="25434"/>
                  </a:cubicBezTo>
                  <a:cubicBezTo>
                    <a:pt x="53105" y="24817"/>
                    <a:pt x="52065" y="24491"/>
                    <a:pt x="50991" y="24329"/>
                  </a:cubicBezTo>
                  <a:cubicBezTo>
                    <a:pt x="50587" y="24281"/>
                    <a:pt x="50165" y="24251"/>
                    <a:pt x="49738" y="24251"/>
                  </a:cubicBezTo>
                  <a:cubicBezTo>
                    <a:pt x="49582" y="24251"/>
                    <a:pt x="49425" y="24255"/>
                    <a:pt x="49268" y="24264"/>
                  </a:cubicBezTo>
                  <a:lnTo>
                    <a:pt x="48780" y="24264"/>
                  </a:lnTo>
                  <a:cubicBezTo>
                    <a:pt x="48780" y="24231"/>
                    <a:pt x="48748" y="24231"/>
                    <a:pt x="48715" y="24199"/>
                  </a:cubicBezTo>
                  <a:cubicBezTo>
                    <a:pt x="47952" y="24018"/>
                    <a:pt x="47174" y="23929"/>
                    <a:pt x="46396" y="23929"/>
                  </a:cubicBezTo>
                  <a:cubicBezTo>
                    <a:pt x="45218" y="23929"/>
                    <a:pt x="44043" y="24132"/>
                    <a:pt x="42927" y="24524"/>
                  </a:cubicBezTo>
                  <a:cubicBezTo>
                    <a:pt x="42666" y="24621"/>
                    <a:pt x="42406" y="24719"/>
                    <a:pt x="42179" y="24849"/>
                  </a:cubicBezTo>
                  <a:cubicBezTo>
                    <a:pt x="41918" y="24979"/>
                    <a:pt x="41658" y="25077"/>
                    <a:pt x="41431" y="25239"/>
                  </a:cubicBezTo>
                  <a:cubicBezTo>
                    <a:pt x="41431" y="25239"/>
                    <a:pt x="41431" y="25239"/>
                    <a:pt x="41431" y="25272"/>
                  </a:cubicBezTo>
                  <a:cubicBezTo>
                    <a:pt x="40878" y="25402"/>
                    <a:pt x="40455" y="25890"/>
                    <a:pt x="40097" y="26312"/>
                  </a:cubicBezTo>
                  <a:cubicBezTo>
                    <a:pt x="39252" y="27353"/>
                    <a:pt x="38699" y="28654"/>
                    <a:pt x="38504" y="29987"/>
                  </a:cubicBezTo>
                  <a:cubicBezTo>
                    <a:pt x="38439" y="30377"/>
                    <a:pt x="38439" y="30735"/>
                    <a:pt x="38439" y="31125"/>
                  </a:cubicBezTo>
                  <a:cubicBezTo>
                    <a:pt x="38439" y="31483"/>
                    <a:pt x="38471" y="31906"/>
                    <a:pt x="38569" y="32231"/>
                  </a:cubicBezTo>
                  <a:cubicBezTo>
                    <a:pt x="38569" y="32263"/>
                    <a:pt x="38569" y="32296"/>
                    <a:pt x="38601" y="32329"/>
                  </a:cubicBezTo>
                  <a:cubicBezTo>
                    <a:pt x="38634" y="32361"/>
                    <a:pt x="38699" y="32394"/>
                    <a:pt x="38764" y="32394"/>
                  </a:cubicBezTo>
                  <a:lnTo>
                    <a:pt x="38927" y="32394"/>
                  </a:lnTo>
                  <a:cubicBezTo>
                    <a:pt x="38992" y="32426"/>
                    <a:pt x="39024" y="32426"/>
                    <a:pt x="39089" y="32426"/>
                  </a:cubicBezTo>
                  <a:cubicBezTo>
                    <a:pt x="39122" y="32459"/>
                    <a:pt x="39154" y="32459"/>
                    <a:pt x="39154" y="32459"/>
                  </a:cubicBezTo>
                  <a:lnTo>
                    <a:pt x="39284" y="32459"/>
                  </a:lnTo>
                  <a:cubicBezTo>
                    <a:pt x="39284" y="32524"/>
                    <a:pt x="39252" y="32621"/>
                    <a:pt x="39219" y="32719"/>
                  </a:cubicBezTo>
                  <a:cubicBezTo>
                    <a:pt x="39024" y="33467"/>
                    <a:pt x="38894" y="34215"/>
                    <a:pt x="38764" y="34995"/>
                  </a:cubicBezTo>
                  <a:cubicBezTo>
                    <a:pt x="38634" y="35743"/>
                    <a:pt x="38536" y="36491"/>
                    <a:pt x="38504" y="37271"/>
                  </a:cubicBezTo>
                  <a:cubicBezTo>
                    <a:pt x="38471" y="37662"/>
                    <a:pt x="38439" y="38052"/>
                    <a:pt x="38439" y="38410"/>
                  </a:cubicBezTo>
                  <a:cubicBezTo>
                    <a:pt x="38439" y="38475"/>
                    <a:pt x="38439" y="38507"/>
                    <a:pt x="38439" y="38572"/>
                  </a:cubicBezTo>
                  <a:cubicBezTo>
                    <a:pt x="38211" y="38312"/>
                    <a:pt x="37886" y="38215"/>
                    <a:pt x="37366" y="38117"/>
                  </a:cubicBezTo>
                  <a:cubicBezTo>
                    <a:pt x="36878" y="37987"/>
                    <a:pt x="36162" y="37824"/>
                    <a:pt x="35252" y="37369"/>
                  </a:cubicBezTo>
                  <a:cubicBezTo>
                    <a:pt x="33496" y="36491"/>
                    <a:pt x="26309" y="28751"/>
                    <a:pt x="25724" y="28133"/>
                  </a:cubicBezTo>
                  <a:cubicBezTo>
                    <a:pt x="25756" y="28003"/>
                    <a:pt x="25789" y="27646"/>
                    <a:pt x="25724" y="27190"/>
                  </a:cubicBezTo>
                  <a:cubicBezTo>
                    <a:pt x="25691" y="26995"/>
                    <a:pt x="25626" y="26898"/>
                    <a:pt x="25496" y="26865"/>
                  </a:cubicBezTo>
                  <a:cubicBezTo>
                    <a:pt x="25473" y="26859"/>
                    <a:pt x="25451" y="26857"/>
                    <a:pt x="25430" y="26857"/>
                  </a:cubicBezTo>
                  <a:cubicBezTo>
                    <a:pt x="25331" y="26857"/>
                    <a:pt x="25251" y="26915"/>
                    <a:pt x="25171" y="26995"/>
                  </a:cubicBezTo>
                  <a:cubicBezTo>
                    <a:pt x="25138" y="26930"/>
                    <a:pt x="25073" y="26898"/>
                    <a:pt x="25041" y="26865"/>
                  </a:cubicBezTo>
                  <a:cubicBezTo>
                    <a:pt x="24984" y="26827"/>
                    <a:pt x="24926" y="26811"/>
                    <a:pt x="24876" y="26811"/>
                  </a:cubicBezTo>
                  <a:cubicBezTo>
                    <a:pt x="24840" y="26811"/>
                    <a:pt x="24807" y="26819"/>
                    <a:pt x="24781" y="26833"/>
                  </a:cubicBezTo>
                  <a:cubicBezTo>
                    <a:pt x="23740" y="25532"/>
                    <a:pt x="9691" y="9175"/>
                    <a:pt x="9074" y="8459"/>
                  </a:cubicBezTo>
                  <a:cubicBezTo>
                    <a:pt x="9057" y="8443"/>
                    <a:pt x="9025" y="8435"/>
                    <a:pt x="8992" y="8435"/>
                  </a:cubicBezTo>
                  <a:cubicBezTo>
                    <a:pt x="8960" y="8435"/>
                    <a:pt x="8927" y="8443"/>
                    <a:pt x="8911" y="8459"/>
                  </a:cubicBezTo>
                  <a:cubicBezTo>
                    <a:pt x="8781" y="8557"/>
                    <a:pt x="8618" y="8719"/>
                    <a:pt x="8391" y="8882"/>
                  </a:cubicBezTo>
                  <a:cubicBezTo>
                    <a:pt x="8391" y="8849"/>
                    <a:pt x="8358" y="8817"/>
                    <a:pt x="8326" y="8752"/>
                  </a:cubicBezTo>
                  <a:cubicBezTo>
                    <a:pt x="8293" y="8687"/>
                    <a:pt x="8228" y="8622"/>
                    <a:pt x="8196" y="8557"/>
                  </a:cubicBezTo>
                  <a:cubicBezTo>
                    <a:pt x="8131" y="8459"/>
                    <a:pt x="8098" y="8394"/>
                    <a:pt x="8033" y="8329"/>
                  </a:cubicBezTo>
                  <a:cubicBezTo>
                    <a:pt x="8000" y="8264"/>
                    <a:pt x="7968" y="8232"/>
                    <a:pt x="7935" y="8167"/>
                  </a:cubicBezTo>
                  <a:cubicBezTo>
                    <a:pt x="7220" y="6963"/>
                    <a:pt x="6244" y="5955"/>
                    <a:pt x="5106" y="5175"/>
                  </a:cubicBezTo>
                  <a:cubicBezTo>
                    <a:pt x="4814" y="5012"/>
                    <a:pt x="4553" y="4817"/>
                    <a:pt x="4228" y="4687"/>
                  </a:cubicBezTo>
                  <a:cubicBezTo>
                    <a:pt x="4228" y="4687"/>
                    <a:pt x="4196" y="4654"/>
                    <a:pt x="4196" y="4654"/>
                  </a:cubicBezTo>
                  <a:cubicBezTo>
                    <a:pt x="4131" y="4622"/>
                    <a:pt x="4066" y="4557"/>
                    <a:pt x="4033" y="4524"/>
                  </a:cubicBezTo>
                  <a:cubicBezTo>
                    <a:pt x="3968" y="4459"/>
                    <a:pt x="3935" y="4427"/>
                    <a:pt x="3903" y="4362"/>
                  </a:cubicBezTo>
                  <a:lnTo>
                    <a:pt x="3805" y="4297"/>
                  </a:lnTo>
                  <a:cubicBezTo>
                    <a:pt x="3740" y="4199"/>
                    <a:pt x="3610" y="4102"/>
                    <a:pt x="3545" y="4004"/>
                  </a:cubicBezTo>
                  <a:cubicBezTo>
                    <a:pt x="3415" y="3841"/>
                    <a:pt x="3318" y="3711"/>
                    <a:pt x="3253" y="3549"/>
                  </a:cubicBezTo>
                  <a:cubicBezTo>
                    <a:pt x="3057" y="3224"/>
                    <a:pt x="2895" y="2898"/>
                    <a:pt x="2765" y="2573"/>
                  </a:cubicBezTo>
                  <a:cubicBezTo>
                    <a:pt x="2635" y="2248"/>
                    <a:pt x="2505" y="1923"/>
                    <a:pt x="2375" y="1598"/>
                  </a:cubicBezTo>
                  <a:cubicBezTo>
                    <a:pt x="2309" y="1435"/>
                    <a:pt x="2212" y="1272"/>
                    <a:pt x="2147" y="1110"/>
                  </a:cubicBezTo>
                  <a:cubicBezTo>
                    <a:pt x="2049" y="947"/>
                    <a:pt x="1952" y="785"/>
                    <a:pt x="1822" y="687"/>
                  </a:cubicBezTo>
                  <a:cubicBezTo>
                    <a:pt x="1750" y="592"/>
                    <a:pt x="1627" y="531"/>
                    <a:pt x="1502" y="531"/>
                  </a:cubicBezTo>
                  <a:cubicBezTo>
                    <a:pt x="1456" y="531"/>
                    <a:pt x="1410" y="540"/>
                    <a:pt x="1366" y="557"/>
                  </a:cubicBezTo>
                  <a:cubicBezTo>
                    <a:pt x="1269" y="590"/>
                    <a:pt x="1171" y="687"/>
                    <a:pt x="1171" y="785"/>
                  </a:cubicBezTo>
                  <a:cubicBezTo>
                    <a:pt x="1041" y="557"/>
                    <a:pt x="911" y="264"/>
                    <a:pt x="684" y="102"/>
                  </a:cubicBezTo>
                  <a:cubicBezTo>
                    <a:pt x="616" y="34"/>
                    <a:pt x="525" y="0"/>
                    <a:pt x="4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1" name="Google Shape;9881;p107"/>
            <p:cNvSpPr/>
            <p:nvPr/>
          </p:nvSpPr>
          <p:spPr>
            <a:xfrm>
              <a:off x="3334800" y="2390000"/>
              <a:ext cx="825" cy="850"/>
            </a:xfrm>
            <a:custGeom>
              <a:avLst/>
              <a:gdLst/>
              <a:ahLst/>
              <a:cxnLst/>
              <a:rect l="l" t="t" r="r" b="b"/>
              <a:pathLst>
                <a:path w="33" h="34" extrusionOk="0">
                  <a:moveTo>
                    <a:pt x="0" y="1"/>
                  </a:moveTo>
                  <a:lnTo>
                    <a:pt x="0" y="1"/>
                  </a:lnTo>
                  <a:cubicBezTo>
                    <a:pt x="33" y="33"/>
                    <a:pt x="33"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9882;p107"/>
            <p:cNvSpPr/>
            <p:nvPr/>
          </p:nvSpPr>
          <p:spPr>
            <a:xfrm>
              <a:off x="3329925" y="2387575"/>
              <a:ext cx="825" cy="25"/>
            </a:xfrm>
            <a:custGeom>
              <a:avLst/>
              <a:gdLst/>
              <a:ahLst/>
              <a:cxnLst/>
              <a:rect l="l" t="t" r="r" b="b"/>
              <a:pathLst>
                <a:path w="33" h="1" extrusionOk="0">
                  <a:moveTo>
                    <a:pt x="0" y="0"/>
                  </a:moveTo>
                  <a:lnTo>
                    <a:pt x="0" y="0"/>
                  </a:lnTo>
                  <a:lnTo>
                    <a:pt x="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9883;p107"/>
            <p:cNvSpPr/>
            <p:nvPr/>
          </p:nvSpPr>
          <p:spPr>
            <a:xfrm>
              <a:off x="3461625" y="2564200"/>
              <a:ext cx="4075" cy="15450"/>
            </a:xfrm>
            <a:custGeom>
              <a:avLst/>
              <a:gdLst/>
              <a:ahLst/>
              <a:cxnLst/>
              <a:rect l="l" t="t" r="r" b="b"/>
              <a:pathLst>
                <a:path w="163" h="618" extrusionOk="0">
                  <a:moveTo>
                    <a:pt x="78" y="0"/>
                  </a:moveTo>
                  <a:cubicBezTo>
                    <a:pt x="65" y="0"/>
                    <a:pt x="49" y="8"/>
                    <a:pt x="33" y="24"/>
                  </a:cubicBezTo>
                  <a:cubicBezTo>
                    <a:pt x="33" y="24"/>
                    <a:pt x="0" y="57"/>
                    <a:pt x="0" y="90"/>
                  </a:cubicBezTo>
                  <a:cubicBezTo>
                    <a:pt x="0" y="122"/>
                    <a:pt x="0" y="122"/>
                    <a:pt x="0" y="155"/>
                  </a:cubicBezTo>
                  <a:cubicBezTo>
                    <a:pt x="0" y="220"/>
                    <a:pt x="0" y="252"/>
                    <a:pt x="0" y="285"/>
                  </a:cubicBezTo>
                  <a:cubicBezTo>
                    <a:pt x="0" y="382"/>
                    <a:pt x="0" y="480"/>
                    <a:pt x="0" y="545"/>
                  </a:cubicBezTo>
                  <a:cubicBezTo>
                    <a:pt x="0" y="594"/>
                    <a:pt x="33" y="618"/>
                    <a:pt x="65" y="618"/>
                  </a:cubicBezTo>
                  <a:cubicBezTo>
                    <a:pt x="98" y="618"/>
                    <a:pt x="130" y="594"/>
                    <a:pt x="130" y="545"/>
                  </a:cubicBezTo>
                  <a:lnTo>
                    <a:pt x="163" y="285"/>
                  </a:lnTo>
                  <a:lnTo>
                    <a:pt x="163" y="155"/>
                  </a:lnTo>
                  <a:cubicBezTo>
                    <a:pt x="163" y="122"/>
                    <a:pt x="163" y="122"/>
                    <a:pt x="163" y="90"/>
                  </a:cubicBezTo>
                  <a:cubicBezTo>
                    <a:pt x="163" y="57"/>
                    <a:pt x="130" y="24"/>
                    <a:pt x="98" y="24"/>
                  </a:cubicBezTo>
                  <a:cubicBezTo>
                    <a:pt x="98" y="8"/>
                    <a:pt x="90" y="0"/>
                    <a:pt x="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9884;p107"/>
            <p:cNvSpPr/>
            <p:nvPr/>
          </p:nvSpPr>
          <p:spPr>
            <a:xfrm>
              <a:off x="2487825" y="2785000"/>
              <a:ext cx="104725" cy="105500"/>
            </a:xfrm>
            <a:custGeom>
              <a:avLst/>
              <a:gdLst/>
              <a:ahLst/>
              <a:cxnLst/>
              <a:rect l="l" t="t" r="r" b="b"/>
              <a:pathLst>
                <a:path w="4189" h="4220" extrusionOk="0">
                  <a:moveTo>
                    <a:pt x="103" y="0"/>
                  </a:moveTo>
                  <a:cubicBezTo>
                    <a:pt x="46" y="0"/>
                    <a:pt x="1" y="106"/>
                    <a:pt x="59" y="135"/>
                  </a:cubicBezTo>
                  <a:cubicBezTo>
                    <a:pt x="742" y="493"/>
                    <a:pt x="1392" y="851"/>
                    <a:pt x="1978" y="1371"/>
                  </a:cubicBezTo>
                  <a:cubicBezTo>
                    <a:pt x="2530" y="1859"/>
                    <a:pt x="3018" y="2444"/>
                    <a:pt x="3408" y="3062"/>
                  </a:cubicBezTo>
                  <a:cubicBezTo>
                    <a:pt x="3538" y="3257"/>
                    <a:pt x="3636" y="3420"/>
                    <a:pt x="3734" y="3615"/>
                  </a:cubicBezTo>
                  <a:cubicBezTo>
                    <a:pt x="3831" y="3810"/>
                    <a:pt x="3929" y="4005"/>
                    <a:pt x="4059" y="4200"/>
                  </a:cubicBezTo>
                  <a:cubicBezTo>
                    <a:pt x="4071" y="4212"/>
                    <a:pt x="4091" y="4220"/>
                    <a:pt x="4113" y="4220"/>
                  </a:cubicBezTo>
                  <a:cubicBezTo>
                    <a:pt x="4150" y="4220"/>
                    <a:pt x="4189" y="4197"/>
                    <a:pt x="4189" y="4135"/>
                  </a:cubicBezTo>
                  <a:cubicBezTo>
                    <a:pt x="4156" y="3778"/>
                    <a:pt x="3929" y="3420"/>
                    <a:pt x="3734" y="3095"/>
                  </a:cubicBezTo>
                  <a:cubicBezTo>
                    <a:pt x="3538" y="2737"/>
                    <a:pt x="3311" y="2412"/>
                    <a:pt x="3083" y="2119"/>
                  </a:cubicBezTo>
                  <a:cubicBezTo>
                    <a:pt x="2563" y="1501"/>
                    <a:pt x="1978" y="981"/>
                    <a:pt x="1327" y="558"/>
                  </a:cubicBezTo>
                  <a:cubicBezTo>
                    <a:pt x="937" y="330"/>
                    <a:pt x="547" y="135"/>
                    <a:pt x="124" y="5"/>
                  </a:cubicBezTo>
                  <a:cubicBezTo>
                    <a:pt x="117" y="2"/>
                    <a:pt x="110"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9885;p107"/>
            <p:cNvSpPr/>
            <p:nvPr/>
          </p:nvSpPr>
          <p:spPr>
            <a:xfrm>
              <a:off x="2522850" y="2786575"/>
              <a:ext cx="61350" cy="54975"/>
            </a:xfrm>
            <a:custGeom>
              <a:avLst/>
              <a:gdLst/>
              <a:ahLst/>
              <a:cxnLst/>
              <a:rect l="l" t="t" r="r" b="b"/>
              <a:pathLst>
                <a:path w="2454" h="2199" extrusionOk="0">
                  <a:moveTo>
                    <a:pt x="94" y="1"/>
                  </a:moveTo>
                  <a:cubicBezTo>
                    <a:pt x="41" y="1"/>
                    <a:pt x="0" y="77"/>
                    <a:pt x="56" y="105"/>
                  </a:cubicBezTo>
                  <a:cubicBezTo>
                    <a:pt x="251" y="267"/>
                    <a:pt x="446" y="430"/>
                    <a:pt x="642" y="593"/>
                  </a:cubicBezTo>
                  <a:cubicBezTo>
                    <a:pt x="869" y="755"/>
                    <a:pt x="1032" y="918"/>
                    <a:pt x="1227" y="1113"/>
                  </a:cubicBezTo>
                  <a:cubicBezTo>
                    <a:pt x="1422" y="1276"/>
                    <a:pt x="1617" y="1471"/>
                    <a:pt x="1780" y="1633"/>
                  </a:cubicBezTo>
                  <a:cubicBezTo>
                    <a:pt x="1877" y="1731"/>
                    <a:pt x="1942" y="1828"/>
                    <a:pt x="2040" y="1926"/>
                  </a:cubicBezTo>
                  <a:cubicBezTo>
                    <a:pt x="2137" y="2024"/>
                    <a:pt x="2203" y="2154"/>
                    <a:pt x="2333" y="2186"/>
                  </a:cubicBezTo>
                  <a:cubicBezTo>
                    <a:pt x="2350" y="2195"/>
                    <a:pt x="2367" y="2199"/>
                    <a:pt x="2383" y="2199"/>
                  </a:cubicBezTo>
                  <a:cubicBezTo>
                    <a:pt x="2425" y="2199"/>
                    <a:pt x="2454" y="2169"/>
                    <a:pt x="2430" y="2121"/>
                  </a:cubicBezTo>
                  <a:cubicBezTo>
                    <a:pt x="2398" y="1991"/>
                    <a:pt x="2300" y="1893"/>
                    <a:pt x="2235" y="1796"/>
                  </a:cubicBezTo>
                  <a:cubicBezTo>
                    <a:pt x="2137" y="1698"/>
                    <a:pt x="2072" y="1601"/>
                    <a:pt x="1975" y="1503"/>
                  </a:cubicBezTo>
                  <a:cubicBezTo>
                    <a:pt x="1780" y="1308"/>
                    <a:pt x="1585" y="1113"/>
                    <a:pt x="1390" y="950"/>
                  </a:cubicBezTo>
                  <a:cubicBezTo>
                    <a:pt x="1194" y="788"/>
                    <a:pt x="999" y="593"/>
                    <a:pt x="772" y="430"/>
                  </a:cubicBezTo>
                  <a:cubicBezTo>
                    <a:pt x="674" y="365"/>
                    <a:pt x="577" y="300"/>
                    <a:pt x="479" y="202"/>
                  </a:cubicBezTo>
                  <a:cubicBezTo>
                    <a:pt x="349" y="137"/>
                    <a:pt x="251" y="72"/>
                    <a:pt x="121" y="7"/>
                  </a:cubicBezTo>
                  <a:cubicBezTo>
                    <a:pt x="112" y="3"/>
                    <a:pt x="103" y="1"/>
                    <a:pt x="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9886;p107"/>
            <p:cNvSpPr/>
            <p:nvPr/>
          </p:nvSpPr>
          <p:spPr>
            <a:xfrm>
              <a:off x="3052675" y="3029025"/>
              <a:ext cx="64275" cy="11725"/>
            </a:xfrm>
            <a:custGeom>
              <a:avLst/>
              <a:gdLst/>
              <a:ahLst/>
              <a:cxnLst/>
              <a:rect l="l" t="t" r="r" b="b"/>
              <a:pathLst>
                <a:path w="2571" h="469" extrusionOk="0">
                  <a:moveTo>
                    <a:pt x="131" y="0"/>
                  </a:moveTo>
                  <a:cubicBezTo>
                    <a:pt x="1" y="33"/>
                    <a:pt x="1" y="163"/>
                    <a:pt x="131" y="163"/>
                  </a:cubicBezTo>
                  <a:cubicBezTo>
                    <a:pt x="521" y="195"/>
                    <a:pt x="912" y="228"/>
                    <a:pt x="1334" y="260"/>
                  </a:cubicBezTo>
                  <a:cubicBezTo>
                    <a:pt x="1529" y="293"/>
                    <a:pt x="1725" y="325"/>
                    <a:pt x="1920" y="358"/>
                  </a:cubicBezTo>
                  <a:cubicBezTo>
                    <a:pt x="2017" y="390"/>
                    <a:pt x="2147" y="423"/>
                    <a:pt x="2245" y="423"/>
                  </a:cubicBezTo>
                  <a:cubicBezTo>
                    <a:pt x="2291" y="446"/>
                    <a:pt x="2353" y="469"/>
                    <a:pt x="2420" y="469"/>
                  </a:cubicBezTo>
                  <a:cubicBezTo>
                    <a:pt x="2448" y="469"/>
                    <a:pt x="2476" y="465"/>
                    <a:pt x="2505" y="455"/>
                  </a:cubicBezTo>
                  <a:cubicBezTo>
                    <a:pt x="2570" y="423"/>
                    <a:pt x="2570" y="358"/>
                    <a:pt x="2537" y="325"/>
                  </a:cubicBezTo>
                  <a:cubicBezTo>
                    <a:pt x="2407" y="195"/>
                    <a:pt x="2147" y="195"/>
                    <a:pt x="1985" y="163"/>
                  </a:cubicBezTo>
                  <a:cubicBezTo>
                    <a:pt x="1757" y="98"/>
                    <a:pt x="1562" y="65"/>
                    <a:pt x="1367" y="65"/>
                  </a:cubicBezTo>
                  <a:cubicBezTo>
                    <a:pt x="944" y="0"/>
                    <a:pt x="521"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7" name="Google Shape;9887;p107"/>
            <p:cNvSpPr/>
            <p:nvPr/>
          </p:nvSpPr>
          <p:spPr>
            <a:xfrm>
              <a:off x="3068950" y="3020875"/>
              <a:ext cx="24400" cy="6075"/>
            </a:xfrm>
            <a:custGeom>
              <a:avLst/>
              <a:gdLst/>
              <a:ahLst/>
              <a:cxnLst/>
              <a:rect l="l" t="t" r="r" b="b"/>
              <a:pathLst>
                <a:path w="976" h="243" extrusionOk="0">
                  <a:moveTo>
                    <a:pt x="98" y="1"/>
                  </a:moveTo>
                  <a:cubicBezTo>
                    <a:pt x="33" y="1"/>
                    <a:pt x="0" y="131"/>
                    <a:pt x="98" y="131"/>
                  </a:cubicBezTo>
                  <a:cubicBezTo>
                    <a:pt x="228" y="164"/>
                    <a:pt x="358" y="196"/>
                    <a:pt x="488" y="196"/>
                  </a:cubicBezTo>
                  <a:cubicBezTo>
                    <a:pt x="553" y="229"/>
                    <a:pt x="651" y="229"/>
                    <a:pt x="716" y="229"/>
                  </a:cubicBezTo>
                  <a:cubicBezTo>
                    <a:pt x="759" y="229"/>
                    <a:pt x="803" y="243"/>
                    <a:pt x="846" y="243"/>
                  </a:cubicBezTo>
                  <a:cubicBezTo>
                    <a:pt x="868" y="243"/>
                    <a:pt x="889" y="239"/>
                    <a:pt x="911" y="229"/>
                  </a:cubicBezTo>
                  <a:cubicBezTo>
                    <a:pt x="976" y="196"/>
                    <a:pt x="976" y="164"/>
                    <a:pt x="943" y="131"/>
                  </a:cubicBezTo>
                  <a:cubicBezTo>
                    <a:pt x="878" y="98"/>
                    <a:pt x="813" y="66"/>
                    <a:pt x="748" y="66"/>
                  </a:cubicBezTo>
                  <a:cubicBezTo>
                    <a:pt x="651" y="66"/>
                    <a:pt x="586" y="33"/>
                    <a:pt x="521" y="33"/>
                  </a:cubicBezTo>
                  <a:cubicBezTo>
                    <a:pt x="391" y="33"/>
                    <a:pt x="228" y="33"/>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8" name="Google Shape;9888;p107"/>
            <p:cNvSpPr/>
            <p:nvPr/>
          </p:nvSpPr>
          <p:spPr>
            <a:xfrm>
              <a:off x="3127475" y="2994050"/>
              <a:ext cx="13050" cy="7350"/>
            </a:xfrm>
            <a:custGeom>
              <a:avLst/>
              <a:gdLst/>
              <a:ahLst/>
              <a:cxnLst/>
              <a:rect l="l" t="t" r="r" b="b"/>
              <a:pathLst>
                <a:path w="522" h="294" extrusionOk="0">
                  <a:moveTo>
                    <a:pt x="98" y="1"/>
                  </a:moveTo>
                  <a:cubicBezTo>
                    <a:pt x="66" y="1"/>
                    <a:pt x="1" y="33"/>
                    <a:pt x="1" y="66"/>
                  </a:cubicBezTo>
                  <a:cubicBezTo>
                    <a:pt x="1" y="98"/>
                    <a:pt x="33" y="131"/>
                    <a:pt x="66" y="131"/>
                  </a:cubicBezTo>
                  <a:lnTo>
                    <a:pt x="261" y="228"/>
                  </a:lnTo>
                  <a:cubicBezTo>
                    <a:pt x="293" y="228"/>
                    <a:pt x="326" y="261"/>
                    <a:pt x="358" y="261"/>
                  </a:cubicBezTo>
                  <a:cubicBezTo>
                    <a:pt x="391" y="261"/>
                    <a:pt x="424" y="261"/>
                    <a:pt x="424" y="293"/>
                  </a:cubicBezTo>
                  <a:lnTo>
                    <a:pt x="489" y="293"/>
                  </a:lnTo>
                  <a:cubicBezTo>
                    <a:pt x="521" y="261"/>
                    <a:pt x="521" y="228"/>
                    <a:pt x="521" y="196"/>
                  </a:cubicBezTo>
                  <a:cubicBezTo>
                    <a:pt x="489" y="163"/>
                    <a:pt x="456" y="163"/>
                    <a:pt x="424" y="131"/>
                  </a:cubicBezTo>
                  <a:cubicBezTo>
                    <a:pt x="391" y="131"/>
                    <a:pt x="326" y="98"/>
                    <a:pt x="293" y="98"/>
                  </a:cubicBezTo>
                  <a:cubicBezTo>
                    <a:pt x="228" y="66"/>
                    <a:pt x="163" y="33"/>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9889;p107"/>
            <p:cNvSpPr/>
            <p:nvPr/>
          </p:nvSpPr>
          <p:spPr>
            <a:xfrm>
              <a:off x="3203300" y="2951650"/>
              <a:ext cx="33150" cy="27150"/>
            </a:xfrm>
            <a:custGeom>
              <a:avLst/>
              <a:gdLst/>
              <a:ahLst/>
              <a:cxnLst/>
              <a:rect l="l" t="t" r="r" b="b"/>
              <a:pathLst>
                <a:path w="1326" h="1086" extrusionOk="0">
                  <a:moveTo>
                    <a:pt x="1251" y="1"/>
                  </a:moveTo>
                  <a:cubicBezTo>
                    <a:pt x="1135" y="1"/>
                    <a:pt x="1026" y="110"/>
                    <a:pt x="968" y="168"/>
                  </a:cubicBezTo>
                  <a:cubicBezTo>
                    <a:pt x="838" y="266"/>
                    <a:pt x="740" y="331"/>
                    <a:pt x="642" y="429"/>
                  </a:cubicBezTo>
                  <a:cubicBezTo>
                    <a:pt x="447" y="591"/>
                    <a:pt x="252" y="754"/>
                    <a:pt x="57" y="949"/>
                  </a:cubicBezTo>
                  <a:cubicBezTo>
                    <a:pt x="1" y="1005"/>
                    <a:pt x="42" y="1085"/>
                    <a:pt x="117" y="1085"/>
                  </a:cubicBezTo>
                  <a:cubicBezTo>
                    <a:pt x="129" y="1085"/>
                    <a:pt x="141" y="1083"/>
                    <a:pt x="155" y="1079"/>
                  </a:cubicBezTo>
                  <a:cubicBezTo>
                    <a:pt x="382" y="916"/>
                    <a:pt x="577" y="754"/>
                    <a:pt x="773" y="591"/>
                  </a:cubicBezTo>
                  <a:cubicBezTo>
                    <a:pt x="870" y="526"/>
                    <a:pt x="968" y="429"/>
                    <a:pt x="1098" y="363"/>
                  </a:cubicBezTo>
                  <a:cubicBezTo>
                    <a:pt x="1130" y="298"/>
                    <a:pt x="1195" y="266"/>
                    <a:pt x="1228" y="233"/>
                  </a:cubicBezTo>
                  <a:cubicBezTo>
                    <a:pt x="1260" y="168"/>
                    <a:pt x="1325" y="136"/>
                    <a:pt x="1325" y="71"/>
                  </a:cubicBezTo>
                  <a:cubicBezTo>
                    <a:pt x="1325" y="38"/>
                    <a:pt x="1293" y="6"/>
                    <a:pt x="1293" y="6"/>
                  </a:cubicBezTo>
                  <a:cubicBezTo>
                    <a:pt x="1279" y="2"/>
                    <a:pt x="1265" y="1"/>
                    <a:pt x="1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9890;p107"/>
            <p:cNvSpPr/>
            <p:nvPr/>
          </p:nvSpPr>
          <p:spPr>
            <a:xfrm>
              <a:off x="3238850" y="2944475"/>
              <a:ext cx="10600" cy="8150"/>
            </a:xfrm>
            <a:custGeom>
              <a:avLst/>
              <a:gdLst/>
              <a:ahLst/>
              <a:cxnLst/>
              <a:rect l="l" t="t" r="r" b="b"/>
              <a:pathLst>
                <a:path w="424" h="326" extrusionOk="0">
                  <a:moveTo>
                    <a:pt x="294" y="0"/>
                  </a:moveTo>
                  <a:cubicBezTo>
                    <a:pt x="294" y="0"/>
                    <a:pt x="261" y="33"/>
                    <a:pt x="261" y="33"/>
                  </a:cubicBezTo>
                  <a:cubicBezTo>
                    <a:pt x="229" y="65"/>
                    <a:pt x="196" y="65"/>
                    <a:pt x="164" y="98"/>
                  </a:cubicBezTo>
                  <a:cubicBezTo>
                    <a:pt x="131" y="130"/>
                    <a:pt x="66" y="163"/>
                    <a:pt x="33" y="195"/>
                  </a:cubicBezTo>
                  <a:cubicBezTo>
                    <a:pt x="1" y="195"/>
                    <a:pt x="1" y="228"/>
                    <a:pt x="1" y="228"/>
                  </a:cubicBezTo>
                  <a:cubicBezTo>
                    <a:pt x="1" y="260"/>
                    <a:pt x="1" y="293"/>
                    <a:pt x="1" y="293"/>
                  </a:cubicBezTo>
                  <a:cubicBezTo>
                    <a:pt x="33" y="325"/>
                    <a:pt x="66" y="325"/>
                    <a:pt x="99" y="325"/>
                  </a:cubicBezTo>
                  <a:cubicBezTo>
                    <a:pt x="164" y="293"/>
                    <a:pt x="196" y="260"/>
                    <a:pt x="261" y="228"/>
                  </a:cubicBezTo>
                  <a:cubicBezTo>
                    <a:pt x="294" y="195"/>
                    <a:pt x="326" y="195"/>
                    <a:pt x="326" y="163"/>
                  </a:cubicBezTo>
                  <a:cubicBezTo>
                    <a:pt x="359" y="163"/>
                    <a:pt x="359" y="163"/>
                    <a:pt x="391" y="130"/>
                  </a:cubicBezTo>
                  <a:cubicBezTo>
                    <a:pt x="391" y="130"/>
                    <a:pt x="424" y="98"/>
                    <a:pt x="424" y="98"/>
                  </a:cubicBezTo>
                  <a:cubicBezTo>
                    <a:pt x="424" y="65"/>
                    <a:pt x="391" y="33"/>
                    <a:pt x="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9891;p107"/>
            <p:cNvSpPr/>
            <p:nvPr/>
          </p:nvSpPr>
          <p:spPr>
            <a:xfrm>
              <a:off x="3124550" y="3079350"/>
              <a:ext cx="11900" cy="57550"/>
            </a:xfrm>
            <a:custGeom>
              <a:avLst/>
              <a:gdLst/>
              <a:ahLst/>
              <a:cxnLst/>
              <a:rect l="l" t="t" r="r" b="b"/>
              <a:pathLst>
                <a:path w="476" h="2302" extrusionOk="0">
                  <a:moveTo>
                    <a:pt x="77" y="0"/>
                  </a:moveTo>
                  <a:cubicBezTo>
                    <a:pt x="42" y="0"/>
                    <a:pt x="0" y="28"/>
                    <a:pt x="20" y="68"/>
                  </a:cubicBezTo>
                  <a:cubicBezTo>
                    <a:pt x="53" y="426"/>
                    <a:pt x="85" y="816"/>
                    <a:pt x="118" y="1174"/>
                  </a:cubicBezTo>
                  <a:cubicBezTo>
                    <a:pt x="150" y="1369"/>
                    <a:pt x="183" y="1532"/>
                    <a:pt x="215" y="1727"/>
                  </a:cubicBezTo>
                  <a:cubicBezTo>
                    <a:pt x="215" y="1792"/>
                    <a:pt x="248" y="1889"/>
                    <a:pt x="248" y="1987"/>
                  </a:cubicBezTo>
                  <a:cubicBezTo>
                    <a:pt x="280" y="2085"/>
                    <a:pt x="280" y="2182"/>
                    <a:pt x="345" y="2280"/>
                  </a:cubicBezTo>
                  <a:cubicBezTo>
                    <a:pt x="359" y="2293"/>
                    <a:pt x="378" y="2301"/>
                    <a:pt x="396" y="2301"/>
                  </a:cubicBezTo>
                  <a:cubicBezTo>
                    <a:pt x="421" y="2301"/>
                    <a:pt x="443" y="2285"/>
                    <a:pt x="443" y="2247"/>
                  </a:cubicBezTo>
                  <a:cubicBezTo>
                    <a:pt x="475" y="2150"/>
                    <a:pt x="443" y="2085"/>
                    <a:pt x="443" y="1987"/>
                  </a:cubicBezTo>
                  <a:cubicBezTo>
                    <a:pt x="443" y="1889"/>
                    <a:pt x="410" y="1792"/>
                    <a:pt x="410" y="1694"/>
                  </a:cubicBezTo>
                  <a:cubicBezTo>
                    <a:pt x="378" y="1532"/>
                    <a:pt x="345" y="1337"/>
                    <a:pt x="313" y="1141"/>
                  </a:cubicBezTo>
                  <a:lnTo>
                    <a:pt x="313" y="1174"/>
                  </a:lnTo>
                  <a:cubicBezTo>
                    <a:pt x="280" y="784"/>
                    <a:pt x="183" y="426"/>
                    <a:pt x="118" y="36"/>
                  </a:cubicBezTo>
                  <a:cubicBezTo>
                    <a:pt x="118" y="11"/>
                    <a:pt x="99" y="0"/>
                    <a:pt x="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9892;p107"/>
            <p:cNvSpPr/>
            <p:nvPr/>
          </p:nvSpPr>
          <p:spPr>
            <a:xfrm>
              <a:off x="3133975" y="3150225"/>
              <a:ext cx="5725" cy="23325"/>
            </a:xfrm>
            <a:custGeom>
              <a:avLst/>
              <a:gdLst/>
              <a:ahLst/>
              <a:cxnLst/>
              <a:rect l="l" t="t" r="r" b="b"/>
              <a:pathLst>
                <a:path w="229" h="933" extrusionOk="0">
                  <a:moveTo>
                    <a:pt x="81" y="1"/>
                  </a:moveTo>
                  <a:cubicBezTo>
                    <a:pt x="40" y="1"/>
                    <a:pt x="1" y="27"/>
                    <a:pt x="1" y="63"/>
                  </a:cubicBezTo>
                  <a:cubicBezTo>
                    <a:pt x="1" y="225"/>
                    <a:pt x="1" y="355"/>
                    <a:pt x="33" y="485"/>
                  </a:cubicBezTo>
                  <a:cubicBezTo>
                    <a:pt x="33" y="550"/>
                    <a:pt x="33" y="648"/>
                    <a:pt x="66" y="713"/>
                  </a:cubicBezTo>
                  <a:cubicBezTo>
                    <a:pt x="66" y="745"/>
                    <a:pt x="66" y="778"/>
                    <a:pt x="66" y="810"/>
                  </a:cubicBezTo>
                  <a:cubicBezTo>
                    <a:pt x="66" y="843"/>
                    <a:pt x="98" y="876"/>
                    <a:pt x="98" y="908"/>
                  </a:cubicBezTo>
                  <a:cubicBezTo>
                    <a:pt x="115" y="924"/>
                    <a:pt x="139" y="932"/>
                    <a:pt x="159" y="932"/>
                  </a:cubicBezTo>
                  <a:cubicBezTo>
                    <a:pt x="180" y="932"/>
                    <a:pt x="196" y="924"/>
                    <a:pt x="196" y="908"/>
                  </a:cubicBezTo>
                  <a:cubicBezTo>
                    <a:pt x="229" y="745"/>
                    <a:pt x="196" y="615"/>
                    <a:pt x="196" y="485"/>
                  </a:cubicBezTo>
                  <a:cubicBezTo>
                    <a:pt x="196" y="323"/>
                    <a:pt x="164" y="193"/>
                    <a:pt x="164" y="63"/>
                  </a:cubicBezTo>
                  <a:cubicBezTo>
                    <a:pt x="149" y="19"/>
                    <a:pt x="114" y="1"/>
                    <a:pt x="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9893;p107"/>
            <p:cNvSpPr/>
            <p:nvPr/>
          </p:nvSpPr>
          <p:spPr>
            <a:xfrm>
              <a:off x="3139675" y="3198925"/>
              <a:ext cx="6525" cy="22525"/>
            </a:xfrm>
            <a:custGeom>
              <a:avLst/>
              <a:gdLst/>
              <a:ahLst/>
              <a:cxnLst/>
              <a:rect l="l" t="t" r="r" b="b"/>
              <a:pathLst>
                <a:path w="261" h="901" extrusionOk="0">
                  <a:moveTo>
                    <a:pt x="98" y="1"/>
                  </a:moveTo>
                  <a:cubicBezTo>
                    <a:pt x="33" y="1"/>
                    <a:pt x="1" y="33"/>
                    <a:pt x="1" y="98"/>
                  </a:cubicBezTo>
                  <a:lnTo>
                    <a:pt x="33" y="488"/>
                  </a:lnTo>
                  <a:cubicBezTo>
                    <a:pt x="33" y="554"/>
                    <a:pt x="66" y="619"/>
                    <a:pt x="66" y="684"/>
                  </a:cubicBezTo>
                  <a:cubicBezTo>
                    <a:pt x="66" y="716"/>
                    <a:pt x="66" y="749"/>
                    <a:pt x="66" y="781"/>
                  </a:cubicBezTo>
                  <a:cubicBezTo>
                    <a:pt x="98" y="814"/>
                    <a:pt x="98" y="846"/>
                    <a:pt x="131" y="879"/>
                  </a:cubicBezTo>
                  <a:cubicBezTo>
                    <a:pt x="131" y="892"/>
                    <a:pt x="147" y="900"/>
                    <a:pt x="167" y="900"/>
                  </a:cubicBezTo>
                  <a:cubicBezTo>
                    <a:pt x="195" y="900"/>
                    <a:pt x="228" y="884"/>
                    <a:pt x="228" y="846"/>
                  </a:cubicBezTo>
                  <a:cubicBezTo>
                    <a:pt x="261" y="781"/>
                    <a:pt x="261" y="716"/>
                    <a:pt x="228" y="651"/>
                  </a:cubicBezTo>
                  <a:cubicBezTo>
                    <a:pt x="228" y="586"/>
                    <a:pt x="228" y="521"/>
                    <a:pt x="228" y="456"/>
                  </a:cubicBezTo>
                  <a:cubicBezTo>
                    <a:pt x="196" y="358"/>
                    <a:pt x="196" y="228"/>
                    <a:pt x="163" y="98"/>
                  </a:cubicBezTo>
                  <a:cubicBezTo>
                    <a:pt x="163" y="33"/>
                    <a:pt x="131"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9894;p107"/>
            <p:cNvSpPr/>
            <p:nvPr/>
          </p:nvSpPr>
          <p:spPr>
            <a:xfrm>
              <a:off x="3475750" y="2596425"/>
              <a:ext cx="18425" cy="15550"/>
            </a:xfrm>
            <a:custGeom>
              <a:avLst/>
              <a:gdLst/>
              <a:ahLst/>
              <a:cxnLst/>
              <a:rect l="l" t="t" r="r" b="b"/>
              <a:pathLst>
                <a:path w="737" h="622" extrusionOk="0">
                  <a:moveTo>
                    <a:pt x="63" y="1"/>
                  </a:moveTo>
                  <a:cubicBezTo>
                    <a:pt x="30" y="1"/>
                    <a:pt x="1" y="29"/>
                    <a:pt x="21" y="69"/>
                  </a:cubicBezTo>
                  <a:cubicBezTo>
                    <a:pt x="183" y="329"/>
                    <a:pt x="411" y="557"/>
                    <a:pt x="671" y="622"/>
                  </a:cubicBezTo>
                  <a:cubicBezTo>
                    <a:pt x="704" y="622"/>
                    <a:pt x="736" y="589"/>
                    <a:pt x="704" y="557"/>
                  </a:cubicBezTo>
                  <a:cubicBezTo>
                    <a:pt x="476" y="394"/>
                    <a:pt x="281" y="264"/>
                    <a:pt x="118" y="36"/>
                  </a:cubicBezTo>
                  <a:cubicBezTo>
                    <a:pt x="106" y="11"/>
                    <a:pt x="84" y="1"/>
                    <a:pt x="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9895;p107"/>
            <p:cNvSpPr/>
            <p:nvPr/>
          </p:nvSpPr>
          <p:spPr>
            <a:xfrm>
              <a:off x="3763250" y="2645075"/>
              <a:ext cx="47975" cy="13575"/>
            </a:xfrm>
            <a:custGeom>
              <a:avLst/>
              <a:gdLst/>
              <a:ahLst/>
              <a:cxnLst/>
              <a:rect l="l" t="t" r="r" b="b"/>
              <a:pathLst>
                <a:path w="1919" h="543" extrusionOk="0">
                  <a:moveTo>
                    <a:pt x="1816" y="0"/>
                  </a:moveTo>
                  <a:cubicBezTo>
                    <a:pt x="1764" y="0"/>
                    <a:pt x="1711" y="48"/>
                    <a:pt x="1659" y="74"/>
                  </a:cubicBezTo>
                  <a:cubicBezTo>
                    <a:pt x="1594" y="106"/>
                    <a:pt x="1529" y="139"/>
                    <a:pt x="1431" y="172"/>
                  </a:cubicBezTo>
                  <a:cubicBezTo>
                    <a:pt x="1301" y="204"/>
                    <a:pt x="1171" y="269"/>
                    <a:pt x="1008" y="302"/>
                  </a:cubicBezTo>
                  <a:cubicBezTo>
                    <a:pt x="862" y="318"/>
                    <a:pt x="707" y="326"/>
                    <a:pt x="553" y="326"/>
                  </a:cubicBezTo>
                  <a:cubicBezTo>
                    <a:pt x="398" y="326"/>
                    <a:pt x="244" y="318"/>
                    <a:pt x="98" y="302"/>
                  </a:cubicBezTo>
                  <a:cubicBezTo>
                    <a:pt x="0" y="302"/>
                    <a:pt x="0" y="432"/>
                    <a:pt x="65" y="464"/>
                  </a:cubicBezTo>
                  <a:cubicBezTo>
                    <a:pt x="244" y="518"/>
                    <a:pt x="423" y="542"/>
                    <a:pt x="602" y="542"/>
                  </a:cubicBezTo>
                  <a:cubicBezTo>
                    <a:pt x="748" y="542"/>
                    <a:pt x="895" y="526"/>
                    <a:pt x="1041" y="497"/>
                  </a:cubicBezTo>
                  <a:cubicBezTo>
                    <a:pt x="1203" y="464"/>
                    <a:pt x="1366" y="432"/>
                    <a:pt x="1529" y="367"/>
                  </a:cubicBezTo>
                  <a:cubicBezTo>
                    <a:pt x="1594" y="334"/>
                    <a:pt x="1659" y="302"/>
                    <a:pt x="1756" y="269"/>
                  </a:cubicBezTo>
                  <a:cubicBezTo>
                    <a:pt x="1821" y="237"/>
                    <a:pt x="1886" y="172"/>
                    <a:pt x="1919" y="106"/>
                  </a:cubicBezTo>
                  <a:cubicBezTo>
                    <a:pt x="1919" y="74"/>
                    <a:pt x="1886" y="9"/>
                    <a:pt x="1854" y="9"/>
                  </a:cubicBezTo>
                  <a:cubicBezTo>
                    <a:pt x="1841" y="3"/>
                    <a:pt x="1829" y="0"/>
                    <a:pt x="18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9896;p107"/>
            <p:cNvSpPr/>
            <p:nvPr/>
          </p:nvSpPr>
          <p:spPr>
            <a:xfrm>
              <a:off x="3820150" y="2618450"/>
              <a:ext cx="6525" cy="13050"/>
            </a:xfrm>
            <a:custGeom>
              <a:avLst/>
              <a:gdLst/>
              <a:ahLst/>
              <a:cxnLst/>
              <a:rect l="l" t="t" r="r" b="b"/>
              <a:pathLst>
                <a:path w="261" h="522" extrusionOk="0">
                  <a:moveTo>
                    <a:pt x="196" y="1"/>
                  </a:moveTo>
                  <a:cubicBezTo>
                    <a:pt x="196" y="33"/>
                    <a:pt x="163" y="33"/>
                    <a:pt x="131" y="33"/>
                  </a:cubicBezTo>
                  <a:cubicBezTo>
                    <a:pt x="131" y="66"/>
                    <a:pt x="98" y="66"/>
                    <a:pt x="98" y="98"/>
                  </a:cubicBezTo>
                  <a:cubicBezTo>
                    <a:pt x="66" y="131"/>
                    <a:pt x="66" y="163"/>
                    <a:pt x="33" y="196"/>
                  </a:cubicBezTo>
                  <a:cubicBezTo>
                    <a:pt x="1" y="261"/>
                    <a:pt x="1" y="358"/>
                    <a:pt x="1" y="424"/>
                  </a:cubicBezTo>
                  <a:cubicBezTo>
                    <a:pt x="1" y="489"/>
                    <a:pt x="33" y="521"/>
                    <a:pt x="66" y="521"/>
                  </a:cubicBezTo>
                  <a:cubicBezTo>
                    <a:pt x="131" y="521"/>
                    <a:pt x="163" y="489"/>
                    <a:pt x="163" y="424"/>
                  </a:cubicBezTo>
                  <a:cubicBezTo>
                    <a:pt x="163" y="424"/>
                    <a:pt x="163" y="424"/>
                    <a:pt x="163" y="391"/>
                  </a:cubicBezTo>
                  <a:cubicBezTo>
                    <a:pt x="163" y="391"/>
                    <a:pt x="163" y="358"/>
                    <a:pt x="163" y="358"/>
                  </a:cubicBezTo>
                  <a:cubicBezTo>
                    <a:pt x="196" y="326"/>
                    <a:pt x="196" y="293"/>
                    <a:pt x="196" y="261"/>
                  </a:cubicBezTo>
                  <a:cubicBezTo>
                    <a:pt x="228" y="228"/>
                    <a:pt x="228" y="196"/>
                    <a:pt x="228" y="163"/>
                  </a:cubicBezTo>
                  <a:cubicBezTo>
                    <a:pt x="228" y="131"/>
                    <a:pt x="261" y="131"/>
                    <a:pt x="261" y="98"/>
                  </a:cubicBezTo>
                  <a:cubicBezTo>
                    <a:pt x="261" y="98"/>
                    <a:pt x="261" y="66"/>
                    <a:pt x="261" y="66"/>
                  </a:cubicBezTo>
                  <a:cubicBezTo>
                    <a:pt x="261" y="33"/>
                    <a:pt x="228"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9897;p107"/>
            <p:cNvSpPr/>
            <p:nvPr/>
          </p:nvSpPr>
          <p:spPr>
            <a:xfrm>
              <a:off x="3460000" y="2259925"/>
              <a:ext cx="7325" cy="18725"/>
            </a:xfrm>
            <a:custGeom>
              <a:avLst/>
              <a:gdLst/>
              <a:ahLst/>
              <a:cxnLst/>
              <a:rect l="l" t="t" r="r" b="b"/>
              <a:pathLst>
                <a:path w="293" h="749" extrusionOk="0">
                  <a:moveTo>
                    <a:pt x="228" y="1"/>
                  </a:moveTo>
                  <a:cubicBezTo>
                    <a:pt x="195" y="1"/>
                    <a:pt x="163" y="1"/>
                    <a:pt x="130" y="66"/>
                  </a:cubicBezTo>
                  <a:cubicBezTo>
                    <a:pt x="130" y="163"/>
                    <a:pt x="98" y="261"/>
                    <a:pt x="65" y="391"/>
                  </a:cubicBezTo>
                  <a:cubicBezTo>
                    <a:pt x="33" y="488"/>
                    <a:pt x="0" y="619"/>
                    <a:pt x="33" y="716"/>
                  </a:cubicBezTo>
                  <a:cubicBezTo>
                    <a:pt x="33" y="749"/>
                    <a:pt x="98" y="749"/>
                    <a:pt x="130" y="749"/>
                  </a:cubicBezTo>
                  <a:cubicBezTo>
                    <a:pt x="195" y="651"/>
                    <a:pt x="195" y="521"/>
                    <a:pt x="228" y="423"/>
                  </a:cubicBezTo>
                  <a:lnTo>
                    <a:pt x="293" y="98"/>
                  </a:lnTo>
                  <a:cubicBezTo>
                    <a:pt x="293" y="66"/>
                    <a:pt x="260" y="1"/>
                    <a:pt x="2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9898;p107"/>
            <p:cNvSpPr/>
            <p:nvPr/>
          </p:nvSpPr>
          <p:spPr>
            <a:xfrm>
              <a:off x="3078700" y="2045150"/>
              <a:ext cx="20125" cy="15625"/>
            </a:xfrm>
            <a:custGeom>
              <a:avLst/>
              <a:gdLst/>
              <a:ahLst/>
              <a:cxnLst/>
              <a:rect l="l" t="t" r="r" b="b"/>
              <a:pathLst>
                <a:path w="805" h="625" extrusionOk="0">
                  <a:moveTo>
                    <a:pt x="680" y="0"/>
                  </a:moveTo>
                  <a:cubicBezTo>
                    <a:pt x="670" y="0"/>
                    <a:pt x="660" y="2"/>
                    <a:pt x="651" y="7"/>
                  </a:cubicBezTo>
                  <a:cubicBezTo>
                    <a:pt x="618" y="72"/>
                    <a:pt x="553" y="104"/>
                    <a:pt x="488" y="137"/>
                  </a:cubicBezTo>
                  <a:cubicBezTo>
                    <a:pt x="423" y="202"/>
                    <a:pt x="391" y="234"/>
                    <a:pt x="326" y="267"/>
                  </a:cubicBezTo>
                  <a:cubicBezTo>
                    <a:pt x="293" y="299"/>
                    <a:pt x="293" y="299"/>
                    <a:pt x="261" y="332"/>
                  </a:cubicBezTo>
                  <a:lnTo>
                    <a:pt x="228" y="332"/>
                  </a:lnTo>
                  <a:cubicBezTo>
                    <a:pt x="228" y="364"/>
                    <a:pt x="196" y="364"/>
                    <a:pt x="196" y="364"/>
                  </a:cubicBezTo>
                  <a:lnTo>
                    <a:pt x="98" y="429"/>
                  </a:lnTo>
                  <a:cubicBezTo>
                    <a:pt x="66" y="462"/>
                    <a:pt x="33" y="494"/>
                    <a:pt x="33" y="527"/>
                  </a:cubicBezTo>
                  <a:cubicBezTo>
                    <a:pt x="1" y="559"/>
                    <a:pt x="33" y="624"/>
                    <a:pt x="66" y="624"/>
                  </a:cubicBezTo>
                  <a:lnTo>
                    <a:pt x="196" y="624"/>
                  </a:lnTo>
                  <a:cubicBezTo>
                    <a:pt x="228" y="592"/>
                    <a:pt x="261" y="559"/>
                    <a:pt x="293" y="559"/>
                  </a:cubicBezTo>
                  <a:cubicBezTo>
                    <a:pt x="358" y="527"/>
                    <a:pt x="423" y="462"/>
                    <a:pt x="456" y="429"/>
                  </a:cubicBezTo>
                  <a:cubicBezTo>
                    <a:pt x="521" y="397"/>
                    <a:pt x="586" y="332"/>
                    <a:pt x="618" y="299"/>
                  </a:cubicBezTo>
                  <a:cubicBezTo>
                    <a:pt x="684" y="234"/>
                    <a:pt x="716" y="169"/>
                    <a:pt x="749" y="104"/>
                  </a:cubicBezTo>
                  <a:cubicBezTo>
                    <a:pt x="805" y="76"/>
                    <a:pt x="740" y="0"/>
                    <a:pt x="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9899;p107"/>
            <p:cNvSpPr/>
            <p:nvPr/>
          </p:nvSpPr>
          <p:spPr>
            <a:xfrm>
              <a:off x="2857675" y="2201400"/>
              <a:ext cx="66575" cy="38400"/>
            </a:xfrm>
            <a:custGeom>
              <a:avLst/>
              <a:gdLst/>
              <a:ahLst/>
              <a:cxnLst/>
              <a:rect l="l" t="t" r="r" b="b"/>
              <a:pathLst>
                <a:path w="2663" h="1536" extrusionOk="0">
                  <a:moveTo>
                    <a:pt x="2598" y="0"/>
                  </a:moveTo>
                  <a:cubicBezTo>
                    <a:pt x="2468" y="33"/>
                    <a:pt x="2370" y="98"/>
                    <a:pt x="2273" y="163"/>
                  </a:cubicBezTo>
                  <a:cubicBezTo>
                    <a:pt x="2143" y="195"/>
                    <a:pt x="2045" y="260"/>
                    <a:pt x="1947" y="325"/>
                  </a:cubicBezTo>
                  <a:cubicBezTo>
                    <a:pt x="1720" y="456"/>
                    <a:pt x="1525" y="553"/>
                    <a:pt x="1297" y="683"/>
                  </a:cubicBezTo>
                  <a:lnTo>
                    <a:pt x="647" y="1041"/>
                  </a:lnTo>
                  <a:cubicBezTo>
                    <a:pt x="452" y="1171"/>
                    <a:pt x="224" y="1269"/>
                    <a:pt x="29" y="1431"/>
                  </a:cubicBezTo>
                  <a:cubicBezTo>
                    <a:pt x="1" y="1459"/>
                    <a:pt x="21" y="1535"/>
                    <a:pt x="69" y="1535"/>
                  </a:cubicBezTo>
                  <a:cubicBezTo>
                    <a:pt x="76" y="1535"/>
                    <a:pt x="85" y="1533"/>
                    <a:pt x="94" y="1529"/>
                  </a:cubicBezTo>
                  <a:cubicBezTo>
                    <a:pt x="321" y="1464"/>
                    <a:pt x="549" y="1334"/>
                    <a:pt x="744" y="1204"/>
                  </a:cubicBezTo>
                  <a:cubicBezTo>
                    <a:pt x="972" y="1106"/>
                    <a:pt x="1167" y="976"/>
                    <a:pt x="1395" y="846"/>
                  </a:cubicBezTo>
                  <a:cubicBezTo>
                    <a:pt x="1590" y="716"/>
                    <a:pt x="1817" y="618"/>
                    <a:pt x="2012" y="488"/>
                  </a:cubicBezTo>
                  <a:cubicBezTo>
                    <a:pt x="2143" y="423"/>
                    <a:pt x="2240" y="358"/>
                    <a:pt x="2338" y="325"/>
                  </a:cubicBezTo>
                  <a:cubicBezTo>
                    <a:pt x="2435" y="260"/>
                    <a:pt x="2565" y="195"/>
                    <a:pt x="2630" y="98"/>
                  </a:cubicBezTo>
                  <a:cubicBezTo>
                    <a:pt x="2663" y="65"/>
                    <a:pt x="2630" y="0"/>
                    <a:pt x="25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9900;p107"/>
            <p:cNvSpPr/>
            <p:nvPr/>
          </p:nvSpPr>
          <p:spPr>
            <a:xfrm>
              <a:off x="2824000" y="2311150"/>
              <a:ext cx="17325" cy="21700"/>
            </a:xfrm>
            <a:custGeom>
              <a:avLst/>
              <a:gdLst/>
              <a:ahLst/>
              <a:cxnLst/>
              <a:rect l="l" t="t" r="r" b="b"/>
              <a:pathLst>
                <a:path w="693" h="868" extrusionOk="0">
                  <a:moveTo>
                    <a:pt x="563" y="0"/>
                  </a:moveTo>
                  <a:cubicBezTo>
                    <a:pt x="530" y="33"/>
                    <a:pt x="498" y="65"/>
                    <a:pt x="498" y="98"/>
                  </a:cubicBezTo>
                  <a:cubicBezTo>
                    <a:pt x="465" y="131"/>
                    <a:pt x="465" y="163"/>
                    <a:pt x="433" y="196"/>
                  </a:cubicBezTo>
                  <a:cubicBezTo>
                    <a:pt x="400" y="261"/>
                    <a:pt x="368" y="326"/>
                    <a:pt x="335" y="391"/>
                  </a:cubicBezTo>
                  <a:cubicBezTo>
                    <a:pt x="238" y="521"/>
                    <a:pt x="173" y="618"/>
                    <a:pt x="75" y="748"/>
                  </a:cubicBezTo>
                  <a:cubicBezTo>
                    <a:pt x="0" y="798"/>
                    <a:pt x="59" y="867"/>
                    <a:pt x="120" y="867"/>
                  </a:cubicBezTo>
                  <a:cubicBezTo>
                    <a:pt x="139" y="867"/>
                    <a:pt x="157" y="861"/>
                    <a:pt x="173" y="846"/>
                  </a:cubicBezTo>
                  <a:cubicBezTo>
                    <a:pt x="303" y="748"/>
                    <a:pt x="400" y="618"/>
                    <a:pt x="498" y="488"/>
                  </a:cubicBezTo>
                  <a:cubicBezTo>
                    <a:pt x="530" y="423"/>
                    <a:pt x="563" y="358"/>
                    <a:pt x="595" y="293"/>
                  </a:cubicBezTo>
                  <a:cubicBezTo>
                    <a:pt x="628" y="261"/>
                    <a:pt x="628" y="228"/>
                    <a:pt x="660" y="196"/>
                  </a:cubicBezTo>
                  <a:cubicBezTo>
                    <a:pt x="660" y="131"/>
                    <a:pt x="693" y="98"/>
                    <a:pt x="660" y="33"/>
                  </a:cubicBezTo>
                  <a:cubicBezTo>
                    <a:pt x="628" y="0"/>
                    <a:pt x="595" y="0"/>
                    <a:pt x="5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1" name="Google Shape;9901;p107"/>
            <p:cNvSpPr/>
            <p:nvPr/>
          </p:nvSpPr>
          <p:spPr>
            <a:xfrm>
              <a:off x="2775700" y="2360425"/>
              <a:ext cx="27200" cy="29600"/>
            </a:xfrm>
            <a:custGeom>
              <a:avLst/>
              <a:gdLst/>
              <a:ahLst/>
              <a:cxnLst/>
              <a:rect l="l" t="t" r="r" b="b"/>
              <a:pathLst>
                <a:path w="1088" h="1184" extrusionOk="0">
                  <a:moveTo>
                    <a:pt x="1030" y="0"/>
                  </a:moveTo>
                  <a:cubicBezTo>
                    <a:pt x="1019" y="0"/>
                    <a:pt x="1008" y="4"/>
                    <a:pt x="999" y="13"/>
                  </a:cubicBezTo>
                  <a:cubicBezTo>
                    <a:pt x="901" y="78"/>
                    <a:pt x="836" y="176"/>
                    <a:pt x="739" y="273"/>
                  </a:cubicBezTo>
                  <a:cubicBezTo>
                    <a:pt x="674" y="338"/>
                    <a:pt x="576" y="436"/>
                    <a:pt x="511" y="533"/>
                  </a:cubicBezTo>
                  <a:cubicBezTo>
                    <a:pt x="348" y="729"/>
                    <a:pt x="186" y="891"/>
                    <a:pt x="23" y="1086"/>
                  </a:cubicBezTo>
                  <a:cubicBezTo>
                    <a:pt x="0" y="1132"/>
                    <a:pt x="26" y="1178"/>
                    <a:pt x="66" y="1178"/>
                  </a:cubicBezTo>
                  <a:cubicBezTo>
                    <a:pt x="83" y="1178"/>
                    <a:pt x="102" y="1170"/>
                    <a:pt x="121" y="1151"/>
                  </a:cubicBezTo>
                  <a:lnTo>
                    <a:pt x="121" y="1184"/>
                  </a:lnTo>
                  <a:cubicBezTo>
                    <a:pt x="283" y="989"/>
                    <a:pt x="446" y="826"/>
                    <a:pt x="609" y="631"/>
                  </a:cubicBezTo>
                  <a:cubicBezTo>
                    <a:pt x="706" y="533"/>
                    <a:pt x="771" y="436"/>
                    <a:pt x="869" y="371"/>
                  </a:cubicBezTo>
                  <a:cubicBezTo>
                    <a:pt x="934" y="273"/>
                    <a:pt x="1031" y="176"/>
                    <a:pt x="1064" y="78"/>
                  </a:cubicBezTo>
                  <a:cubicBezTo>
                    <a:pt x="1088" y="31"/>
                    <a:pt x="1059" y="0"/>
                    <a:pt x="1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2" name="Google Shape;9902;p107"/>
            <p:cNvSpPr/>
            <p:nvPr/>
          </p:nvSpPr>
          <p:spPr>
            <a:xfrm>
              <a:off x="2804725" y="2349350"/>
              <a:ext cx="11400" cy="12850"/>
            </a:xfrm>
            <a:custGeom>
              <a:avLst/>
              <a:gdLst/>
              <a:ahLst/>
              <a:cxnLst/>
              <a:rect l="l" t="t" r="r" b="b"/>
              <a:pathLst>
                <a:path w="456" h="514" extrusionOk="0">
                  <a:moveTo>
                    <a:pt x="391" y="1"/>
                  </a:moveTo>
                  <a:cubicBezTo>
                    <a:pt x="358" y="33"/>
                    <a:pt x="293" y="66"/>
                    <a:pt x="293" y="98"/>
                  </a:cubicBezTo>
                  <a:cubicBezTo>
                    <a:pt x="261" y="131"/>
                    <a:pt x="228" y="163"/>
                    <a:pt x="196" y="196"/>
                  </a:cubicBezTo>
                  <a:cubicBezTo>
                    <a:pt x="131" y="261"/>
                    <a:pt x="66" y="326"/>
                    <a:pt x="0" y="391"/>
                  </a:cubicBezTo>
                  <a:cubicBezTo>
                    <a:pt x="0" y="424"/>
                    <a:pt x="0" y="456"/>
                    <a:pt x="0" y="489"/>
                  </a:cubicBezTo>
                  <a:cubicBezTo>
                    <a:pt x="17" y="505"/>
                    <a:pt x="41" y="513"/>
                    <a:pt x="61" y="513"/>
                  </a:cubicBezTo>
                  <a:cubicBezTo>
                    <a:pt x="82" y="513"/>
                    <a:pt x="98" y="505"/>
                    <a:pt x="98" y="489"/>
                  </a:cubicBezTo>
                  <a:cubicBezTo>
                    <a:pt x="163" y="424"/>
                    <a:pt x="228" y="359"/>
                    <a:pt x="293" y="294"/>
                  </a:cubicBezTo>
                  <a:lnTo>
                    <a:pt x="358" y="196"/>
                  </a:lnTo>
                  <a:cubicBezTo>
                    <a:pt x="391" y="163"/>
                    <a:pt x="423" y="131"/>
                    <a:pt x="456" y="66"/>
                  </a:cubicBezTo>
                  <a:cubicBezTo>
                    <a:pt x="456" y="33"/>
                    <a:pt x="456" y="33"/>
                    <a:pt x="4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3" name="Google Shape;9903;p107"/>
            <p:cNvSpPr/>
            <p:nvPr/>
          </p:nvSpPr>
          <p:spPr>
            <a:xfrm>
              <a:off x="2955125" y="2265300"/>
              <a:ext cx="53475" cy="163275"/>
            </a:xfrm>
            <a:custGeom>
              <a:avLst/>
              <a:gdLst/>
              <a:ahLst/>
              <a:cxnLst/>
              <a:rect l="l" t="t" r="r" b="b"/>
              <a:pathLst>
                <a:path w="2139" h="6531" extrusionOk="0">
                  <a:moveTo>
                    <a:pt x="2053" y="1"/>
                  </a:moveTo>
                  <a:cubicBezTo>
                    <a:pt x="2039" y="1"/>
                    <a:pt x="2026" y="5"/>
                    <a:pt x="2017" y="13"/>
                  </a:cubicBezTo>
                  <a:cubicBezTo>
                    <a:pt x="1301" y="1639"/>
                    <a:pt x="749" y="3330"/>
                    <a:pt x="293" y="5054"/>
                  </a:cubicBezTo>
                  <a:cubicBezTo>
                    <a:pt x="228" y="5281"/>
                    <a:pt x="196" y="5542"/>
                    <a:pt x="131" y="5769"/>
                  </a:cubicBezTo>
                  <a:cubicBezTo>
                    <a:pt x="98" y="5867"/>
                    <a:pt x="66" y="5997"/>
                    <a:pt x="66" y="6127"/>
                  </a:cubicBezTo>
                  <a:cubicBezTo>
                    <a:pt x="33" y="6257"/>
                    <a:pt x="1" y="6355"/>
                    <a:pt x="1" y="6485"/>
                  </a:cubicBezTo>
                  <a:cubicBezTo>
                    <a:pt x="1" y="6508"/>
                    <a:pt x="33" y="6531"/>
                    <a:pt x="64" y="6531"/>
                  </a:cubicBezTo>
                  <a:cubicBezTo>
                    <a:pt x="76" y="6531"/>
                    <a:pt x="89" y="6527"/>
                    <a:pt x="98" y="6517"/>
                  </a:cubicBezTo>
                  <a:cubicBezTo>
                    <a:pt x="196" y="6322"/>
                    <a:pt x="261" y="6094"/>
                    <a:pt x="293" y="5899"/>
                  </a:cubicBezTo>
                  <a:cubicBezTo>
                    <a:pt x="358" y="5704"/>
                    <a:pt x="423" y="5477"/>
                    <a:pt x="488" y="5281"/>
                  </a:cubicBezTo>
                  <a:cubicBezTo>
                    <a:pt x="586" y="4859"/>
                    <a:pt x="716" y="4436"/>
                    <a:pt x="814" y="4013"/>
                  </a:cubicBezTo>
                  <a:cubicBezTo>
                    <a:pt x="1074" y="3168"/>
                    <a:pt x="1334" y="2322"/>
                    <a:pt x="1627" y="1477"/>
                  </a:cubicBezTo>
                  <a:cubicBezTo>
                    <a:pt x="1789" y="1021"/>
                    <a:pt x="1952" y="534"/>
                    <a:pt x="2114" y="78"/>
                  </a:cubicBezTo>
                  <a:cubicBezTo>
                    <a:pt x="2138" y="31"/>
                    <a:pt x="2092" y="1"/>
                    <a:pt x="2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107"/>
            <p:cNvSpPr/>
            <p:nvPr/>
          </p:nvSpPr>
          <p:spPr>
            <a:xfrm>
              <a:off x="2952700" y="2354975"/>
              <a:ext cx="11400" cy="35400"/>
            </a:xfrm>
            <a:custGeom>
              <a:avLst/>
              <a:gdLst/>
              <a:ahLst/>
              <a:cxnLst/>
              <a:rect l="l" t="t" r="r" b="b"/>
              <a:pathLst>
                <a:path w="456" h="1416" extrusionOk="0">
                  <a:moveTo>
                    <a:pt x="382" y="1"/>
                  </a:moveTo>
                  <a:cubicBezTo>
                    <a:pt x="360" y="1"/>
                    <a:pt x="338" y="11"/>
                    <a:pt x="325" y="36"/>
                  </a:cubicBezTo>
                  <a:cubicBezTo>
                    <a:pt x="260" y="264"/>
                    <a:pt x="195" y="491"/>
                    <a:pt x="130" y="686"/>
                  </a:cubicBezTo>
                  <a:cubicBezTo>
                    <a:pt x="98" y="816"/>
                    <a:pt x="65" y="914"/>
                    <a:pt x="33" y="1012"/>
                  </a:cubicBezTo>
                  <a:cubicBezTo>
                    <a:pt x="33" y="1142"/>
                    <a:pt x="0" y="1239"/>
                    <a:pt x="0" y="1369"/>
                  </a:cubicBezTo>
                  <a:cubicBezTo>
                    <a:pt x="0" y="1392"/>
                    <a:pt x="33" y="1415"/>
                    <a:pt x="63" y="1415"/>
                  </a:cubicBezTo>
                  <a:cubicBezTo>
                    <a:pt x="76" y="1415"/>
                    <a:pt x="88" y="1411"/>
                    <a:pt x="98" y="1402"/>
                  </a:cubicBezTo>
                  <a:lnTo>
                    <a:pt x="65" y="1402"/>
                  </a:lnTo>
                  <a:cubicBezTo>
                    <a:pt x="130" y="1304"/>
                    <a:pt x="163" y="1174"/>
                    <a:pt x="195" y="1077"/>
                  </a:cubicBezTo>
                  <a:cubicBezTo>
                    <a:pt x="228" y="979"/>
                    <a:pt x="260" y="849"/>
                    <a:pt x="293" y="751"/>
                  </a:cubicBezTo>
                  <a:cubicBezTo>
                    <a:pt x="325" y="524"/>
                    <a:pt x="390" y="296"/>
                    <a:pt x="455" y="69"/>
                  </a:cubicBezTo>
                  <a:cubicBezTo>
                    <a:pt x="455" y="28"/>
                    <a:pt x="418" y="1"/>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107"/>
            <p:cNvSpPr/>
            <p:nvPr/>
          </p:nvSpPr>
          <p:spPr>
            <a:xfrm>
              <a:off x="2868425" y="2515700"/>
              <a:ext cx="53400" cy="108500"/>
            </a:xfrm>
            <a:custGeom>
              <a:avLst/>
              <a:gdLst/>
              <a:ahLst/>
              <a:cxnLst/>
              <a:rect l="l" t="t" r="r" b="b"/>
              <a:pathLst>
                <a:path w="2136" h="4340" extrusionOk="0">
                  <a:moveTo>
                    <a:pt x="2029" y="1"/>
                  </a:moveTo>
                  <a:cubicBezTo>
                    <a:pt x="2010" y="1"/>
                    <a:pt x="1990" y="5"/>
                    <a:pt x="1973" y="13"/>
                  </a:cubicBezTo>
                  <a:lnTo>
                    <a:pt x="1973" y="46"/>
                  </a:lnTo>
                  <a:cubicBezTo>
                    <a:pt x="1908" y="111"/>
                    <a:pt x="1875" y="208"/>
                    <a:pt x="1810" y="273"/>
                  </a:cubicBezTo>
                  <a:cubicBezTo>
                    <a:pt x="1778" y="371"/>
                    <a:pt x="1745" y="436"/>
                    <a:pt x="1713" y="534"/>
                  </a:cubicBezTo>
                  <a:cubicBezTo>
                    <a:pt x="1615" y="696"/>
                    <a:pt x="1517" y="891"/>
                    <a:pt x="1452" y="1054"/>
                  </a:cubicBezTo>
                  <a:cubicBezTo>
                    <a:pt x="1290" y="1412"/>
                    <a:pt x="1127" y="1769"/>
                    <a:pt x="965" y="2127"/>
                  </a:cubicBezTo>
                  <a:cubicBezTo>
                    <a:pt x="802" y="2485"/>
                    <a:pt x="639" y="2810"/>
                    <a:pt x="477" y="3168"/>
                  </a:cubicBezTo>
                  <a:cubicBezTo>
                    <a:pt x="314" y="3525"/>
                    <a:pt x="152" y="3883"/>
                    <a:pt x="22" y="4241"/>
                  </a:cubicBezTo>
                  <a:cubicBezTo>
                    <a:pt x="1" y="4304"/>
                    <a:pt x="47" y="4340"/>
                    <a:pt x="92" y="4340"/>
                  </a:cubicBezTo>
                  <a:cubicBezTo>
                    <a:pt x="116" y="4340"/>
                    <a:pt x="140" y="4329"/>
                    <a:pt x="152" y="4306"/>
                  </a:cubicBezTo>
                  <a:cubicBezTo>
                    <a:pt x="347" y="3948"/>
                    <a:pt x="509" y="3623"/>
                    <a:pt x="704" y="3265"/>
                  </a:cubicBezTo>
                  <a:cubicBezTo>
                    <a:pt x="867" y="2908"/>
                    <a:pt x="1030" y="2550"/>
                    <a:pt x="1192" y="2225"/>
                  </a:cubicBezTo>
                  <a:cubicBezTo>
                    <a:pt x="1355" y="1867"/>
                    <a:pt x="1517" y="1509"/>
                    <a:pt x="1680" y="1152"/>
                  </a:cubicBezTo>
                  <a:cubicBezTo>
                    <a:pt x="1778" y="989"/>
                    <a:pt x="1843" y="794"/>
                    <a:pt x="1940" y="631"/>
                  </a:cubicBezTo>
                  <a:cubicBezTo>
                    <a:pt x="1973" y="534"/>
                    <a:pt x="2005" y="469"/>
                    <a:pt x="2038" y="371"/>
                  </a:cubicBezTo>
                  <a:cubicBezTo>
                    <a:pt x="2070" y="273"/>
                    <a:pt x="2103" y="176"/>
                    <a:pt x="2135" y="78"/>
                  </a:cubicBezTo>
                  <a:cubicBezTo>
                    <a:pt x="2135" y="31"/>
                    <a:pt x="2083" y="1"/>
                    <a:pt x="20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107"/>
            <p:cNvSpPr/>
            <p:nvPr/>
          </p:nvSpPr>
          <p:spPr>
            <a:xfrm>
              <a:off x="2925050" y="2491625"/>
              <a:ext cx="6525" cy="9775"/>
            </a:xfrm>
            <a:custGeom>
              <a:avLst/>
              <a:gdLst/>
              <a:ahLst/>
              <a:cxnLst/>
              <a:rect l="l" t="t" r="r" b="b"/>
              <a:pathLst>
                <a:path w="261" h="391" extrusionOk="0">
                  <a:moveTo>
                    <a:pt x="196" y="1"/>
                  </a:moveTo>
                  <a:cubicBezTo>
                    <a:pt x="130" y="33"/>
                    <a:pt x="130" y="98"/>
                    <a:pt x="98" y="131"/>
                  </a:cubicBezTo>
                  <a:cubicBezTo>
                    <a:pt x="65" y="163"/>
                    <a:pt x="65" y="163"/>
                    <a:pt x="33" y="196"/>
                  </a:cubicBezTo>
                  <a:cubicBezTo>
                    <a:pt x="33" y="228"/>
                    <a:pt x="33" y="261"/>
                    <a:pt x="0" y="293"/>
                  </a:cubicBezTo>
                  <a:cubicBezTo>
                    <a:pt x="0" y="293"/>
                    <a:pt x="0" y="326"/>
                    <a:pt x="33" y="358"/>
                  </a:cubicBezTo>
                  <a:cubicBezTo>
                    <a:pt x="33" y="358"/>
                    <a:pt x="65" y="391"/>
                    <a:pt x="65" y="391"/>
                  </a:cubicBezTo>
                  <a:cubicBezTo>
                    <a:pt x="65" y="391"/>
                    <a:pt x="130" y="391"/>
                    <a:pt x="130" y="358"/>
                  </a:cubicBezTo>
                  <a:cubicBezTo>
                    <a:pt x="163" y="358"/>
                    <a:pt x="163" y="358"/>
                    <a:pt x="163" y="326"/>
                  </a:cubicBezTo>
                  <a:cubicBezTo>
                    <a:pt x="163" y="293"/>
                    <a:pt x="196" y="293"/>
                    <a:pt x="196" y="261"/>
                  </a:cubicBezTo>
                  <a:cubicBezTo>
                    <a:pt x="196" y="228"/>
                    <a:pt x="196" y="196"/>
                    <a:pt x="228" y="196"/>
                  </a:cubicBezTo>
                  <a:cubicBezTo>
                    <a:pt x="228" y="131"/>
                    <a:pt x="261" y="66"/>
                    <a:pt x="228" y="33"/>
                  </a:cubicBezTo>
                  <a:cubicBezTo>
                    <a:pt x="228" y="1"/>
                    <a:pt x="196"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107"/>
            <p:cNvSpPr/>
            <p:nvPr/>
          </p:nvSpPr>
          <p:spPr>
            <a:xfrm>
              <a:off x="2890100" y="2533100"/>
              <a:ext cx="8950" cy="14175"/>
            </a:xfrm>
            <a:custGeom>
              <a:avLst/>
              <a:gdLst/>
              <a:ahLst/>
              <a:cxnLst/>
              <a:rect l="l" t="t" r="r" b="b"/>
              <a:pathLst>
                <a:path w="358" h="567" extrusionOk="0">
                  <a:moveTo>
                    <a:pt x="293" y="0"/>
                  </a:moveTo>
                  <a:cubicBezTo>
                    <a:pt x="260" y="33"/>
                    <a:pt x="260" y="33"/>
                    <a:pt x="228" y="65"/>
                  </a:cubicBezTo>
                  <a:cubicBezTo>
                    <a:pt x="228" y="65"/>
                    <a:pt x="195" y="98"/>
                    <a:pt x="195" y="98"/>
                  </a:cubicBezTo>
                  <a:cubicBezTo>
                    <a:pt x="163" y="130"/>
                    <a:pt x="163" y="195"/>
                    <a:pt x="130" y="228"/>
                  </a:cubicBezTo>
                  <a:cubicBezTo>
                    <a:pt x="98" y="293"/>
                    <a:pt x="65" y="390"/>
                    <a:pt x="0" y="456"/>
                  </a:cubicBezTo>
                  <a:cubicBezTo>
                    <a:pt x="0" y="488"/>
                    <a:pt x="0" y="553"/>
                    <a:pt x="33" y="553"/>
                  </a:cubicBezTo>
                  <a:cubicBezTo>
                    <a:pt x="42" y="563"/>
                    <a:pt x="52" y="567"/>
                    <a:pt x="61" y="567"/>
                  </a:cubicBezTo>
                  <a:cubicBezTo>
                    <a:pt x="84" y="567"/>
                    <a:pt x="107" y="544"/>
                    <a:pt x="130" y="521"/>
                  </a:cubicBezTo>
                  <a:lnTo>
                    <a:pt x="130" y="553"/>
                  </a:lnTo>
                  <a:lnTo>
                    <a:pt x="260" y="293"/>
                  </a:lnTo>
                  <a:cubicBezTo>
                    <a:pt x="293" y="260"/>
                    <a:pt x="293" y="228"/>
                    <a:pt x="325" y="195"/>
                  </a:cubicBezTo>
                  <a:cubicBezTo>
                    <a:pt x="325" y="163"/>
                    <a:pt x="358" y="163"/>
                    <a:pt x="358" y="130"/>
                  </a:cubicBezTo>
                  <a:cubicBezTo>
                    <a:pt x="358" y="98"/>
                    <a:pt x="358" y="65"/>
                    <a:pt x="358" y="65"/>
                  </a:cubicBezTo>
                  <a:cubicBezTo>
                    <a:pt x="358" y="0"/>
                    <a:pt x="325" y="0"/>
                    <a:pt x="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107"/>
            <p:cNvSpPr/>
            <p:nvPr/>
          </p:nvSpPr>
          <p:spPr>
            <a:xfrm>
              <a:off x="3179525" y="27558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107"/>
            <p:cNvSpPr/>
            <p:nvPr/>
          </p:nvSpPr>
          <p:spPr>
            <a:xfrm>
              <a:off x="3185450" y="2644975"/>
              <a:ext cx="63200" cy="109125"/>
            </a:xfrm>
            <a:custGeom>
              <a:avLst/>
              <a:gdLst/>
              <a:ahLst/>
              <a:cxnLst/>
              <a:rect l="l" t="t" r="r" b="b"/>
              <a:pathLst>
                <a:path w="2528" h="4365" extrusionOk="0">
                  <a:moveTo>
                    <a:pt x="2417" y="1"/>
                  </a:moveTo>
                  <a:cubicBezTo>
                    <a:pt x="2399" y="1"/>
                    <a:pt x="2381" y="5"/>
                    <a:pt x="2365" y="13"/>
                  </a:cubicBezTo>
                  <a:cubicBezTo>
                    <a:pt x="2300" y="78"/>
                    <a:pt x="2267" y="176"/>
                    <a:pt x="2202" y="273"/>
                  </a:cubicBezTo>
                  <a:cubicBezTo>
                    <a:pt x="2169" y="371"/>
                    <a:pt x="2104" y="436"/>
                    <a:pt x="2072" y="533"/>
                  </a:cubicBezTo>
                  <a:cubicBezTo>
                    <a:pt x="1974" y="728"/>
                    <a:pt x="1877" y="891"/>
                    <a:pt x="1779" y="1054"/>
                  </a:cubicBezTo>
                  <a:cubicBezTo>
                    <a:pt x="1584" y="1411"/>
                    <a:pt x="1389" y="1769"/>
                    <a:pt x="1194" y="2127"/>
                  </a:cubicBezTo>
                  <a:cubicBezTo>
                    <a:pt x="771" y="2842"/>
                    <a:pt x="413" y="3558"/>
                    <a:pt x="23" y="4273"/>
                  </a:cubicBezTo>
                  <a:cubicBezTo>
                    <a:pt x="0" y="4319"/>
                    <a:pt x="42" y="4365"/>
                    <a:pt x="80" y="4365"/>
                  </a:cubicBezTo>
                  <a:cubicBezTo>
                    <a:pt x="96" y="4365"/>
                    <a:pt x="111" y="4357"/>
                    <a:pt x="121" y="4338"/>
                  </a:cubicBezTo>
                  <a:cubicBezTo>
                    <a:pt x="544" y="3623"/>
                    <a:pt x="966" y="2940"/>
                    <a:pt x="1356" y="2224"/>
                  </a:cubicBezTo>
                  <a:cubicBezTo>
                    <a:pt x="1552" y="1867"/>
                    <a:pt x="1747" y="1509"/>
                    <a:pt x="1942" y="1184"/>
                  </a:cubicBezTo>
                  <a:lnTo>
                    <a:pt x="1942" y="1151"/>
                  </a:lnTo>
                  <a:cubicBezTo>
                    <a:pt x="2039" y="989"/>
                    <a:pt x="2137" y="826"/>
                    <a:pt x="2235" y="663"/>
                  </a:cubicBezTo>
                  <a:cubicBezTo>
                    <a:pt x="2300" y="566"/>
                    <a:pt x="2332" y="468"/>
                    <a:pt x="2397" y="371"/>
                  </a:cubicBezTo>
                  <a:cubicBezTo>
                    <a:pt x="2430" y="306"/>
                    <a:pt x="2495" y="208"/>
                    <a:pt x="2527" y="110"/>
                  </a:cubicBezTo>
                  <a:cubicBezTo>
                    <a:pt x="2527" y="37"/>
                    <a:pt x="2472" y="1"/>
                    <a:pt x="2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107"/>
            <p:cNvSpPr/>
            <p:nvPr/>
          </p:nvSpPr>
          <p:spPr>
            <a:xfrm>
              <a:off x="3256750" y="2617925"/>
              <a:ext cx="3275" cy="7050"/>
            </a:xfrm>
            <a:custGeom>
              <a:avLst/>
              <a:gdLst/>
              <a:ahLst/>
              <a:cxnLst/>
              <a:rect l="l" t="t" r="r" b="b"/>
              <a:pathLst>
                <a:path w="131" h="282" extrusionOk="0">
                  <a:moveTo>
                    <a:pt x="90" y="0"/>
                  </a:moveTo>
                  <a:cubicBezTo>
                    <a:pt x="77" y="0"/>
                    <a:pt x="65" y="8"/>
                    <a:pt x="65" y="22"/>
                  </a:cubicBezTo>
                  <a:cubicBezTo>
                    <a:pt x="65" y="22"/>
                    <a:pt x="65" y="54"/>
                    <a:pt x="33" y="54"/>
                  </a:cubicBezTo>
                  <a:cubicBezTo>
                    <a:pt x="33" y="87"/>
                    <a:pt x="33" y="87"/>
                    <a:pt x="33" y="119"/>
                  </a:cubicBezTo>
                  <a:cubicBezTo>
                    <a:pt x="0" y="152"/>
                    <a:pt x="0" y="184"/>
                    <a:pt x="0" y="217"/>
                  </a:cubicBezTo>
                  <a:cubicBezTo>
                    <a:pt x="0" y="217"/>
                    <a:pt x="0" y="249"/>
                    <a:pt x="0" y="249"/>
                  </a:cubicBezTo>
                  <a:cubicBezTo>
                    <a:pt x="0" y="282"/>
                    <a:pt x="0" y="282"/>
                    <a:pt x="33" y="282"/>
                  </a:cubicBezTo>
                  <a:cubicBezTo>
                    <a:pt x="65" y="282"/>
                    <a:pt x="98" y="282"/>
                    <a:pt x="98" y="249"/>
                  </a:cubicBezTo>
                  <a:cubicBezTo>
                    <a:pt x="98" y="217"/>
                    <a:pt x="98" y="184"/>
                    <a:pt x="130" y="152"/>
                  </a:cubicBezTo>
                  <a:cubicBezTo>
                    <a:pt x="130" y="119"/>
                    <a:pt x="130" y="119"/>
                    <a:pt x="130" y="87"/>
                  </a:cubicBezTo>
                  <a:lnTo>
                    <a:pt x="130" y="54"/>
                  </a:lnTo>
                  <a:cubicBezTo>
                    <a:pt x="130" y="16"/>
                    <a:pt x="108" y="0"/>
                    <a:pt x="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107"/>
            <p:cNvSpPr/>
            <p:nvPr/>
          </p:nvSpPr>
          <p:spPr>
            <a:xfrm>
              <a:off x="2879550" y="3115050"/>
              <a:ext cx="46325" cy="7475"/>
            </a:xfrm>
            <a:custGeom>
              <a:avLst/>
              <a:gdLst/>
              <a:ahLst/>
              <a:cxnLst/>
              <a:rect l="l" t="t" r="r" b="b"/>
              <a:pathLst>
                <a:path w="1853" h="299" extrusionOk="0">
                  <a:moveTo>
                    <a:pt x="68" y="1"/>
                  </a:moveTo>
                  <a:cubicBezTo>
                    <a:pt x="0" y="1"/>
                    <a:pt x="6" y="107"/>
                    <a:pt x="64" y="136"/>
                  </a:cubicBezTo>
                  <a:cubicBezTo>
                    <a:pt x="357" y="234"/>
                    <a:pt x="682" y="266"/>
                    <a:pt x="975" y="266"/>
                  </a:cubicBezTo>
                  <a:cubicBezTo>
                    <a:pt x="1137" y="299"/>
                    <a:pt x="1300" y="299"/>
                    <a:pt x="1430" y="299"/>
                  </a:cubicBezTo>
                  <a:cubicBezTo>
                    <a:pt x="1560" y="299"/>
                    <a:pt x="1788" y="299"/>
                    <a:pt x="1853" y="201"/>
                  </a:cubicBezTo>
                  <a:cubicBezTo>
                    <a:pt x="1853" y="169"/>
                    <a:pt x="1853" y="136"/>
                    <a:pt x="1820" y="136"/>
                  </a:cubicBezTo>
                  <a:cubicBezTo>
                    <a:pt x="1788" y="71"/>
                    <a:pt x="1723" y="71"/>
                    <a:pt x="1658" y="71"/>
                  </a:cubicBezTo>
                  <a:lnTo>
                    <a:pt x="975" y="71"/>
                  </a:lnTo>
                  <a:cubicBezTo>
                    <a:pt x="682" y="71"/>
                    <a:pt x="390" y="39"/>
                    <a:pt x="97" y="6"/>
                  </a:cubicBezTo>
                  <a:cubicBezTo>
                    <a:pt x="86" y="3"/>
                    <a:pt x="77" y="1"/>
                    <a:pt x="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107"/>
            <p:cNvSpPr/>
            <p:nvPr/>
          </p:nvSpPr>
          <p:spPr>
            <a:xfrm>
              <a:off x="2941300" y="3110325"/>
              <a:ext cx="15475" cy="5700"/>
            </a:xfrm>
            <a:custGeom>
              <a:avLst/>
              <a:gdLst/>
              <a:ahLst/>
              <a:cxnLst/>
              <a:rect l="l" t="t" r="r" b="b"/>
              <a:pathLst>
                <a:path w="619" h="228" extrusionOk="0">
                  <a:moveTo>
                    <a:pt x="424" y="0"/>
                  </a:moveTo>
                  <a:cubicBezTo>
                    <a:pt x="391" y="0"/>
                    <a:pt x="358" y="33"/>
                    <a:pt x="326" y="33"/>
                  </a:cubicBezTo>
                  <a:cubicBezTo>
                    <a:pt x="228" y="33"/>
                    <a:pt x="163" y="65"/>
                    <a:pt x="66" y="98"/>
                  </a:cubicBezTo>
                  <a:cubicBezTo>
                    <a:pt x="33" y="98"/>
                    <a:pt x="1" y="130"/>
                    <a:pt x="33" y="163"/>
                  </a:cubicBezTo>
                  <a:cubicBezTo>
                    <a:pt x="33" y="228"/>
                    <a:pt x="66" y="228"/>
                    <a:pt x="131" y="228"/>
                  </a:cubicBezTo>
                  <a:cubicBezTo>
                    <a:pt x="196" y="228"/>
                    <a:pt x="293" y="195"/>
                    <a:pt x="358" y="195"/>
                  </a:cubicBezTo>
                  <a:cubicBezTo>
                    <a:pt x="391" y="195"/>
                    <a:pt x="424" y="195"/>
                    <a:pt x="489" y="163"/>
                  </a:cubicBezTo>
                  <a:lnTo>
                    <a:pt x="521" y="163"/>
                  </a:lnTo>
                  <a:cubicBezTo>
                    <a:pt x="554" y="163"/>
                    <a:pt x="586" y="130"/>
                    <a:pt x="586" y="130"/>
                  </a:cubicBezTo>
                  <a:cubicBezTo>
                    <a:pt x="619" y="98"/>
                    <a:pt x="619" y="33"/>
                    <a:pt x="586" y="33"/>
                  </a:cubicBezTo>
                  <a:cubicBezTo>
                    <a:pt x="554" y="0"/>
                    <a:pt x="554" y="0"/>
                    <a:pt x="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107"/>
            <p:cNvSpPr/>
            <p:nvPr/>
          </p:nvSpPr>
          <p:spPr>
            <a:xfrm>
              <a:off x="2700650" y="3046175"/>
              <a:ext cx="76000" cy="30450"/>
            </a:xfrm>
            <a:custGeom>
              <a:avLst/>
              <a:gdLst/>
              <a:ahLst/>
              <a:cxnLst/>
              <a:rect l="l" t="t" r="r" b="b"/>
              <a:pathLst>
                <a:path w="3040" h="1218" extrusionOk="0">
                  <a:moveTo>
                    <a:pt x="196" y="1"/>
                  </a:moveTo>
                  <a:cubicBezTo>
                    <a:pt x="153" y="1"/>
                    <a:pt x="109" y="8"/>
                    <a:pt x="66" y="30"/>
                  </a:cubicBezTo>
                  <a:cubicBezTo>
                    <a:pt x="1" y="62"/>
                    <a:pt x="1" y="127"/>
                    <a:pt x="33" y="160"/>
                  </a:cubicBezTo>
                  <a:cubicBezTo>
                    <a:pt x="131" y="257"/>
                    <a:pt x="261" y="257"/>
                    <a:pt x="391" y="290"/>
                  </a:cubicBezTo>
                  <a:cubicBezTo>
                    <a:pt x="521" y="290"/>
                    <a:pt x="651" y="322"/>
                    <a:pt x="781" y="355"/>
                  </a:cubicBezTo>
                  <a:cubicBezTo>
                    <a:pt x="1009" y="420"/>
                    <a:pt x="1269" y="485"/>
                    <a:pt x="1497" y="582"/>
                  </a:cubicBezTo>
                  <a:cubicBezTo>
                    <a:pt x="1985" y="745"/>
                    <a:pt x="2440" y="940"/>
                    <a:pt x="2863" y="1200"/>
                  </a:cubicBezTo>
                  <a:cubicBezTo>
                    <a:pt x="2881" y="1213"/>
                    <a:pt x="2900" y="1218"/>
                    <a:pt x="2917" y="1218"/>
                  </a:cubicBezTo>
                  <a:cubicBezTo>
                    <a:pt x="2990" y="1218"/>
                    <a:pt x="3039" y="1123"/>
                    <a:pt x="2960" y="1070"/>
                  </a:cubicBezTo>
                  <a:cubicBezTo>
                    <a:pt x="2537" y="745"/>
                    <a:pt x="2082" y="517"/>
                    <a:pt x="1594" y="322"/>
                  </a:cubicBezTo>
                  <a:cubicBezTo>
                    <a:pt x="1334" y="257"/>
                    <a:pt x="1074" y="160"/>
                    <a:pt x="846" y="127"/>
                  </a:cubicBezTo>
                  <a:cubicBezTo>
                    <a:pt x="716" y="95"/>
                    <a:pt x="586" y="62"/>
                    <a:pt x="456" y="30"/>
                  </a:cubicBezTo>
                  <a:cubicBezTo>
                    <a:pt x="370" y="30"/>
                    <a:pt x="283"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4" name="Google Shape;9914;p107"/>
            <p:cNvSpPr/>
            <p:nvPr/>
          </p:nvSpPr>
          <p:spPr>
            <a:xfrm>
              <a:off x="2793350" y="3085100"/>
              <a:ext cx="26025" cy="14675"/>
            </a:xfrm>
            <a:custGeom>
              <a:avLst/>
              <a:gdLst/>
              <a:ahLst/>
              <a:cxnLst/>
              <a:rect l="l" t="t" r="r" b="b"/>
              <a:pathLst>
                <a:path w="1041" h="587" extrusionOk="0">
                  <a:moveTo>
                    <a:pt x="98" y="1"/>
                  </a:moveTo>
                  <a:cubicBezTo>
                    <a:pt x="65" y="1"/>
                    <a:pt x="33" y="1"/>
                    <a:pt x="0" y="33"/>
                  </a:cubicBezTo>
                  <a:cubicBezTo>
                    <a:pt x="0" y="66"/>
                    <a:pt x="0" y="99"/>
                    <a:pt x="33" y="131"/>
                  </a:cubicBezTo>
                  <a:cubicBezTo>
                    <a:pt x="163" y="229"/>
                    <a:pt x="325" y="326"/>
                    <a:pt x="488" y="424"/>
                  </a:cubicBezTo>
                  <a:cubicBezTo>
                    <a:pt x="553" y="456"/>
                    <a:pt x="618" y="489"/>
                    <a:pt x="716" y="521"/>
                  </a:cubicBezTo>
                  <a:cubicBezTo>
                    <a:pt x="781" y="554"/>
                    <a:pt x="878" y="586"/>
                    <a:pt x="976" y="586"/>
                  </a:cubicBezTo>
                  <a:cubicBezTo>
                    <a:pt x="1008" y="586"/>
                    <a:pt x="1041" y="521"/>
                    <a:pt x="1008" y="489"/>
                  </a:cubicBezTo>
                  <a:cubicBezTo>
                    <a:pt x="976" y="456"/>
                    <a:pt x="943" y="456"/>
                    <a:pt x="911" y="424"/>
                  </a:cubicBezTo>
                  <a:cubicBezTo>
                    <a:pt x="878" y="424"/>
                    <a:pt x="813" y="391"/>
                    <a:pt x="781" y="391"/>
                  </a:cubicBezTo>
                  <a:cubicBezTo>
                    <a:pt x="716" y="326"/>
                    <a:pt x="618" y="326"/>
                    <a:pt x="553" y="261"/>
                  </a:cubicBezTo>
                  <a:cubicBezTo>
                    <a:pt x="390" y="196"/>
                    <a:pt x="260" y="99"/>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5" name="Google Shape;9915;p107"/>
            <p:cNvSpPr/>
            <p:nvPr/>
          </p:nvSpPr>
          <p:spPr>
            <a:xfrm>
              <a:off x="3024225" y="4482900"/>
              <a:ext cx="24850" cy="26925"/>
            </a:xfrm>
            <a:custGeom>
              <a:avLst/>
              <a:gdLst/>
              <a:ahLst/>
              <a:cxnLst/>
              <a:rect l="l" t="t" r="r" b="b"/>
              <a:pathLst>
                <a:path w="994" h="1077" extrusionOk="0">
                  <a:moveTo>
                    <a:pt x="894" y="1"/>
                  </a:moveTo>
                  <a:cubicBezTo>
                    <a:pt x="878" y="1"/>
                    <a:pt x="861" y="7"/>
                    <a:pt x="846" y="22"/>
                  </a:cubicBezTo>
                  <a:cubicBezTo>
                    <a:pt x="684" y="185"/>
                    <a:pt x="521" y="315"/>
                    <a:pt x="358" y="478"/>
                  </a:cubicBezTo>
                  <a:cubicBezTo>
                    <a:pt x="293" y="575"/>
                    <a:pt x="228" y="640"/>
                    <a:pt x="163" y="738"/>
                  </a:cubicBezTo>
                  <a:cubicBezTo>
                    <a:pt x="98" y="835"/>
                    <a:pt x="33" y="933"/>
                    <a:pt x="1" y="1031"/>
                  </a:cubicBezTo>
                  <a:cubicBezTo>
                    <a:pt x="1" y="1054"/>
                    <a:pt x="17" y="1077"/>
                    <a:pt x="38" y="1077"/>
                  </a:cubicBezTo>
                  <a:cubicBezTo>
                    <a:pt x="47" y="1077"/>
                    <a:pt x="56" y="1073"/>
                    <a:pt x="66" y="1063"/>
                  </a:cubicBezTo>
                  <a:cubicBezTo>
                    <a:pt x="163" y="998"/>
                    <a:pt x="228" y="933"/>
                    <a:pt x="293" y="835"/>
                  </a:cubicBezTo>
                  <a:cubicBezTo>
                    <a:pt x="358" y="770"/>
                    <a:pt x="424" y="673"/>
                    <a:pt x="521" y="608"/>
                  </a:cubicBezTo>
                  <a:cubicBezTo>
                    <a:pt x="651" y="445"/>
                    <a:pt x="814" y="283"/>
                    <a:pt x="944" y="120"/>
                  </a:cubicBezTo>
                  <a:cubicBezTo>
                    <a:pt x="994" y="70"/>
                    <a:pt x="948" y="1"/>
                    <a:pt x="8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107"/>
            <p:cNvSpPr/>
            <p:nvPr/>
          </p:nvSpPr>
          <p:spPr>
            <a:xfrm>
              <a:off x="2992525" y="4526000"/>
              <a:ext cx="18525" cy="21925"/>
            </a:xfrm>
            <a:custGeom>
              <a:avLst/>
              <a:gdLst/>
              <a:ahLst/>
              <a:cxnLst/>
              <a:rect l="l" t="t" r="r" b="b"/>
              <a:pathLst>
                <a:path w="741" h="877" extrusionOk="0">
                  <a:moveTo>
                    <a:pt x="606" y="1"/>
                  </a:moveTo>
                  <a:cubicBezTo>
                    <a:pt x="587" y="1"/>
                    <a:pt x="568" y="7"/>
                    <a:pt x="553" y="22"/>
                  </a:cubicBezTo>
                  <a:cubicBezTo>
                    <a:pt x="456" y="152"/>
                    <a:pt x="358" y="282"/>
                    <a:pt x="261" y="412"/>
                  </a:cubicBezTo>
                  <a:cubicBezTo>
                    <a:pt x="228" y="477"/>
                    <a:pt x="163" y="542"/>
                    <a:pt x="131" y="607"/>
                  </a:cubicBezTo>
                  <a:cubicBezTo>
                    <a:pt x="66" y="672"/>
                    <a:pt x="33" y="737"/>
                    <a:pt x="1" y="802"/>
                  </a:cubicBezTo>
                  <a:cubicBezTo>
                    <a:pt x="1" y="829"/>
                    <a:pt x="22" y="876"/>
                    <a:pt x="47" y="876"/>
                  </a:cubicBezTo>
                  <a:cubicBezTo>
                    <a:pt x="53" y="876"/>
                    <a:pt x="59" y="874"/>
                    <a:pt x="66" y="867"/>
                  </a:cubicBezTo>
                  <a:cubicBezTo>
                    <a:pt x="131" y="802"/>
                    <a:pt x="196" y="770"/>
                    <a:pt x="228" y="705"/>
                  </a:cubicBezTo>
                  <a:lnTo>
                    <a:pt x="391" y="510"/>
                  </a:lnTo>
                  <a:cubicBezTo>
                    <a:pt x="488" y="380"/>
                    <a:pt x="618" y="250"/>
                    <a:pt x="716" y="120"/>
                  </a:cubicBezTo>
                  <a:cubicBezTo>
                    <a:pt x="741" y="70"/>
                    <a:pt x="670" y="1"/>
                    <a:pt x="6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107"/>
            <p:cNvSpPr/>
            <p:nvPr/>
          </p:nvSpPr>
          <p:spPr>
            <a:xfrm>
              <a:off x="2960825" y="4613300"/>
              <a:ext cx="36600" cy="10325"/>
            </a:xfrm>
            <a:custGeom>
              <a:avLst/>
              <a:gdLst/>
              <a:ahLst/>
              <a:cxnLst/>
              <a:rect l="l" t="t" r="r" b="b"/>
              <a:pathLst>
                <a:path w="1464" h="413" extrusionOk="0">
                  <a:moveTo>
                    <a:pt x="1343" y="1"/>
                  </a:moveTo>
                  <a:cubicBezTo>
                    <a:pt x="1264" y="1"/>
                    <a:pt x="1185" y="48"/>
                    <a:pt x="1106" y="75"/>
                  </a:cubicBezTo>
                  <a:cubicBezTo>
                    <a:pt x="1008" y="107"/>
                    <a:pt x="878" y="140"/>
                    <a:pt x="748" y="172"/>
                  </a:cubicBezTo>
                  <a:cubicBezTo>
                    <a:pt x="521" y="237"/>
                    <a:pt x="293" y="237"/>
                    <a:pt x="65" y="270"/>
                  </a:cubicBezTo>
                  <a:cubicBezTo>
                    <a:pt x="0" y="270"/>
                    <a:pt x="0" y="367"/>
                    <a:pt x="65" y="400"/>
                  </a:cubicBezTo>
                  <a:cubicBezTo>
                    <a:pt x="135" y="408"/>
                    <a:pt x="202" y="413"/>
                    <a:pt x="269" y="413"/>
                  </a:cubicBezTo>
                  <a:cubicBezTo>
                    <a:pt x="450" y="413"/>
                    <a:pt x="623" y="382"/>
                    <a:pt x="813" y="335"/>
                  </a:cubicBezTo>
                  <a:cubicBezTo>
                    <a:pt x="911" y="335"/>
                    <a:pt x="1041" y="302"/>
                    <a:pt x="1138" y="237"/>
                  </a:cubicBezTo>
                  <a:cubicBezTo>
                    <a:pt x="1236" y="205"/>
                    <a:pt x="1399" y="172"/>
                    <a:pt x="1431" y="75"/>
                  </a:cubicBezTo>
                  <a:cubicBezTo>
                    <a:pt x="1464" y="42"/>
                    <a:pt x="1431" y="10"/>
                    <a:pt x="1399" y="10"/>
                  </a:cubicBezTo>
                  <a:cubicBezTo>
                    <a:pt x="1380" y="3"/>
                    <a:pt x="1361" y="1"/>
                    <a:pt x="1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107"/>
            <p:cNvSpPr/>
            <p:nvPr/>
          </p:nvSpPr>
          <p:spPr>
            <a:xfrm>
              <a:off x="2653975" y="4421800"/>
              <a:ext cx="14200" cy="21350"/>
            </a:xfrm>
            <a:custGeom>
              <a:avLst/>
              <a:gdLst/>
              <a:ahLst/>
              <a:cxnLst/>
              <a:rect l="l" t="t" r="r" b="b"/>
              <a:pathLst>
                <a:path w="568" h="854" extrusionOk="0">
                  <a:moveTo>
                    <a:pt x="98" y="1"/>
                  </a:moveTo>
                  <a:cubicBezTo>
                    <a:pt x="52" y="1"/>
                    <a:pt x="1" y="47"/>
                    <a:pt x="47" y="93"/>
                  </a:cubicBezTo>
                  <a:cubicBezTo>
                    <a:pt x="79" y="223"/>
                    <a:pt x="144" y="353"/>
                    <a:pt x="242" y="483"/>
                  </a:cubicBezTo>
                  <a:cubicBezTo>
                    <a:pt x="275" y="548"/>
                    <a:pt x="307" y="613"/>
                    <a:pt x="340" y="678"/>
                  </a:cubicBezTo>
                  <a:cubicBezTo>
                    <a:pt x="372" y="743"/>
                    <a:pt x="405" y="808"/>
                    <a:pt x="470" y="840"/>
                  </a:cubicBezTo>
                  <a:cubicBezTo>
                    <a:pt x="489" y="850"/>
                    <a:pt x="505" y="854"/>
                    <a:pt x="518" y="854"/>
                  </a:cubicBezTo>
                  <a:cubicBezTo>
                    <a:pt x="551" y="854"/>
                    <a:pt x="567" y="831"/>
                    <a:pt x="567" y="808"/>
                  </a:cubicBezTo>
                  <a:cubicBezTo>
                    <a:pt x="567" y="743"/>
                    <a:pt x="502" y="645"/>
                    <a:pt x="502" y="613"/>
                  </a:cubicBezTo>
                  <a:cubicBezTo>
                    <a:pt x="437" y="548"/>
                    <a:pt x="405" y="483"/>
                    <a:pt x="372" y="418"/>
                  </a:cubicBezTo>
                  <a:cubicBezTo>
                    <a:pt x="307" y="288"/>
                    <a:pt x="209" y="158"/>
                    <a:pt x="144" y="27"/>
                  </a:cubicBezTo>
                  <a:cubicBezTo>
                    <a:pt x="135" y="8"/>
                    <a:pt x="117"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107"/>
            <p:cNvSpPr/>
            <p:nvPr/>
          </p:nvSpPr>
          <p:spPr>
            <a:xfrm>
              <a:off x="2874650" y="3142025"/>
              <a:ext cx="65875" cy="14150"/>
            </a:xfrm>
            <a:custGeom>
              <a:avLst/>
              <a:gdLst/>
              <a:ahLst/>
              <a:cxnLst/>
              <a:rect l="l" t="t" r="r" b="b"/>
              <a:pathLst>
                <a:path w="2635" h="566" extrusionOk="0">
                  <a:moveTo>
                    <a:pt x="2537" y="0"/>
                  </a:moveTo>
                  <a:cubicBezTo>
                    <a:pt x="2439" y="0"/>
                    <a:pt x="2342" y="33"/>
                    <a:pt x="2244" y="65"/>
                  </a:cubicBezTo>
                  <a:cubicBezTo>
                    <a:pt x="2179" y="98"/>
                    <a:pt x="2081" y="98"/>
                    <a:pt x="1984" y="130"/>
                  </a:cubicBezTo>
                  <a:cubicBezTo>
                    <a:pt x="1756" y="195"/>
                    <a:pt x="1561" y="228"/>
                    <a:pt x="1366" y="260"/>
                  </a:cubicBezTo>
                  <a:cubicBezTo>
                    <a:pt x="943" y="326"/>
                    <a:pt x="520" y="358"/>
                    <a:pt x="98" y="391"/>
                  </a:cubicBezTo>
                  <a:cubicBezTo>
                    <a:pt x="0" y="391"/>
                    <a:pt x="0" y="521"/>
                    <a:pt x="98" y="553"/>
                  </a:cubicBezTo>
                  <a:cubicBezTo>
                    <a:pt x="211" y="562"/>
                    <a:pt x="324" y="566"/>
                    <a:pt x="438" y="566"/>
                  </a:cubicBezTo>
                  <a:cubicBezTo>
                    <a:pt x="747" y="566"/>
                    <a:pt x="1057" y="536"/>
                    <a:pt x="1366" y="488"/>
                  </a:cubicBezTo>
                  <a:cubicBezTo>
                    <a:pt x="1594" y="456"/>
                    <a:pt x="1789" y="423"/>
                    <a:pt x="1984" y="358"/>
                  </a:cubicBezTo>
                  <a:cubicBezTo>
                    <a:pt x="2114" y="358"/>
                    <a:pt x="2212" y="326"/>
                    <a:pt x="2309" y="293"/>
                  </a:cubicBezTo>
                  <a:cubicBezTo>
                    <a:pt x="2407" y="260"/>
                    <a:pt x="2504" y="228"/>
                    <a:pt x="2569" y="163"/>
                  </a:cubicBezTo>
                  <a:cubicBezTo>
                    <a:pt x="2634" y="98"/>
                    <a:pt x="2602" y="33"/>
                    <a:pt x="25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107"/>
            <p:cNvSpPr/>
            <p:nvPr/>
          </p:nvSpPr>
          <p:spPr>
            <a:xfrm>
              <a:off x="2955125" y="3135525"/>
              <a:ext cx="4900" cy="3275"/>
            </a:xfrm>
            <a:custGeom>
              <a:avLst/>
              <a:gdLst/>
              <a:ahLst/>
              <a:cxnLst/>
              <a:rect l="l" t="t" r="r" b="b"/>
              <a:pathLst>
                <a:path w="196" h="131" extrusionOk="0">
                  <a:moveTo>
                    <a:pt x="98" y="0"/>
                  </a:moveTo>
                  <a:cubicBezTo>
                    <a:pt x="1" y="0"/>
                    <a:pt x="1" y="130"/>
                    <a:pt x="98" y="130"/>
                  </a:cubicBezTo>
                  <a:cubicBezTo>
                    <a:pt x="196" y="130"/>
                    <a:pt x="196" y="0"/>
                    <a:pt x="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107"/>
            <p:cNvSpPr/>
            <p:nvPr/>
          </p:nvSpPr>
          <p:spPr>
            <a:xfrm>
              <a:off x="2564375" y="3122425"/>
              <a:ext cx="23300" cy="57400"/>
            </a:xfrm>
            <a:custGeom>
              <a:avLst/>
              <a:gdLst/>
              <a:ahLst/>
              <a:cxnLst/>
              <a:rect l="l" t="t" r="r" b="b"/>
              <a:pathLst>
                <a:path w="932" h="2296" extrusionOk="0">
                  <a:moveTo>
                    <a:pt x="804" y="1"/>
                  </a:moveTo>
                  <a:cubicBezTo>
                    <a:pt x="776" y="1"/>
                    <a:pt x="749" y="12"/>
                    <a:pt x="737" y="36"/>
                  </a:cubicBezTo>
                  <a:lnTo>
                    <a:pt x="704" y="36"/>
                  </a:lnTo>
                  <a:cubicBezTo>
                    <a:pt x="672" y="134"/>
                    <a:pt x="672" y="231"/>
                    <a:pt x="672" y="297"/>
                  </a:cubicBezTo>
                  <a:cubicBezTo>
                    <a:pt x="639" y="394"/>
                    <a:pt x="639" y="492"/>
                    <a:pt x="607" y="589"/>
                  </a:cubicBezTo>
                  <a:cubicBezTo>
                    <a:pt x="574" y="784"/>
                    <a:pt x="542" y="947"/>
                    <a:pt x="476" y="1142"/>
                  </a:cubicBezTo>
                  <a:cubicBezTo>
                    <a:pt x="346" y="1500"/>
                    <a:pt x="216" y="1857"/>
                    <a:pt x="21" y="2183"/>
                  </a:cubicBezTo>
                  <a:cubicBezTo>
                    <a:pt x="0" y="2246"/>
                    <a:pt x="48" y="2296"/>
                    <a:pt x="102" y="2296"/>
                  </a:cubicBezTo>
                  <a:cubicBezTo>
                    <a:pt x="131" y="2296"/>
                    <a:pt x="161" y="2282"/>
                    <a:pt x="184" y="2248"/>
                  </a:cubicBezTo>
                  <a:cubicBezTo>
                    <a:pt x="379" y="1922"/>
                    <a:pt x="542" y="1597"/>
                    <a:pt x="672" y="1207"/>
                  </a:cubicBezTo>
                  <a:cubicBezTo>
                    <a:pt x="737" y="1012"/>
                    <a:pt x="802" y="849"/>
                    <a:pt x="834" y="654"/>
                  </a:cubicBezTo>
                  <a:cubicBezTo>
                    <a:pt x="867" y="557"/>
                    <a:pt x="867" y="459"/>
                    <a:pt x="899" y="362"/>
                  </a:cubicBezTo>
                  <a:cubicBezTo>
                    <a:pt x="899" y="264"/>
                    <a:pt x="932" y="166"/>
                    <a:pt x="899" y="69"/>
                  </a:cubicBezTo>
                  <a:cubicBezTo>
                    <a:pt x="899" y="29"/>
                    <a:pt x="850" y="1"/>
                    <a:pt x="8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107"/>
            <p:cNvSpPr/>
            <p:nvPr/>
          </p:nvSpPr>
          <p:spPr>
            <a:xfrm>
              <a:off x="2509075" y="3381450"/>
              <a:ext cx="37950" cy="68125"/>
            </a:xfrm>
            <a:custGeom>
              <a:avLst/>
              <a:gdLst/>
              <a:ahLst/>
              <a:cxnLst/>
              <a:rect l="l" t="t" r="r" b="b"/>
              <a:pathLst>
                <a:path w="1518" h="2725" extrusionOk="0">
                  <a:moveTo>
                    <a:pt x="79" y="1"/>
                  </a:moveTo>
                  <a:cubicBezTo>
                    <a:pt x="35" y="1"/>
                    <a:pt x="1" y="51"/>
                    <a:pt x="22" y="114"/>
                  </a:cubicBezTo>
                  <a:cubicBezTo>
                    <a:pt x="249" y="537"/>
                    <a:pt x="445" y="992"/>
                    <a:pt x="672" y="1447"/>
                  </a:cubicBezTo>
                  <a:cubicBezTo>
                    <a:pt x="802" y="1675"/>
                    <a:pt x="900" y="1870"/>
                    <a:pt x="997" y="2098"/>
                  </a:cubicBezTo>
                  <a:cubicBezTo>
                    <a:pt x="1062" y="2195"/>
                    <a:pt x="1128" y="2325"/>
                    <a:pt x="1193" y="2423"/>
                  </a:cubicBezTo>
                  <a:cubicBezTo>
                    <a:pt x="1258" y="2521"/>
                    <a:pt x="1290" y="2618"/>
                    <a:pt x="1388" y="2716"/>
                  </a:cubicBezTo>
                  <a:cubicBezTo>
                    <a:pt x="1400" y="2722"/>
                    <a:pt x="1413" y="2725"/>
                    <a:pt x="1424" y="2725"/>
                  </a:cubicBezTo>
                  <a:cubicBezTo>
                    <a:pt x="1475" y="2725"/>
                    <a:pt x="1518" y="2677"/>
                    <a:pt x="1518" y="2651"/>
                  </a:cubicBezTo>
                  <a:cubicBezTo>
                    <a:pt x="1518" y="2521"/>
                    <a:pt x="1453" y="2423"/>
                    <a:pt x="1388" y="2325"/>
                  </a:cubicBezTo>
                  <a:cubicBezTo>
                    <a:pt x="1355" y="2195"/>
                    <a:pt x="1290" y="2098"/>
                    <a:pt x="1225" y="2000"/>
                  </a:cubicBezTo>
                  <a:cubicBezTo>
                    <a:pt x="1128" y="1773"/>
                    <a:pt x="997" y="1545"/>
                    <a:pt x="867" y="1317"/>
                  </a:cubicBezTo>
                  <a:cubicBezTo>
                    <a:pt x="640" y="895"/>
                    <a:pt x="380" y="472"/>
                    <a:pt x="152" y="49"/>
                  </a:cubicBezTo>
                  <a:cubicBezTo>
                    <a:pt x="129" y="15"/>
                    <a:pt x="103"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107"/>
            <p:cNvSpPr/>
            <p:nvPr/>
          </p:nvSpPr>
          <p:spPr>
            <a:xfrm>
              <a:off x="2547300" y="3458250"/>
              <a:ext cx="17625" cy="34525"/>
            </a:xfrm>
            <a:custGeom>
              <a:avLst/>
              <a:gdLst/>
              <a:ahLst/>
              <a:cxnLst/>
              <a:rect l="l" t="t" r="r" b="b"/>
              <a:pathLst>
                <a:path w="705" h="1381" extrusionOk="0">
                  <a:moveTo>
                    <a:pt x="92" y="0"/>
                  </a:moveTo>
                  <a:cubicBezTo>
                    <a:pt x="47" y="0"/>
                    <a:pt x="0" y="36"/>
                    <a:pt x="21" y="99"/>
                  </a:cubicBezTo>
                  <a:cubicBezTo>
                    <a:pt x="86" y="327"/>
                    <a:pt x="184" y="522"/>
                    <a:pt x="281" y="749"/>
                  </a:cubicBezTo>
                  <a:cubicBezTo>
                    <a:pt x="314" y="847"/>
                    <a:pt x="379" y="977"/>
                    <a:pt x="412" y="1075"/>
                  </a:cubicBezTo>
                  <a:cubicBezTo>
                    <a:pt x="477" y="1172"/>
                    <a:pt x="542" y="1270"/>
                    <a:pt x="607" y="1367"/>
                  </a:cubicBezTo>
                  <a:cubicBezTo>
                    <a:pt x="616" y="1377"/>
                    <a:pt x="628" y="1381"/>
                    <a:pt x="641" y="1381"/>
                  </a:cubicBezTo>
                  <a:cubicBezTo>
                    <a:pt x="672" y="1381"/>
                    <a:pt x="704" y="1358"/>
                    <a:pt x="704" y="1335"/>
                  </a:cubicBezTo>
                  <a:cubicBezTo>
                    <a:pt x="704" y="1205"/>
                    <a:pt x="639" y="1107"/>
                    <a:pt x="607" y="1009"/>
                  </a:cubicBezTo>
                  <a:cubicBezTo>
                    <a:pt x="574" y="879"/>
                    <a:pt x="509" y="782"/>
                    <a:pt x="477" y="684"/>
                  </a:cubicBezTo>
                  <a:cubicBezTo>
                    <a:pt x="346" y="457"/>
                    <a:pt x="249" y="262"/>
                    <a:pt x="151" y="34"/>
                  </a:cubicBezTo>
                  <a:cubicBezTo>
                    <a:pt x="140" y="11"/>
                    <a:pt x="116"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107"/>
            <p:cNvSpPr/>
            <p:nvPr/>
          </p:nvSpPr>
          <p:spPr>
            <a:xfrm>
              <a:off x="2548925" y="3442800"/>
              <a:ext cx="9500" cy="15825"/>
            </a:xfrm>
            <a:custGeom>
              <a:avLst/>
              <a:gdLst/>
              <a:ahLst/>
              <a:cxnLst/>
              <a:rect l="l" t="t" r="r" b="b"/>
              <a:pathLst>
                <a:path w="380" h="633" extrusionOk="0">
                  <a:moveTo>
                    <a:pt x="92" y="0"/>
                  </a:moveTo>
                  <a:cubicBezTo>
                    <a:pt x="47" y="0"/>
                    <a:pt x="0" y="36"/>
                    <a:pt x="21" y="99"/>
                  </a:cubicBezTo>
                  <a:cubicBezTo>
                    <a:pt x="54" y="197"/>
                    <a:pt x="86" y="262"/>
                    <a:pt x="119" y="359"/>
                  </a:cubicBezTo>
                  <a:cubicBezTo>
                    <a:pt x="151" y="424"/>
                    <a:pt x="151" y="457"/>
                    <a:pt x="184" y="522"/>
                  </a:cubicBezTo>
                  <a:cubicBezTo>
                    <a:pt x="216" y="554"/>
                    <a:pt x="249" y="619"/>
                    <a:pt x="281" y="619"/>
                  </a:cubicBezTo>
                  <a:cubicBezTo>
                    <a:pt x="291" y="629"/>
                    <a:pt x="301" y="633"/>
                    <a:pt x="310" y="633"/>
                  </a:cubicBezTo>
                  <a:cubicBezTo>
                    <a:pt x="333" y="633"/>
                    <a:pt x="356" y="610"/>
                    <a:pt x="379" y="587"/>
                  </a:cubicBezTo>
                  <a:cubicBezTo>
                    <a:pt x="379" y="554"/>
                    <a:pt x="379" y="489"/>
                    <a:pt x="347" y="457"/>
                  </a:cubicBezTo>
                  <a:cubicBezTo>
                    <a:pt x="347" y="392"/>
                    <a:pt x="314" y="359"/>
                    <a:pt x="281" y="294"/>
                  </a:cubicBezTo>
                  <a:cubicBezTo>
                    <a:pt x="249" y="197"/>
                    <a:pt x="216" y="132"/>
                    <a:pt x="151" y="34"/>
                  </a:cubicBezTo>
                  <a:cubicBezTo>
                    <a:pt x="140" y="11"/>
                    <a:pt x="116"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107"/>
            <p:cNvSpPr/>
            <p:nvPr/>
          </p:nvSpPr>
          <p:spPr>
            <a:xfrm>
              <a:off x="2658025" y="3701525"/>
              <a:ext cx="43475" cy="84475"/>
            </a:xfrm>
            <a:custGeom>
              <a:avLst/>
              <a:gdLst/>
              <a:ahLst/>
              <a:cxnLst/>
              <a:rect l="l" t="t" r="r" b="b"/>
              <a:pathLst>
                <a:path w="1739" h="3379" extrusionOk="0">
                  <a:moveTo>
                    <a:pt x="114" y="0"/>
                  </a:moveTo>
                  <a:cubicBezTo>
                    <a:pt x="55" y="0"/>
                    <a:pt x="1" y="53"/>
                    <a:pt x="47" y="124"/>
                  </a:cubicBezTo>
                  <a:cubicBezTo>
                    <a:pt x="340" y="644"/>
                    <a:pt x="600" y="1164"/>
                    <a:pt x="860" y="1717"/>
                  </a:cubicBezTo>
                  <a:cubicBezTo>
                    <a:pt x="991" y="2010"/>
                    <a:pt x="1121" y="2270"/>
                    <a:pt x="1218" y="2563"/>
                  </a:cubicBezTo>
                  <a:cubicBezTo>
                    <a:pt x="1283" y="2693"/>
                    <a:pt x="1348" y="2823"/>
                    <a:pt x="1381" y="2953"/>
                  </a:cubicBezTo>
                  <a:cubicBezTo>
                    <a:pt x="1446" y="3083"/>
                    <a:pt x="1511" y="3246"/>
                    <a:pt x="1608" y="3343"/>
                  </a:cubicBezTo>
                  <a:cubicBezTo>
                    <a:pt x="1621" y="3368"/>
                    <a:pt x="1643" y="3379"/>
                    <a:pt x="1665" y="3379"/>
                  </a:cubicBezTo>
                  <a:cubicBezTo>
                    <a:pt x="1701" y="3379"/>
                    <a:pt x="1738" y="3351"/>
                    <a:pt x="1738" y="3311"/>
                  </a:cubicBezTo>
                  <a:cubicBezTo>
                    <a:pt x="1738" y="3148"/>
                    <a:pt x="1673" y="3018"/>
                    <a:pt x="1608" y="2855"/>
                  </a:cubicBezTo>
                  <a:cubicBezTo>
                    <a:pt x="1576" y="2725"/>
                    <a:pt x="1511" y="2595"/>
                    <a:pt x="1446" y="2465"/>
                  </a:cubicBezTo>
                  <a:cubicBezTo>
                    <a:pt x="1316" y="2173"/>
                    <a:pt x="1186" y="1912"/>
                    <a:pt x="1056" y="1620"/>
                  </a:cubicBezTo>
                  <a:cubicBezTo>
                    <a:pt x="795" y="1067"/>
                    <a:pt x="503" y="547"/>
                    <a:pt x="178" y="26"/>
                  </a:cubicBezTo>
                  <a:cubicBezTo>
                    <a:pt x="159" y="8"/>
                    <a:pt x="136" y="0"/>
                    <a:pt x="1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107"/>
            <p:cNvSpPr/>
            <p:nvPr/>
          </p:nvSpPr>
          <p:spPr>
            <a:xfrm>
              <a:off x="2706350" y="3794850"/>
              <a:ext cx="12225" cy="19850"/>
            </a:xfrm>
            <a:custGeom>
              <a:avLst/>
              <a:gdLst/>
              <a:ahLst/>
              <a:cxnLst/>
              <a:rect l="l" t="t" r="r" b="b"/>
              <a:pathLst>
                <a:path w="489" h="794" extrusionOk="0">
                  <a:moveTo>
                    <a:pt x="66" y="0"/>
                  </a:moveTo>
                  <a:cubicBezTo>
                    <a:pt x="33" y="33"/>
                    <a:pt x="1" y="65"/>
                    <a:pt x="33" y="131"/>
                  </a:cubicBezTo>
                  <a:lnTo>
                    <a:pt x="196" y="456"/>
                  </a:lnTo>
                  <a:cubicBezTo>
                    <a:pt x="196" y="521"/>
                    <a:pt x="228" y="553"/>
                    <a:pt x="261" y="618"/>
                  </a:cubicBezTo>
                  <a:cubicBezTo>
                    <a:pt x="293" y="651"/>
                    <a:pt x="293" y="683"/>
                    <a:pt x="326" y="683"/>
                  </a:cubicBezTo>
                  <a:cubicBezTo>
                    <a:pt x="326" y="748"/>
                    <a:pt x="358" y="748"/>
                    <a:pt x="391" y="781"/>
                  </a:cubicBezTo>
                  <a:cubicBezTo>
                    <a:pt x="400" y="790"/>
                    <a:pt x="411" y="794"/>
                    <a:pt x="422" y="794"/>
                  </a:cubicBezTo>
                  <a:cubicBezTo>
                    <a:pt x="454" y="794"/>
                    <a:pt x="488" y="763"/>
                    <a:pt x="488" y="716"/>
                  </a:cubicBezTo>
                  <a:cubicBezTo>
                    <a:pt x="488" y="683"/>
                    <a:pt x="488" y="651"/>
                    <a:pt x="456" y="618"/>
                  </a:cubicBezTo>
                  <a:cubicBezTo>
                    <a:pt x="456" y="586"/>
                    <a:pt x="456" y="553"/>
                    <a:pt x="423" y="521"/>
                  </a:cubicBezTo>
                  <a:cubicBezTo>
                    <a:pt x="391" y="488"/>
                    <a:pt x="358" y="423"/>
                    <a:pt x="358" y="358"/>
                  </a:cubicBezTo>
                  <a:cubicBezTo>
                    <a:pt x="293" y="261"/>
                    <a:pt x="228" y="163"/>
                    <a:pt x="163" y="33"/>
                  </a:cubicBezTo>
                  <a:cubicBezTo>
                    <a:pt x="131" y="0"/>
                    <a:pt x="98"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107"/>
            <p:cNvSpPr/>
            <p:nvPr/>
          </p:nvSpPr>
          <p:spPr>
            <a:xfrm>
              <a:off x="2694150" y="3744450"/>
              <a:ext cx="13850" cy="29350"/>
            </a:xfrm>
            <a:custGeom>
              <a:avLst/>
              <a:gdLst/>
              <a:ahLst/>
              <a:cxnLst/>
              <a:rect l="l" t="t" r="r" b="b"/>
              <a:pathLst>
                <a:path w="554" h="1174" extrusionOk="0">
                  <a:moveTo>
                    <a:pt x="98" y="0"/>
                  </a:moveTo>
                  <a:cubicBezTo>
                    <a:pt x="33" y="0"/>
                    <a:pt x="1" y="65"/>
                    <a:pt x="33" y="98"/>
                  </a:cubicBezTo>
                  <a:cubicBezTo>
                    <a:pt x="98" y="293"/>
                    <a:pt x="163" y="456"/>
                    <a:pt x="228" y="651"/>
                  </a:cubicBezTo>
                  <a:cubicBezTo>
                    <a:pt x="261" y="716"/>
                    <a:pt x="293" y="813"/>
                    <a:pt x="326" y="911"/>
                  </a:cubicBezTo>
                  <a:cubicBezTo>
                    <a:pt x="326" y="943"/>
                    <a:pt x="359" y="976"/>
                    <a:pt x="359" y="1041"/>
                  </a:cubicBezTo>
                  <a:cubicBezTo>
                    <a:pt x="391" y="1073"/>
                    <a:pt x="424" y="1106"/>
                    <a:pt x="456" y="1138"/>
                  </a:cubicBezTo>
                  <a:cubicBezTo>
                    <a:pt x="469" y="1163"/>
                    <a:pt x="486" y="1174"/>
                    <a:pt x="502" y="1174"/>
                  </a:cubicBezTo>
                  <a:cubicBezTo>
                    <a:pt x="529" y="1174"/>
                    <a:pt x="554" y="1146"/>
                    <a:pt x="554" y="1106"/>
                  </a:cubicBezTo>
                  <a:cubicBezTo>
                    <a:pt x="554" y="1041"/>
                    <a:pt x="554" y="1008"/>
                    <a:pt x="554" y="976"/>
                  </a:cubicBezTo>
                  <a:lnTo>
                    <a:pt x="489" y="846"/>
                  </a:lnTo>
                  <a:lnTo>
                    <a:pt x="391" y="586"/>
                  </a:lnTo>
                  <a:cubicBezTo>
                    <a:pt x="326" y="390"/>
                    <a:pt x="261" y="228"/>
                    <a:pt x="196" y="65"/>
                  </a:cubicBezTo>
                  <a:cubicBezTo>
                    <a:pt x="163" y="33"/>
                    <a:pt x="131" y="0"/>
                    <a:pt x="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107"/>
            <p:cNvSpPr/>
            <p:nvPr/>
          </p:nvSpPr>
          <p:spPr>
            <a:xfrm>
              <a:off x="2807975" y="3688000"/>
              <a:ext cx="59375" cy="26400"/>
            </a:xfrm>
            <a:custGeom>
              <a:avLst/>
              <a:gdLst/>
              <a:ahLst/>
              <a:cxnLst/>
              <a:rect l="l" t="t" r="r" b="b"/>
              <a:pathLst>
                <a:path w="2375" h="1056" extrusionOk="0">
                  <a:moveTo>
                    <a:pt x="2337" y="1"/>
                  </a:moveTo>
                  <a:cubicBezTo>
                    <a:pt x="2329" y="1"/>
                    <a:pt x="2319" y="5"/>
                    <a:pt x="2309" y="14"/>
                  </a:cubicBezTo>
                  <a:cubicBezTo>
                    <a:pt x="2147" y="47"/>
                    <a:pt x="1952" y="210"/>
                    <a:pt x="1822" y="275"/>
                  </a:cubicBezTo>
                  <a:cubicBezTo>
                    <a:pt x="1627" y="405"/>
                    <a:pt x="1431" y="502"/>
                    <a:pt x="1236" y="567"/>
                  </a:cubicBezTo>
                  <a:cubicBezTo>
                    <a:pt x="879" y="762"/>
                    <a:pt x="456" y="892"/>
                    <a:pt x="66" y="957"/>
                  </a:cubicBezTo>
                  <a:cubicBezTo>
                    <a:pt x="1" y="957"/>
                    <a:pt x="33" y="1055"/>
                    <a:pt x="98" y="1055"/>
                  </a:cubicBezTo>
                  <a:cubicBezTo>
                    <a:pt x="488" y="990"/>
                    <a:pt x="911" y="892"/>
                    <a:pt x="1301" y="730"/>
                  </a:cubicBezTo>
                  <a:cubicBezTo>
                    <a:pt x="1496" y="632"/>
                    <a:pt x="1692" y="535"/>
                    <a:pt x="1854" y="437"/>
                  </a:cubicBezTo>
                  <a:cubicBezTo>
                    <a:pt x="2049" y="340"/>
                    <a:pt x="2244" y="210"/>
                    <a:pt x="2374" y="47"/>
                  </a:cubicBezTo>
                  <a:cubicBezTo>
                    <a:pt x="2374" y="24"/>
                    <a:pt x="2358" y="1"/>
                    <a:pt x="23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p107"/>
            <p:cNvSpPr/>
            <p:nvPr/>
          </p:nvSpPr>
          <p:spPr>
            <a:xfrm>
              <a:off x="2823450" y="3710900"/>
              <a:ext cx="26025" cy="10925"/>
            </a:xfrm>
            <a:custGeom>
              <a:avLst/>
              <a:gdLst/>
              <a:ahLst/>
              <a:cxnLst/>
              <a:rect l="l" t="t" r="r" b="b"/>
              <a:pathLst>
                <a:path w="1041" h="437" extrusionOk="0">
                  <a:moveTo>
                    <a:pt x="922" y="0"/>
                  </a:moveTo>
                  <a:cubicBezTo>
                    <a:pt x="853" y="0"/>
                    <a:pt x="800" y="48"/>
                    <a:pt x="747" y="74"/>
                  </a:cubicBezTo>
                  <a:cubicBezTo>
                    <a:pt x="650" y="74"/>
                    <a:pt x="585" y="107"/>
                    <a:pt x="520" y="139"/>
                  </a:cubicBezTo>
                  <a:cubicBezTo>
                    <a:pt x="357" y="204"/>
                    <a:pt x="195" y="237"/>
                    <a:pt x="64" y="302"/>
                  </a:cubicBezTo>
                  <a:cubicBezTo>
                    <a:pt x="7" y="331"/>
                    <a:pt x="0" y="437"/>
                    <a:pt x="68" y="437"/>
                  </a:cubicBezTo>
                  <a:cubicBezTo>
                    <a:pt x="77" y="437"/>
                    <a:pt x="86" y="435"/>
                    <a:pt x="97" y="432"/>
                  </a:cubicBezTo>
                  <a:cubicBezTo>
                    <a:pt x="260" y="399"/>
                    <a:pt x="422" y="334"/>
                    <a:pt x="552" y="302"/>
                  </a:cubicBezTo>
                  <a:cubicBezTo>
                    <a:pt x="650" y="269"/>
                    <a:pt x="715" y="237"/>
                    <a:pt x="812" y="204"/>
                  </a:cubicBezTo>
                  <a:cubicBezTo>
                    <a:pt x="877" y="172"/>
                    <a:pt x="943" y="172"/>
                    <a:pt x="1008" y="107"/>
                  </a:cubicBezTo>
                  <a:cubicBezTo>
                    <a:pt x="1040" y="74"/>
                    <a:pt x="1008" y="9"/>
                    <a:pt x="975" y="9"/>
                  </a:cubicBezTo>
                  <a:cubicBezTo>
                    <a:pt x="956" y="3"/>
                    <a:pt x="939"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107"/>
            <p:cNvSpPr/>
            <p:nvPr/>
          </p:nvSpPr>
          <p:spPr>
            <a:xfrm>
              <a:off x="2545375" y="4385275"/>
              <a:ext cx="8150" cy="10400"/>
            </a:xfrm>
            <a:custGeom>
              <a:avLst/>
              <a:gdLst/>
              <a:ahLst/>
              <a:cxnLst/>
              <a:rect l="l" t="t" r="r" b="b"/>
              <a:pathLst>
                <a:path w="326" h="416" extrusionOk="0">
                  <a:moveTo>
                    <a:pt x="82" y="1"/>
                  </a:moveTo>
                  <a:cubicBezTo>
                    <a:pt x="66" y="1"/>
                    <a:pt x="49" y="9"/>
                    <a:pt x="33" y="25"/>
                  </a:cubicBezTo>
                  <a:cubicBezTo>
                    <a:pt x="1" y="58"/>
                    <a:pt x="1" y="90"/>
                    <a:pt x="1" y="123"/>
                  </a:cubicBezTo>
                  <a:cubicBezTo>
                    <a:pt x="66" y="155"/>
                    <a:pt x="66" y="220"/>
                    <a:pt x="131" y="253"/>
                  </a:cubicBezTo>
                  <a:cubicBezTo>
                    <a:pt x="131" y="285"/>
                    <a:pt x="163" y="318"/>
                    <a:pt x="163" y="350"/>
                  </a:cubicBezTo>
                  <a:cubicBezTo>
                    <a:pt x="196" y="350"/>
                    <a:pt x="196" y="383"/>
                    <a:pt x="228" y="383"/>
                  </a:cubicBezTo>
                  <a:lnTo>
                    <a:pt x="261" y="415"/>
                  </a:lnTo>
                  <a:cubicBezTo>
                    <a:pt x="293" y="415"/>
                    <a:pt x="326" y="383"/>
                    <a:pt x="326" y="383"/>
                  </a:cubicBezTo>
                  <a:cubicBezTo>
                    <a:pt x="326" y="350"/>
                    <a:pt x="326" y="318"/>
                    <a:pt x="326" y="318"/>
                  </a:cubicBezTo>
                  <a:cubicBezTo>
                    <a:pt x="326" y="285"/>
                    <a:pt x="326" y="285"/>
                    <a:pt x="293" y="253"/>
                  </a:cubicBezTo>
                  <a:lnTo>
                    <a:pt x="228" y="188"/>
                  </a:lnTo>
                  <a:cubicBezTo>
                    <a:pt x="196" y="123"/>
                    <a:pt x="163" y="90"/>
                    <a:pt x="131" y="25"/>
                  </a:cubicBezTo>
                  <a:cubicBezTo>
                    <a:pt x="115" y="9"/>
                    <a:pt x="98" y="1"/>
                    <a:pt x="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107"/>
            <p:cNvSpPr/>
            <p:nvPr/>
          </p:nvSpPr>
          <p:spPr>
            <a:xfrm>
              <a:off x="2629925" y="4232225"/>
              <a:ext cx="15475" cy="28575"/>
            </a:xfrm>
            <a:custGeom>
              <a:avLst/>
              <a:gdLst/>
              <a:ahLst/>
              <a:cxnLst/>
              <a:rect l="l" t="t" r="r" b="b"/>
              <a:pathLst>
                <a:path w="619" h="1143" extrusionOk="0">
                  <a:moveTo>
                    <a:pt x="521" y="1"/>
                  </a:moveTo>
                  <a:cubicBezTo>
                    <a:pt x="528" y="1"/>
                    <a:pt x="535" y="1"/>
                    <a:pt x="542" y="1"/>
                  </a:cubicBezTo>
                  <a:lnTo>
                    <a:pt x="542" y="1"/>
                  </a:lnTo>
                  <a:cubicBezTo>
                    <a:pt x="546" y="1"/>
                    <a:pt x="550" y="1"/>
                    <a:pt x="554" y="1"/>
                  </a:cubicBezTo>
                  <a:close/>
                  <a:moveTo>
                    <a:pt x="542" y="1"/>
                  </a:moveTo>
                  <a:cubicBezTo>
                    <a:pt x="485" y="5"/>
                    <a:pt x="454" y="37"/>
                    <a:pt x="424" y="98"/>
                  </a:cubicBezTo>
                  <a:cubicBezTo>
                    <a:pt x="391" y="131"/>
                    <a:pt x="391" y="164"/>
                    <a:pt x="358" y="196"/>
                  </a:cubicBezTo>
                  <a:cubicBezTo>
                    <a:pt x="293" y="294"/>
                    <a:pt x="261" y="391"/>
                    <a:pt x="196" y="489"/>
                  </a:cubicBezTo>
                  <a:cubicBezTo>
                    <a:pt x="163" y="586"/>
                    <a:pt x="131" y="651"/>
                    <a:pt x="98" y="749"/>
                  </a:cubicBezTo>
                  <a:cubicBezTo>
                    <a:pt x="66" y="846"/>
                    <a:pt x="33" y="977"/>
                    <a:pt x="1" y="1074"/>
                  </a:cubicBezTo>
                  <a:cubicBezTo>
                    <a:pt x="1" y="1114"/>
                    <a:pt x="38" y="1142"/>
                    <a:pt x="74" y="1142"/>
                  </a:cubicBezTo>
                  <a:cubicBezTo>
                    <a:pt x="97" y="1142"/>
                    <a:pt x="118" y="1131"/>
                    <a:pt x="131" y="1107"/>
                  </a:cubicBezTo>
                  <a:cubicBezTo>
                    <a:pt x="163" y="1009"/>
                    <a:pt x="196" y="911"/>
                    <a:pt x="228" y="814"/>
                  </a:cubicBezTo>
                  <a:cubicBezTo>
                    <a:pt x="261" y="716"/>
                    <a:pt x="293" y="651"/>
                    <a:pt x="358" y="554"/>
                  </a:cubicBezTo>
                  <a:cubicBezTo>
                    <a:pt x="391" y="456"/>
                    <a:pt x="424" y="391"/>
                    <a:pt x="489" y="294"/>
                  </a:cubicBezTo>
                  <a:cubicBezTo>
                    <a:pt x="521" y="261"/>
                    <a:pt x="521" y="196"/>
                    <a:pt x="554" y="164"/>
                  </a:cubicBezTo>
                  <a:cubicBezTo>
                    <a:pt x="586" y="131"/>
                    <a:pt x="619" y="98"/>
                    <a:pt x="586" y="33"/>
                  </a:cubicBezTo>
                  <a:cubicBezTo>
                    <a:pt x="586" y="8"/>
                    <a:pt x="566" y="3"/>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107"/>
            <p:cNvSpPr/>
            <p:nvPr/>
          </p:nvSpPr>
          <p:spPr>
            <a:xfrm>
              <a:off x="2634000" y="4267675"/>
              <a:ext cx="9550" cy="19875"/>
            </a:xfrm>
            <a:custGeom>
              <a:avLst/>
              <a:gdLst/>
              <a:ahLst/>
              <a:cxnLst/>
              <a:rect l="l" t="t" r="r" b="b"/>
              <a:pathLst>
                <a:path w="382" h="795" extrusionOk="0">
                  <a:moveTo>
                    <a:pt x="327" y="0"/>
                  </a:moveTo>
                  <a:cubicBezTo>
                    <a:pt x="315" y="0"/>
                    <a:pt x="303" y="4"/>
                    <a:pt x="293" y="14"/>
                  </a:cubicBezTo>
                  <a:cubicBezTo>
                    <a:pt x="261" y="14"/>
                    <a:pt x="228" y="46"/>
                    <a:pt x="228" y="79"/>
                  </a:cubicBezTo>
                  <a:cubicBezTo>
                    <a:pt x="195" y="111"/>
                    <a:pt x="195" y="144"/>
                    <a:pt x="163" y="176"/>
                  </a:cubicBezTo>
                  <a:cubicBezTo>
                    <a:pt x="130" y="209"/>
                    <a:pt x="98" y="274"/>
                    <a:pt x="65" y="339"/>
                  </a:cubicBezTo>
                  <a:cubicBezTo>
                    <a:pt x="33" y="469"/>
                    <a:pt x="0" y="599"/>
                    <a:pt x="0" y="729"/>
                  </a:cubicBezTo>
                  <a:cubicBezTo>
                    <a:pt x="0" y="762"/>
                    <a:pt x="0" y="794"/>
                    <a:pt x="33" y="794"/>
                  </a:cubicBezTo>
                  <a:cubicBezTo>
                    <a:pt x="65" y="794"/>
                    <a:pt x="98" y="794"/>
                    <a:pt x="98" y="762"/>
                  </a:cubicBezTo>
                  <a:cubicBezTo>
                    <a:pt x="130" y="632"/>
                    <a:pt x="163" y="502"/>
                    <a:pt x="228" y="404"/>
                  </a:cubicBezTo>
                  <a:cubicBezTo>
                    <a:pt x="261" y="339"/>
                    <a:pt x="261" y="306"/>
                    <a:pt x="293" y="241"/>
                  </a:cubicBezTo>
                  <a:cubicBezTo>
                    <a:pt x="326" y="209"/>
                    <a:pt x="326" y="176"/>
                    <a:pt x="358" y="144"/>
                  </a:cubicBezTo>
                  <a:cubicBezTo>
                    <a:pt x="358" y="111"/>
                    <a:pt x="358" y="111"/>
                    <a:pt x="358" y="46"/>
                  </a:cubicBezTo>
                  <a:cubicBezTo>
                    <a:pt x="381" y="23"/>
                    <a:pt x="355" y="0"/>
                    <a:pt x="3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p107"/>
            <p:cNvSpPr/>
            <p:nvPr/>
          </p:nvSpPr>
          <p:spPr>
            <a:xfrm>
              <a:off x="2722600" y="4045250"/>
              <a:ext cx="13050" cy="16900"/>
            </a:xfrm>
            <a:custGeom>
              <a:avLst/>
              <a:gdLst/>
              <a:ahLst/>
              <a:cxnLst/>
              <a:rect l="l" t="t" r="r" b="b"/>
              <a:pathLst>
                <a:path w="522" h="676" extrusionOk="0">
                  <a:moveTo>
                    <a:pt x="424" y="0"/>
                  </a:moveTo>
                  <a:cubicBezTo>
                    <a:pt x="391" y="33"/>
                    <a:pt x="359" y="33"/>
                    <a:pt x="359" y="65"/>
                  </a:cubicBezTo>
                  <a:cubicBezTo>
                    <a:pt x="326" y="98"/>
                    <a:pt x="294" y="131"/>
                    <a:pt x="294" y="131"/>
                  </a:cubicBezTo>
                  <a:cubicBezTo>
                    <a:pt x="261" y="196"/>
                    <a:pt x="229" y="228"/>
                    <a:pt x="196" y="261"/>
                  </a:cubicBezTo>
                  <a:cubicBezTo>
                    <a:pt x="164" y="358"/>
                    <a:pt x="99" y="456"/>
                    <a:pt x="34" y="553"/>
                  </a:cubicBezTo>
                  <a:cubicBezTo>
                    <a:pt x="1" y="586"/>
                    <a:pt x="34" y="651"/>
                    <a:pt x="66" y="651"/>
                  </a:cubicBezTo>
                  <a:cubicBezTo>
                    <a:pt x="82" y="667"/>
                    <a:pt x="99" y="675"/>
                    <a:pt x="115" y="675"/>
                  </a:cubicBezTo>
                  <a:cubicBezTo>
                    <a:pt x="131" y="675"/>
                    <a:pt x="147" y="667"/>
                    <a:pt x="164" y="651"/>
                  </a:cubicBezTo>
                  <a:cubicBezTo>
                    <a:pt x="229" y="553"/>
                    <a:pt x="294" y="456"/>
                    <a:pt x="359" y="358"/>
                  </a:cubicBezTo>
                  <a:cubicBezTo>
                    <a:pt x="391" y="326"/>
                    <a:pt x="424" y="261"/>
                    <a:pt x="424" y="228"/>
                  </a:cubicBezTo>
                  <a:cubicBezTo>
                    <a:pt x="456" y="196"/>
                    <a:pt x="456" y="196"/>
                    <a:pt x="489" y="163"/>
                  </a:cubicBezTo>
                  <a:cubicBezTo>
                    <a:pt x="489" y="131"/>
                    <a:pt x="521" y="98"/>
                    <a:pt x="521" y="65"/>
                  </a:cubicBezTo>
                  <a:cubicBezTo>
                    <a:pt x="521" y="33"/>
                    <a:pt x="456"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107"/>
            <p:cNvSpPr/>
            <p:nvPr/>
          </p:nvSpPr>
          <p:spPr>
            <a:xfrm>
              <a:off x="2754325" y="4031425"/>
              <a:ext cx="6525" cy="10600"/>
            </a:xfrm>
            <a:custGeom>
              <a:avLst/>
              <a:gdLst/>
              <a:ahLst/>
              <a:cxnLst/>
              <a:rect l="l" t="t" r="r" b="b"/>
              <a:pathLst>
                <a:path w="261" h="424" extrusionOk="0">
                  <a:moveTo>
                    <a:pt x="260" y="1"/>
                  </a:moveTo>
                  <a:cubicBezTo>
                    <a:pt x="260" y="1"/>
                    <a:pt x="195" y="1"/>
                    <a:pt x="195" y="33"/>
                  </a:cubicBezTo>
                  <a:lnTo>
                    <a:pt x="163" y="33"/>
                  </a:lnTo>
                  <a:cubicBezTo>
                    <a:pt x="130" y="66"/>
                    <a:pt x="130" y="66"/>
                    <a:pt x="130" y="98"/>
                  </a:cubicBezTo>
                  <a:lnTo>
                    <a:pt x="98" y="163"/>
                  </a:lnTo>
                  <a:cubicBezTo>
                    <a:pt x="65" y="228"/>
                    <a:pt x="33" y="261"/>
                    <a:pt x="0" y="326"/>
                  </a:cubicBezTo>
                  <a:cubicBezTo>
                    <a:pt x="0" y="358"/>
                    <a:pt x="0" y="391"/>
                    <a:pt x="33" y="423"/>
                  </a:cubicBezTo>
                  <a:cubicBezTo>
                    <a:pt x="65" y="423"/>
                    <a:pt x="98" y="423"/>
                    <a:pt x="130" y="391"/>
                  </a:cubicBezTo>
                  <a:cubicBezTo>
                    <a:pt x="130" y="326"/>
                    <a:pt x="163" y="293"/>
                    <a:pt x="195" y="228"/>
                  </a:cubicBezTo>
                  <a:cubicBezTo>
                    <a:pt x="228" y="196"/>
                    <a:pt x="228" y="196"/>
                    <a:pt x="260" y="163"/>
                  </a:cubicBezTo>
                  <a:cubicBezTo>
                    <a:pt x="260" y="131"/>
                    <a:pt x="260" y="131"/>
                    <a:pt x="260" y="98"/>
                  </a:cubicBezTo>
                  <a:cubicBezTo>
                    <a:pt x="260" y="98"/>
                    <a:pt x="260" y="66"/>
                    <a:pt x="260" y="66"/>
                  </a:cubicBezTo>
                  <a:cubicBezTo>
                    <a:pt x="260" y="33"/>
                    <a:pt x="260" y="33"/>
                    <a:pt x="2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107"/>
            <p:cNvSpPr/>
            <p:nvPr/>
          </p:nvSpPr>
          <p:spPr>
            <a:xfrm>
              <a:off x="3108775" y="4370375"/>
              <a:ext cx="21975" cy="55725"/>
            </a:xfrm>
            <a:custGeom>
              <a:avLst/>
              <a:gdLst/>
              <a:ahLst/>
              <a:cxnLst/>
              <a:rect l="l" t="t" r="r" b="b"/>
              <a:pathLst>
                <a:path w="879" h="2229" extrusionOk="0">
                  <a:moveTo>
                    <a:pt x="85" y="0"/>
                  </a:moveTo>
                  <a:cubicBezTo>
                    <a:pt x="58" y="0"/>
                    <a:pt x="33" y="28"/>
                    <a:pt x="33" y="68"/>
                  </a:cubicBezTo>
                  <a:cubicBezTo>
                    <a:pt x="1" y="166"/>
                    <a:pt x="66" y="263"/>
                    <a:pt x="66" y="361"/>
                  </a:cubicBezTo>
                  <a:cubicBezTo>
                    <a:pt x="98" y="458"/>
                    <a:pt x="131" y="524"/>
                    <a:pt x="163" y="621"/>
                  </a:cubicBezTo>
                  <a:cubicBezTo>
                    <a:pt x="228" y="816"/>
                    <a:pt x="293" y="1011"/>
                    <a:pt x="359" y="1206"/>
                  </a:cubicBezTo>
                  <a:lnTo>
                    <a:pt x="521" y="1759"/>
                  </a:lnTo>
                  <a:cubicBezTo>
                    <a:pt x="554" y="1857"/>
                    <a:pt x="586" y="1954"/>
                    <a:pt x="619" y="2052"/>
                  </a:cubicBezTo>
                  <a:cubicBezTo>
                    <a:pt x="651" y="2117"/>
                    <a:pt x="684" y="2215"/>
                    <a:pt x="749" y="2215"/>
                  </a:cubicBezTo>
                  <a:cubicBezTo>
                    <a:pt x="760" y="2225"/>
                    <a:pt x="770" y="2229"/>
                    <a:pt x="780" y="2229"/>
                  </a:cubicBezTo>
                  <a:cubicBezTo>
                    <a:pt x="799" y="2229"/>
                    <a:pt x="814" y="2215"/>
                    <a:pt x="814" y="2215"/>
                  </a:cubicBezTo>
                  <a:cubicBezTo>
                    <a:pt x="879" y="2117"/>
                    <a:pt x="846" y="2019"/>
                    <a:pt x="814" y="1954"/>
                  </a:cubicBezTo>
                  <a:cubicBezTo>
                    <a:pt x="781" y="1857"/>
                    <a:pt x="749" y="1792"/>
                    <a:pt x="749" y="1694"/>
                  </a:cubicBezTo>
                  <a:cubicBezTo>
                    <a:pt x="684" y="1499"/>
                    <a:pt x="619" y="1304"/>
                    <a:pt x="554" y="1109"/>
                  </a:cubicBezTo>
                  <a:cubicBezTo>
                    <a:pt x="489" y="914"/>
                    <a:pt x="424" y="719"/>
                    <a:pt x="359" y="556"/>
                  </a:cubicBezTo>
                  <a:cubicBezTo>
                    <a:pt x="326" y="458"/>
                    <a:pt x="293" y="361"/>
                    <a:pt x="261" y="263"/>
                  </a:cubicBezTo>
                  <a:cubicBezTo>
                    <a:pt x="228" y="166"/>
                    <a:pt x="196" y="101"/>
                    <a:pt x="131" y="36"/>
                  </a:cubicBezTo>
                  <a:cubicBezTo>
                    <a:pt x="118" y="11"/>
                    <a:pt x="101" y="0"/>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107"/>
            <p:cNvSpPr/>
            <p:nvPr/>
          </p:nvSpPr>
          <p:spPr>
            <a:xfrm>
              <a:off x="3098225" y="4337575"/>
              <a:ext cx="12200" cy="27625"/>
            </a:xfrm>
            <a:custGeom>
              <a:avLst/>
              <a:gdLst/>
              <a:ahLst/>
              <a:cxnLst/>
              <a:rect l="l" t="t" r="r" b="b"/>
              <a:pathLst>
                <a:path w="488" h="1105" extrusionOk="0">
                  <a:moveTo>
                    <a:pt x="63" y="1"/>
                  </a:moveTo>
                  <a:cubicBezTo>
                    <a:pt x="33" y="1"/>
                    <a:pt x="0" y="24"/>
                    <a:pt x="0" y="47"/>
                  </a:cubicBezTo>
                  <a:cubicBezTo>
                    <a:pt x="0" y="145"/>
                    <a:pt x="33" y="242"/>
                    <a:pt x="33" y="307"/>
                  </a:cubicBezTo>
                  <a:cubicBezTo>
                    <a:pt x="65" y="405"/>
                    <a:pt x="98" y="470"/>
                    <a:pt x="130" y="567"/>
                  </a:cubicBezTo>
                  <a:cubicBezTo>
                    <a:pt x="195" y="730"/>
                    <a:pt x="260" y="892"/>
                    <a:pt x="325" y="1055"/>
                  </a:cubicBezTo>
                  <a:cubicBezTo>
                    <a:pt x="337" y="1091"/>
                    <a:pt x="362" y="1105"/>
                    <a:pt x="389" y="1105"/>
                  </a:cubicBezTo>
                  <a:cubicBezTo>
                    <a:pt x="436" y="1105"/>
                    <a:pt x="488" y="1064"/>
                    <a:pt x="488" y="1023"/>
                  </a:cubicBezTo>
                  <a:cubicBezTo>
                    <a:pt x="423" y="827"/>
                    <a:pt x="358" y="665"/>
                    <a:pt x="325" y="502"/>
                  </a:cubicBezTo>
                  <a:cubicBezTo>
                    <a:pt x="293" y="405"/>
                    <a:pt x="260" y="340"/>
                    <a:pt x="228" y="242"/>
                  </a:cubicBezTo>
                  <a:cubicBezTo>
                    <a:pt x="195" y="177"/>
                    <a:pt x="163" y="79"/>
                    <a:pt x="98" y="14"/>
                  </a:cubicBezTo>
                  <a:cubicBezTo>
                    <a:pt x="88" y="5"/>
                    <a:pt x="76" y="1"/>
                    <a:pt x="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107"/>
            <p:cNvSpPr/>
            <p:nvPr/>
          </p:nvSpPr>
          <p:spPr>
            <a:xfrm>
              <a:off x="3118550" y="4367200"/>
              <a:ext cx="10575" cy="23125"/>
            </a:xfrm>
            <a:custGeom>
              <a:avLst/>
              <a:gdLst/>
              <a:ahLst/>
              <a:cxnLst/>
              <a:rect l="l" t="t" r="r" b="b"/>
              <a:pathLst>
                <a:path w="423" h="925" extrusionOk="0">
                  <a:moveTo>
                    <a:pt x="65" y="0"/>
                  </a:moveTo>
                  <a:cubicBezTo>
                    <a:pt x="33" y="0"/>
                    <a:pt x="0" y="33"/>
                    <a:pt x="0" y="65"/>
                  </a:cubicBezTo>
                  <a:cubicBezTo>
                    <a:pt x="65" y="228"/>
                    <a:pt x="98" y="358"/>
                    <a:pt x="163" y="488"/>
                  </a:cubicBezTo>
                  <a:lnTo>
                    <a:pt x="130" y="488"/>
                  </a:lnTo>
                  <a:cubicBezTo>
                    <a:pt x="163" y="585"/>
                    <a:pt x="195" y="651"/>
                    <a:pt x="228" y="716"/>
                  </a:cubicBezTo>
                  <a:cubicBezTo>
                    <a:pt x="260" y="781"/>
                    <a:pt x="260" y="846"/>
                    <a:pt x="325" y="911"/>
                  </a:cubicBezTo>
                  <a:cubicBezTo>
                    <a:pt x="335" y="920"/>
                    <a:pt x="347" y="924"/>
                    <a:pt x="360" y="924"/>
                  </a:cubicBezTo>
                  <a:cubicBezTo>
                    <a:pt x="390" y="924"/>
                    <a:pt x="423" y="901"/>
                    <a:pt x="423" y="878"/>
                  </a:cubicBezTo>
                  <a:cubicBezTo>
                    <a:pt x="423" y="781"/>
                    <a:pt x="390" y="716"/>
                    <a:pt x="358" y="651"/>
                  </a:cubicBezTo>
                  <a:cubicBezTo>
                    <a:pt x="358" y="585"/>
                    <a:pt x="325" y="520"/>
                    <a:pt x="293" y="455"/>
                  </a:cubicBezTo>
                  <a:cubicBezTo>
                    <a:pt x="228" y="325"/>
                    <a:pt x="195" y="163"/>
                    <a:pt x="130" y="33"/>
                  </a:cubicBezTo>
                  <a:cubicBezTo>
                    <a:pt x="130" y="0"/>
                    <a:pt x="98" y="0"/>
                    <a:pt x="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107"/>
            <p:cNvSpPr/>
            <p:nvPr/>
          </p:nvSpPr>
          <p:spPr>
            <a:xfrm>
              <a:off x="3100650" y="4317275"/>
              <a:ext cx="11975" cy="24600"/>
            </a:xfrm>
            <a:custGeom>
              <a:avLst/>
              <a:gdLst/>
              <a:ahLst/>
              <a:cxnLst/>
              <a:rect l="l" t="t" r="r" b="b"/>
              <a:pathLst>
                <a:path w="479" h="984" extrusionOk="0">
                  <a:moveTo>
                    <a:pt x="67" y="1"/>
                  </a:moveTo>
                  <a:cubicBezTo>
                    <a:pt x="35" y="1"/>
                    <a:pt x="1" y="31"/>
                    <a:pt x="1" y="78"/>
                  </a:cubicBezTo>
                  <a:cubicBezTo>
                    <a:pt x="1" y="144"/>
                    <a:pt x="33" y="209"/>
                    <a:pt x="33" y="306"/>
                  </a:cubicBezTo>
                  <a:cubicBezTo>
                    <a:pt x="66" y="371"/>
                    <a:pt x="98" y="436"/>
                    <a:pt x="131" y="501"/>
                  </a:cubicBezTo>
                  <a:cubicBezTo>
                    <a:pt x="196" y="664"/>
                    <a:pt x="261" y="794"/>
                    <a:pt x="293" y="957"/>
                  </a:cubicBezTo>
                  <a:cubicBezTo>
                    <a:pt x="312" y="976"/>
                    <a:pt x="337" y="983"/>
                    <a:pt x="361" y="983"/>
                  </a:cubicBezTo>
                  <a:cubicBezTo>
                    <a:pt x="421" y="983"/>
                    <a:pt x="479" y="937"/>
                    <a:pt x="456" y="891"/>
                  </a:cubicBezTo>
                  <a:cubicBezTo>
                    <a:pt x="423" y="729"/>
                    <a:pt x="358" y="599"/>
                    <a:pt x="293" y="436"/>
                  </a:cubicBezTo>
                  <a:cubicBezTo>
                    <a:pt x="293" y="371"/>
                    <a:pt x="261" y="306"/>
                    <a:pt x="228" y="241"/>
                  </a:cubicBezTo>
                  <a:cubicBezTo>
                    <a:pt x="196" y="144"/>
                    <a:pt x="163" y="78"/>
                    <a:pt x="98" y="13"/>
                  </a:cubicBezTo>
                  <a:cubicBezTo>
                    <a:pt x="89" y="5"/>
                    <a:pt x="78"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107"/>
            <p:cNvSpPr/>
            <p:nvPr/>
          </p:nvSpPr>
          <p:spPr>
            <a:xfrm>
              <a:off x="2960350" y="3840525"/>
              <a:ext cx="20825" cy="66875"/>
            </a:xfrm>
            <a:custGeom>
              <a:avLst/>
              <a:gdLst/>
              <a:ahLst/>
              <a:cxnLst/>
              <a:rect l="l" t="t" r="r" b="b"/>
              <a:pathLst>
                <a:path w="833" h="2675" extrusionOk="0">
                  <a:moveTo>
                    <a:pt x="76" y="1"/>
                  </a:moveTo>
                  <a:cubicBezTo>
                    <a:pt x="36" y="1"/>
                    <a:pt x="0" y="35"/>
                    <a:pt x="19" y="92"/>
                  </a:cubicBezTo>
                  <a:cubicBezTo>
                    <a:pt x="117" y="515"/>
                    <a:pt x="214" y="970"/>
                    <a:pt x="344" y="1393"/>
                  </a:cubicBezTo>
                  <a:cubicBezTo>
                    <a:pt x="377" y="1588"/>
                    <a:pt x="442" y="1816"/>
                    <a:pt x="507" y="2043"/>
                  </a:cubicBezTo>
                  <a:cubicBezTo>
                    <a:pt x="540" y="2238"/>
                    <a:pt x="605" y="2466"/>
                    <a:pt x="702" y="2661"/>
                  </a:cubicBezTo>
                  <a:cubicBezTo>
                    <a:pt x="712" y="2671"/>
                    <a:pt x="724" y="2675"/>
                    <a:pt x="737" y="2675"/>
                  </a:cubicBezTo>
                  <a:cubicBezTo>
                    <a:pt x="767" y="2675"/>
                    <a:pt x="800" y="2652"/>
                    <a:pt x="800" y="2629"/>
                  </a:cubicBezTo>
                  <a:cubicBezTo>
                    <a:pt x="832" y="2433"/>
                    <a:pt x="735" y="2206"/>
                    <a:pt x="670" y="2011"/>
                  </a:cubicBezTo>
                  <a:cubicBezTo>
                    <a:pt x="637" y="1783"/>
                    <a:pt x="572" y="1555"/>
                    <a:pt x="507" y="1328"/>
                  </a:cubicBezTo>
                  <a:cubicBezTo>
                    <a:pt x="377" y="905"/>
                    <a:pt x="279" y="482"/>
                    <a:pt x="149" y="60"/>
                  </a:cubicBezTo>
                  <a:cubicBezTo>
                    <a:pt x="136" y="19"/>
                    <a:pt x="105"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107"/>
            <p:cNvSpPr/>
            <p:nvPr/>
          </p:nvSpPr>
          <p:spPr>
            <a:xfrm>
              <a:off x="2949425" y="3663350"/>
              <a:ext cx="4100" cy="22775"/>
            </a:xfrm>
            <a:custGeom>
              <a:avLst/>
              <a:gdLst/>
              <a:ahLst/>
              <a:cxnLst/>
              <a:rect l="l" t="t" r="r" b="b"/>
              <a:pathLst>
                <a:path w="164" h="911" extrusionOk="0">
                  <a:moveTo>
                    <a:pt x="66" y="0"/>
                  </a:moveTo>
                  <a:cubicBezTo>
                    <a:pt x="50" y="0"/>
                    <a:pt x="33" y="9"/>
                    <a:pt x="33" y="25"/>
                  </a:cubicBezTo>
                  <a:cubicBezTo>
                    <a:pt x="1" y="155"/>
                    <a:pt x="1" y="317"/>
                    <a:pt x="1" y="448"/>
                  </a:cubicBezTo>
                  <a:cubicBezTo>
                    <a:pt x="1" y="578"/>
                    <a:pt x="33" y="708"/>
                    <a:pt x="33" y="838"/>
                  </a:cubicBezTo>
                  <a:cubicBezTo>
                    <a:pt x="33" y="887"/>
                    <a:pt x="66" y="911"/>
                    <a:pt x="99" y="911"/>
                  </a:cubicBezTo>
                  <a:cubicBezTo>
                    <a:pt x="131" y="911"/>
                    <a:pt x="164" y="887"/>
                    <a:pt x="164" y="838"/>
                  </a:cubicBezTo>
                  <a:lnTo>
                    <a:pt x="164" y="448"/>
                  </a:lnTo>
                  <a:cubicBezTo>
                    <a:pt x="164" y="317"/>
                    <a:pt x="164" y="155"/>
                    <a:pt x="99" y="25"/>
                  </a:cubicBezTo>
                  <a:cubicBezTo>
                    <a:pt x="99" y="9"/>
                    <a:pt x="82" y="0"/>
                    <a:pt x="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107"/>
            <p:cNvSpPr/>
            <p:nvPr/>
          </p:nvSpPr>
          <p:spPr>
            <a:xfrm>
              <a:off x="2960000" y="3710575"/>
              <a:ext cx="7350" cy="37475"/>
            </a:xfrm>
            <a:custGeom>
              <a:avLst/>
              <a:gdLst/>
              <a:ahLst/>
              <a:cxnLst/>
              <a:rect l="l" t="t" r="r" b="b"/>
              <a:pathLst>
                <a:path w="294" h="1499" extrusionOk="0">
                  <a:moveTo>
                    <a:pt x="246" y="1"/>
                  </a:moveTo>
                  <a:cubicBezTo>
                    <a:pt x="228" y="1"/>
                    <a:pt x="209" y="8"/>
                    <a:pt x="196" y="22"/>
                  </a:cubicBezTo>
                  <a:cubicBezTo>
                    <a:pt x="131" y="120"/>
                    <a:pt x="98" y="250"/>
                    <a:pt x="66" y="347"/>
                  </a:cubicBezTo>
                  <a:cubicBezTo>
                    <a:pt x="66" y="477"/>
                    <a:pt x="33" y="607"/>
                    <a:pt x="33" y="737"/>
                  </a:cubicBezTo>
                  <a:cubicBezTo>
                    <a:pt x="1" y="965"/>
                    <a:pt x="33" y="1193"/>
                    <a:pt x="66" y="1453"/>
                  </a:cubicBezTo>
                  <a:cubicBezTo>
                    <a:pt x="66" y="1482"/>
                    <a:pt x="99" y="1498"/>
                    <a:pt x="132" y="1498"/>
                  </a:cubicBezTo>
                  <a:cubicBezTo>
                    <a:pt x="173" y="1498"/>
                    <a:pt x="214" y="1474"/>
                    <a:pt x="196" y="1420"/>
                  </a:cubicBezTo>
                  <a:cubicBezTo>
                    <a:pt x="196" y="1193"/>
                    <a:pt x="196" y="965"/>
                    <a:pt x="196" y="737"/>
                  </a:cubicBezTo>
                  <a:cubicBezTo>
                    <a:pt x="228" y="640"/>
                    <a:pt x="228" y="510"/>
                    <a:pt x="261" y="412"/>
                  </a:cubicBezTo>
                  <a:cubicBezTo>
                    <a:pt x="261" y="282"/>
                    <a:pt x="293" y="152"/>
                    <a:pt x="293" y="54"/>
                  </a:cubicBezTo>
                  <a:cubicBezTo>
                    <a:pt x="293" y="16"/>
                    <a:pt x="271" y="1"/>
                    <a:pt x="2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107"/>
            <p:cNvSpPr/>
            <p:nvPr/>
          </p:nvSpPr>
          <p:spPr>
            <a:xfrm>
              <a:off x="2323425" y="2960125"/>
              <a:ext cx="8975" cy="21275"/>
            </a:xfrm>
            <a:custGeom>
              <a:avLst/>
              <a:gdLst/>
              <a:ahLst/>
              <a:cxnLst/>
              <a:rect l="l" t="t" r="r" b="b"/>
              <a:pathLst>
                <a:path w="359" h="851" extrusionOk="0">
                  <a:moveTo>
                    <a:pt x="306" y="0"/>
                  </a:moveTo>
                  <a:cubicBezTo>
                    <a:pt x="294" y="0"/>
                    <a:pt x="277" y="8"/>
                    <a:pt x="261" y="24"/>
                  </a:cubicBezTo>
                  <a:lnTo>
                    <a:pt x="228" y="24"/>
                  </a:lnTo>
                  <a:cubicBezTo>
                    <a:pt x="163" y="57"/>
                    <a:pt x="163" y="122"/>
                    <a:pt x="131" y="220"/>
                  </a:cubicBezTo>
                  <a:cubicBezTo>
                    <a:pt x="131" y="252"/>
                    <a:pt x="98" y="317"/>
                    <a:pt x="98" y="382"/>
                  </a:cubicBezTo>
                  <a:cubicBezTo>
                    <a:pt x="66" y="512"/>
                    <a:pt x="1" y="642"/>
                    <a:pt x="1" y="772"/>
                  </a:cubicBezTo>
                  <a:cubicBezTo>
                    <a:pt x="1" y="805"/>
                    <a:pt x="1" y="837"/>
                    <a:pt x="33" y="837"/>
                  </a:cubicBezTo>
                  <a:cubicBezTo>
                    <a:pt x="43" y="847"/>
                    <a:pt x="52" y="851"/>
                    <a:pt x="62" y="851"/>
                  </a:cubicBezTo>
                  <a:cubicBezTo>
                    <a:pt x="85" y="851"/>
                    <a:pt x="108" y="828"/>
                    <a:pt x="131" y="805"/>
                  </a:cubicBezTo>
                  <a:cubicBezTo>
                    <a:pt x="163" y="772"/>
                    <a:pt x="196" y="707"/>
                    <a:pt x="196" y="642"/>
                  </a:cubicBezTo>
                  <a:cubicBezTo>
                    <a:pt x="228" y="577"/>
                    <a:pt x="261" y="512"/>
                    <a:pt x="261" y="447"/>
                  </a:cubicBezTo>
                  <a:lnTo>
                    <a:pt x="326" y="252"/>
                  </a:lnTo>
                  <a:cubicBezTo>
                    <a:pt x="359" y="187"/>
                    <a:pt x="359" y="122"/>
                    <a:pt x="326" y="24"/>
                  </a:cubicBezTo>
                  <a:cubicBezTo>
                    <a:pt x="326" y="8"/>
                    <a:pt x="318" y="0"/>
                    <a:pt x="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107"/>
            <p:cNvSpPr/>
            <p:nvPr/>
          </p:nvSpPr>
          <p:spPr>
            <a:xfrm>
              <a:off x="2330750" y="2946100"/>
              <a:ext cx="7350" cy="9775"/>
            </a:xfrm>
            <a:custGeom>
              <a:avLst/>
              <a:gdLst/>
              <a:ahLst/>
              <a:cxnLst/>
              <a:rect l="l" t="t" r="r" b="b"/>
              <a:pathLst>
                <a:path w="294" h="391" extrusionOk="0">
                  <a:moveTo>
                    <a:pt x="196" y="0"/>
                  </a:moveTo>
                  <a:cubicBezTo>
                    <a:pt x="163" y="0"/>
                    <a:pt x="131" y="33"/>
                    <a:pt x="131" y="65"/>
                  </a:cubicBezTo>
                  <a:lnTo>
                    <a:pt x="98" y="65"/>
                  </a:lnTo>
                  <a:lnTo>
                    <a:pt x="66" y="130"/>
                  </a:lnTo>
                  <a:cubicBezTo>
                    <a:pt x="66" y="195"/>
                    <a:pt x="33" y="228"/>
                    <a:pt x="1" y="260"/>
                  </a:cubicBezTo>
                  <a:cubicBezTo>
                    <a:pt x="1" y="293"/>
                    <a:pt x="1" y="358"/>
                    <a:pt x="33" y="390"/>
                  </a:cubicBezTo>
                  <a:cubicBezTo>
                    <a:pt x="66" y="390"/>
                    <a:pt x="131" y="390"/>
                    <a:pt x="163" y="358"/>
                  </a:cubicBezTo>
                  <a:lnTo>
                    <a:pt x="228" y="228"/>
                  </a:lnTo>
                  <a:cubicBezTo>
                    <a:pt x="228" y="195"/>
                    <a:pt x="228" y="195"/>
                    <a:pt x="261" y="163"/>
                  </a:cubicBezTo>
                  <a:cubicBezTo>
                    <a:pt x="261" y="130"/>
                    <a:pt x="293" y="98"/>
                    <a:pt x="293" y="65"/>
                  </a:cubicBezTo>
                  <a:cubicBezTo>
                    <a:pt x="261" y="33"/>
                    <a:pt x="261" y="33"/>
                    <a:pt x="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107"/>
            <p:cNvSpPr/>
            <p:nvPr/>
          </p:nvSpPr>
          <p:spPr>
            <a:xfrm>
              <a:off x="3138875" y="3286125"/>
              <a:ext cx="3275" cy="11200"/>
            </a:xfrm>
            <a:custGeom>
              <a:avLst/>
              <a:gdLst/>
              <a:ahLst/>
              <a:cxnLst/>
              <a:rect l="l" t="t" r="r" b="b"/>
              <a:pathLst>
                <a:path w="131" h="448" extrusionOk="0">
                  <a:moveTo>
                    <a:pt x="53" y="0"/>
                  </a:moveTo>
                  <a:cubicBezTo>
                    <a:pt x="41" y="0"/>
                    <a:pt x="33" y="9"/>
                    <a:pt x="33" y="25"/>
                  </a:cubicBezTo>
                  <a:cubicBezTo>
                    <a:pt x="0" y="25"/>
                    <a:pt x="0" y="57"/>
                    <a:pt x="0" y="90"/>
                  </a:cubicBezTo>
                  <a:lnTo>
                    <a:pt x="0" y="122"/>
                  </a:lnTo>
                  <a:lnTo>
                    <a:pt x="0" y="220"/>
                  </a:lnTo>
                  <a:lnTo>
                    <a:pt x="0" y="382"/>
                  </a:lnTo>
                  <a:cubicBezTo>
                    <a:pt x="0" y="415"/>
                    <a:pt x="33" y="448"/>
                    <a:pt x="65" y="448"/>
                  </a:cubicBezTo>
                  <a:cubicBezTo>
                    <a:pt x="98" y="448"/>
                    <a:pt x="98" y="415"/>
                    <a:pt x="98" y="382"/>
                  </a:cubicBezTo>
                  <a:cubicBezTo>
                    <a:pt x="98" y="317"/>
                    <a:pt x="98" y="252"/>
                    <a:pt x="130" y="220"/>
                  </a:cubicBezTo>
                  <a:lnTo>
                    <a:pt x="130" y="122"/>
                  </a:lnTo>
                  <a:lnTo>
                    <a:pt x="130" y="90"/>
                  </a:lnTo>
                  <a:cubicBezTo>
                    <a:pt x="130" y="57"/>
                    <a:pt x="98" y="25"/>
                    <a:pt x="98" y="25"/>
                  </a:cubicBezTo>
                  <a:cubicBezTo>
                    <a:pt x="81" y="9"/>
                    <a:pt x="65" y="0"/>
                    <a:pt x="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107"/>
            <p:cNvSpPr/>
            <p:nvPr/>
          </p:nvSpPr>
          <p:spPr>
            <a:xfrm>
              <a:off x="3138050" y="3260725"/>
              <a:ext cx="4900" cy="4900"/>
            </a:xfrm>
            <a:custGeom>
              <a:avLst/>
              <a:gdLst/>
              <a:ahLst/>
              <a:cxnLst/>
              <a:rect l="l" t="t" r="r" b="b"/>
              <a:pathLst>
                <a:path w="196" h="196" extrusionOk="0">
                  <a:moveTo>
                    <a:pt x="98" y="0"/>
                  </a:moveTo>
                  <a:cubicBezTo>
                    <a:pt x="66" y="0"/>
                    <a:pt x="33" y="33"/>
                    <a:pt x="33" y="33"/>
                  </a:cubicBezTo>
                  <a:cubicBezTo>
                    <a:pt x="1" y="65"/>
                    <a:pt x="1" y="98"/>
                    <a:pt x="33" y="130"/>
                  </a:cubicBezTo>
                  <a:lnTo>
                    <a:pt x="33" y="163"/>
                  </a:lnTo>
                  <a:cubicBezTo>
                    <a:pt x="66" y="163"/>
                    <a:pt x="66" y="195"/>
                    <a:pt x="66" y="195"/>
                  </a:cubicBezTo>
                  <a:lnTo>
                    <a:pt x="98" y="195"/>
                  </a:lnTo>
                  <a:cubicBezTo>
                    <a:pt x="131" y="195"/>
                    <a:pt x="131" y="163"/>
                    <a:pt x="131" y="163"/>
                  </a:cubicBezTo>
                  <a:lnTo>
                    <a:pt x="163" y="163"/>
                  </a:lnTo>
                  <a:lnTo>
                    <a:pt x="163" y="130"/>
                  </a:lnTo>
                  <a:cubicBezTo>
                    <a:pt x="196" y="98"/>
                    <a:pt x="196" y="65"/>
                    <a:pt x="163" y="33"/>
                  </a:cubicBezTo>
                  <a:cubicBezTo>
                    <a:pt x="163" y="33"/>
                    <a:pt x="131" y="0"/>
                    <a:pt x="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107"/>
            <p:cNvSpPr/>
            <p:nvPr/>
          </p:nvSpPr>
          <p:spPr>
            <a:xfrm>
              <a:off x="2945950" y="3082650"/>
              <a:ext cx="69375" cy="132150"/>
            </a:xfrm>
            <a:custGeom>
              <a:avLst/>
              <a:gdLst/>
              <a:ahLst/>
              <a:cxnLst/>
              <a:rect l="l" t="t" r="r" b="b"/>
              <a:pathLst>
                <a:path w="2775" h="5286" extrusionOk="0">
                  <a:moveTo>
                    <a:pt x="2687" y="0"/>
                  </a:moveTo>
                  <a:cubicBezTo>
                    <a:pt x="2662" y="0"/>
                    <a:pt x="2635" y="11"/>
                    <a:pt x="2611" y="34"/>
                  </a:cubicBezTo>
                  <a:cubicBezTo>
                    <a:pt x="2481" y="164"/>
                    <a:pt x="2449" y="359"/>
                    <a:pt x="2384" y="522"/>
                  </a:cubicBezTo>
                  <a:cubicBezTo>
                    <a:pt x="2286" y="684"/>
                    <a:pt x="2221" y="879"/>
                    <a:pt x="2156" y="1042"/>
                  </a:cubicBezTo>
                  <a:cubicBezTo>
                    <a:pt x="1994" y="1400"/>
                    <a:pt x="1831" y="1725"/>
                    <a:pt x="1668" y="2050"/>
                  </a:cubicBezTo>
                  <a:cubicBezTo>
                    <a:pt x="1343" y="2733"/>
                    <a:pt x="1018" y="3383"/>
                    <a:pt x="660" y="4066"/>
                  </a:cubicBezTo>
                  <a:lnTo>
                    <a:pt x="42" y="5172"/>
                  </a:lnTo>
                  <a:cubicBezTo>
                    <a:pt x="0" y="5236"/>
                    <a:pt x="40" y="5285"/>
                    <a:pt x="92" y="5285"/>
                  </a:cubicBezTo>
                  <a:cubicBezTo>
                    <a:pt x="119" y="5285"/>
                    <a:pt x="150" y="5271"/>
                    <a:pt x="172" y="5237"/>
                  </a:cubicBezTo>
                  <a:cubicBezTo>
                    <a:pt x="1018" y="4001"/>
                    <a:pt x="1701" y="2668"/>
                    <a:pt x="2319" y="1302"/>
                  </a:cubicBezTo>
                  <a:cubicBezTo>
                    <a:pt x="2384" y="1107"/>
                    <a:pt x="2481" y="879"/>
                    <a:pt x="2579" y="684"/>
                  </a:cubicBezTo>
                  <a:cubicBezTo>
                    <a:pt x="2644" y="522"/>
                    <a:pt x="2774" y="294"/>
                    <a:pt x="2774" y="99"/>
                  </a:cubicBezTo>
                  <a:cubicBezTo>
                    <a:pt x="2774" y="36"/>
                    <a:pt x="2733" y="0"/>
                    <a:pt x="2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107"/>
            <p:cNvSpPr/>
            <p:nvPr/>
          </p:nvSpPr>
          <p:spPr>
            <a:xfrm>
              <a:off x="3019350" y="3059900"/>
              <a:ext cx="7350" cy="10400"/>
            </a:xfrm>
            <a:custGeom>
              <a:avLst/>
              <a:gdLst/>
              <a:ahLst/>
              <a:cxnLst/>
              <a:rect l="l" t="t" r="r" b="b"/>
              <a:pathLst>
                <a:path w="294" h="416" extrusionOk="0">
                  <a:moveTo>
                    <a:pt x="163" y="1"/>
                  </a:moveTo>
                  <a:cubicBezTo>
                    <a:pt x="131" y="1"/>
                    <a:pt x="131" y="33"/>
                    <a:pt x="131" y="33"/>
                  </a:cubicBezTo>
                  <a:cubicBezTo>
                    <a:pt x="131" y="66"/>
                    <a:pt x="98" y="66"/>
                    <a:pt x="98" y="66"/>
                  </a:cubicBezTo>
                  <a:cubicBezTo>
                    <a:pt x="98" y="98"/>
                    <a:pt x="66" y="131"/>
                    <a:pt x="66" y="163"/>
                  </a:cubicBezTo>
                  <a:cubicBezTo>
                    <a:pt x="66" y="196"/>
                    <a:pt x="33" y="261"/>
                    <a:pt x="33" y="294"/>
                  </a:cubicBezTo>
                  <a:cubicBezTo>
                    <a:pt x="1" y="326"/>
                    <a:pt x="33" y="359"/>
                    <a:pt x="33" y="359"/>
                  </a:cubicBezTo>
                  <a:cubicBezTo>
                    <a:pt x="33" y="391"/>
                    <a:pt x="66" y="391"/>
                    <a:pt x="66" y="391"/>
                  </a:cubicBezTo>
                  <a:cubicBezTo>
                    <a:pt x="82" y="407"/>
                    <a:pt x="90" y="415"/>
                    <a:pt x="98" y="415"/>
                  </a:cubicBezTo>
                  <a:cubicBezTo>
                    <a:pt x="106" y="415"/>
                    <a:pt x="114" y="407"/>
                    <a:pt x="131" y="391"/>
                  </a:cubicBezTo>
                  <a:cubicBezTo>
                    <a:pt x="131" y="391"/>
                    <a:pt x="163" y="391"/>
                    <a:pt x="163" y="359"/>
                  </a:cubicBezTo>
                  <a:cubicBezTo>
                    <a:pt x="196" y="326"/>
                    <a:pt x="228" y="261"/>
                    <a:pt x="228" y="228"/>
                  </a:cubicBezTo>
                  <a:cubicBezTo>
                    <a:pt x="261" y="196"/>
                    <a:pt x="261" y="163"/>
                    <a:pt x="261" y="131"/>
                  </a:cubicBezTo>
                  <a:cubicBezTo>
                    <a:pt x="261" y="131"/>
                    <a:pt x="261" y="131"/>
                    <a:pt x="261" y="98"/>
                  </a:cubicBezTo>
                  <a:cubicBezTo>
                    <a:pt x="261" y="98"/>
                    <a:pt x="293" y="66"/>
                    <a:pt x="261" y="66"/>
                  </a:cubicBezTo>
                  <a:cubicBezTo>
                    <a:pt x="261" y="33"/>
                    <a:pt x="261" y="33"/>
                    <a:pt x="261" y="33"/>
                  </a:cubicBezTo>
                  <a:cubicBezTo>
                    <a:pt x="261" y="1"/>
                    <a:pt x="196" y="1"/>
                    <a:pt x="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8" name="Google Shape;9948;p107"/>
            <p:cNvSpPr/>
            <p:nvPr/>
          </p:nvSpPr>
          <p:spPr>
            <a:xfrm>
              <a:off x="3096025" y="2775525"/>
              <a:ext cx="81075" cy="155375"/>
            </a:xfrm>
            <a:custGeom>
              <a:avLst/>
              <a:gdLst/>
              <a:ahLst/>
              <a:cxnLst/>
              <a:rect l="l" t="t" r="r" b="b"/>
              <a:pathLst>
                <a:path w="3243" h="6215" extrusionOk="0">
                  <a:moveTo>
                    <a:pt x="3139" y="0"/>
                  </a:moveTo>
                  <a:cubicBezTo>
                    <a:pt x="3119" y="0"/>
                    <a:pt x="3098" y="8"/>
                    <a:pt x="3080" y="27"/>
                  </a:cubicBezTo>
                  <a:cubicBezTo>
                    <a:pt x="2917" y="189"/>
                    <a:pt x="2852" y="417"/>
                    <a:pt x="2755" y="612"/>
                  </a:cubicBezTo>
                  <a:lnTo>
                    <a:pt x="2429" y="1197"/>
                  </a:lnTo>
                  <a:cubicBezTo>
                    <a:pt x="2234" y="1587"/>
                    <a:pt x="2039" y="1978"/>
                    <a:pt x="1844" y="2368"/>
                  </a:cubicBezTo>
                  <a:cubicBezTo>
                    <a:pt x="1454" y="3181"/>
                    <a:pt x="1064" y="3961"/>
                    <a:pt x="673" y="4742"/>
                  </a:cubicBezTo>
                  <a:cubicBezTo>
                    <a:pt x="446" y="5197"/>
                    <a:pt x="218" y="5652"/>
                    <a:pt x="23" y="6108"/>
                  </a:cubicBezTo>
                  <a:cubicBezTo>
                    <a:pt x="0" y="6153"/>
                    <a:pt x="41" y="6214"/>
                    <a:pt x="89" y="6214"/>
                  </a:cubicBezTo>
                  <a:cubicBezTo>
                    <a:pt x="111" y="6214"/>
                    <a:pt x="133" y="6202"/>
                    <a:pt x="153" y="6173"/>
                  </a:cubicBezTo>
                  <a:cubicBezTo>
                    <a:pt x="576" y="5425"/>
                    <a:pt x="999" y="4612"/>
                    <a:pt x="1389" y="3831"/>
                  </a:cubicBezTo>
                  <a:cubicBezTo>
                    <a:pt x="1779" y="3051"/>
                    <a:pt x="2202" y="2270"/>
                    <a:pt x="2592" y="1457"/>
                  </a:cubicBezTo>
                  <a:cubicBezTo>
                    <a:pt x="2690" y="1262"/>
                    <a:pt x="2820" y="1035"/>
                    <a:pt x="2917" y="807"/>
                  </a:cubicBezTo>
                  <a:cubicBezTo>
                    <a:pt x="3015" y="612"/>
                    <a:pt x="3177" y="384"/>
                    <a:pt x="3242" y="124"/>
                  </a:cubicBezTo>
                  <a:cubicBezTo>
                    <a:pt x="3242" y="54"/>
                    <a:pt x="3192" y="0"/>
                    <a:pt x="3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107"/>
            <p:cNvSpPr/>
            <p:nvPr/>
          </p:nvSpPr>
          <p:spPr>
            <a:xfrm>
              <a:off x="2731800" y="2824950"/>
              <a:ext cx="40425" cy="73875"/>
            </a:xfrm>
            <a:custGeom>
              <a:avLst/>
              <a:gdLst/>
              <a:ahLst/>
              <a:cxnLst/>
              <a:rect l="l" t="t" r="r" b="b"/>
              <a:pathLst>
                <a:path w="1617" h="2955" extrusionOk="0">
                  <a:moveTo>
                    <a:pt x="1487" y="1"/>
                  </a:moveTo>
                  <a:cubicBezTo>
                    <a:pt x="1389" y="33"/>
                    <a:pt x="1324" y="163"/>
                    <a:pt x="1291" y="261"/>
                  </a:cubicBezTo>
                  <a:cubicBezTo>
                    <a:pt x="1226" y="391"/>
                    <a:pt x="1161" y="521"/>
                    <a:pt x="1096" y="651"/>
                  </a:cubicBezTo>
                  <a:cubicBezTo>
                    <a:pt x="966" y="879"/>
                    <a:pt x="869" y="1139"/>
                    <a:pt x="739" y="1367"/>
                  </a:cubicBezTo>
                  <a:cubicBezTo>
                    <a:pt x="511" y="1854"/>
                    <a:pt x="251" y="2342"/>
                    <a:pt x="23" y="2862"/>
                  </a:cubicBezTo>
                  <a:cubicBezTo>
                    <a:pt x="0" y="2908"/>
                    <a:pt x="75" y="2954"/>
                    <a:pt x="132" y="2954"/>
                  </a:cubicBezTo>
                  <a:cubicBezTo>
                    <a:pt x="156" y="2954"/>
                    <a:pt x="176" y="2947"/>
                    <a:pt x="186" y="2927"/>
                  </a:cubicBezTo>
                  <a:cubicBezTo>
                    <a:pt x="479" y="2440"/>
                    <a:pt x="706" y="1952"/>
                    <a:pt x="966" y="1464"/>
                  </a:cubicBezTo>
                  <a:cubicBezTo>
                    <a:pt x="1064" y="1204"/>
                    <a:pt x="1194" y="976"/>
                    <a:pt x="1324" y="749"/>
                  </a:cubicBezTo>
                  <a:cubicBezTo>
                    <a:pt x="1389" y="619"/>
                    <a:pt x="1454" y="489"/>
                    <a:pt x="1487" y="358"/>
                  </a:cubicBezTo>
                  <a:cubicBezTo>
                    <a:pt x="1552" y="261"/>
                    <a:pt x="1617" y="131"/>
                    <a:pt x="1584" y="33"/>
                  </a:cubicBezTo>
                  <a:cubicBezTo>
                    <a:pt x="1552" y="1"/>
                    <a:pt x="1519" y="1"/>
                    <a:pt x="1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107"/>
            <p:cNvSpPr/>
            <p:nvPr/>
          </p:nvSpPr>
          <p:spPr>
            <a:xfrm>
              <a:off x="2772450" y="2720600"/>
              <a:ext cx="50175" cy="98550"/>
            </a:xfrm>
            <a:custGeom>
              <a:avLst/>
              <a:gdLst/>
              <a:ahLst/>
              <a:cxnLst/>
              <a:rect l="l" t="t" r="r" b="b"/>
              <a:pathLst>
                <a:path w="2007" h="3942" extrusionOk="0">
                  <a:moveTo>
                    <a:pt x="1925" y="0"/>
                  </a:moveTo>
                  <a:cubicBezTo>
                    <a:pt x="1909" y="0"/>
                    <a:pt x="1893" y="4"/>
                    <a:pt x="1877" y="12"/>
                  </a:cubicBezTo>
                  <a:cubicBezTo>
                    <a:pt x="1747" y="142"/>
                    <a:pt x="1682" y="305"/>
                    <a:pt x="1584" y="468"/>
                  </a:cubicBezTo>
                  <a:cubicBezTo>
                    <a:pt x="1519" y="630"/>
                    <a:pt x="1422" y="793"/>
                    <a:pt x="1357" y="955"/>
                  </a:cubicBezTo>
                  <a:cubicBezTo>
                    <a:pt x="1194" y="1248"/>
                    <a:pt x="1031" y="1573"/>
                    <a:pt x="869" y="1898"/>
                  </a:cubicBezTo>
                  <a:cubicBezTo>
                    <a:pt x="576" y="2549"/>
                    <a:pt x="283" y="3199"/>
                    <a:pt x="23" y="3850"/>
                  </a:cubicBezTo>
                  <a:cubicBezTo>
                    <a:pt x="0" y="3896"/>
                    <a:pt x="59" y="3942"/>
                    <a:pt x="106" y="3942"/>
                  </a:cubicBezTo>
                  <a:cubicBezTo>
                    <a:pt x="126" y="3942"/>
                    <a:pt x="144" y="3934"/>
                    <a:pt x="153" y="3915"/>
                  </a:cubicBezTo>
                  <a:cubicBezTo>
                    <a:pt x="478" y="3297"/>
                    <a:pt x="771" y="2646"/>
                    <a:pt x="1096" y="1996"/>
                  </a:cubicBezTo>
                  <a:cubicBezTo>
                    <a:pt x="1226" y="1703"/>
                    <a:pt x="1389" y="1378"/>
                    <a:pt x="1552" y="1053"/>
                  </a:cubicBezTo>
                  <a:cubicBezTo>
                    <a:pt x="1617" y="890"/>
                    <a:pt x="1714" y="728"/>
                    <a:pt x="1779" y="565"/>
                  </a:cubicBezTo>
                  <a:cubicBezTo>
                    <a:pt x="1877" y="435"/>
                    <a:pt x="1974" y="272"/>
                    <a:pt x="2007" y="110"/>
                  </a:cubicBezTo>
                  <a:cubicBezTo>
                    <a:pt x="2007" y="37"/>
                    <a:pt x="1970" y="0"/>
                    <a:pt x="1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107"/>
            <p:cNvSpPr/>
            <p:nvPr/>
          </p:nvSpPr>
          <p:spPr>
            <a:xfrm>
              <a:off x="2824225" y="2699150"/>
              <a:ext cx="7350" cy="13175"/>
            </a:xfrm>
            <a:custGeom>
              <a:avLst/>
              <a:gdLst/>
              <a:ahLst/>
              <a:cxnLst/>
              <a:rect l="l" t="t" r="r" b="b"/>
              <a:pathLst>
                <a:path w="294" h="527" extrusionOk="0">
                  <a:moveTo>
                    <a:pt x="245" y="0"/>
                  </a:moveTo>
                  <a:cubicBezTo>
                    <a:pt x="229" y="0"/>
                    <a:pt x="212" y="8"/>
                    <a:pt x="196" y="25"/>
                  </a:cubicBezTo>
                  <a:lnTo>
                    <a:pt x="229" y="25"/>
                  </a:lnTo>
                  <a:cubicBezTo>
                    <a:pt x="164" y="25"/>
                    <a:pt x="164" y="57"/>
                    <a:pt x="131" y="122"/>
                  </a:cubicBezTo>
                  <a:cubicBezTo>
                    <a:pt x="131" y="155"/>
                    <a:pt x="99" y="187"/>
                    <a:pt x="99" y="220"/>
                  </a:cubicBezTo>
                  <a:cubicBezTo>
                    <a:pt x="66" y="285"/>
                    <a:pt x="33" y="382"/>
                    <a:pt x="1" y="447"/>
                  </a:cubicBezTo>
                  <a:cubicBezTo>
                    <a:pt x="1" y="480"/>
                    <a:pt x="33" y="513"/>
                    <a:pt x="66" y="513"/>
                  </a:cubicBezTo>
                  <a:cubicBezTo>
                    <a:pt x="66" y="523"/>
                    <a:pt x="73" y="527"/>
                    <a:pt x="83" y="527"/>
                  </a:cubicBezTo>
                  <a:cubicBezTo>
                    <a:pt x="102" y="527"/>
                    <a:pt x="131" y="513"/>
                    <a:pt x="131" y="513"/>
                  </a:cubicBezTo>
                  <a:cubicBezTo>
                    <a:pt x="164" y="415"/>
                    <a:pt x="196" y="350"/>
                    <a:pt x="229" y="285"/>
                  </a:cubicBezTo>
                  <a:cubicBezTo>
                    <a:pt x="261" y="252"/>
                    <a:pt x="261" y="220"/>
                    <a:pt x="261" y="155"/>
                  </a:cubicBezTo>
                  <a:cubicBezTo>
                    <a:pt x="294" y="122"/>
                    <a:pt x="294" y="90"/>
                    <a:pt x="294" y="25"/>
                  </a:cubicBezTo>
                  <a:cubicBezTo>
                    <a:pt x="277" y="8"/>
                    <a:pt x="261" y="0"/>
                    <a:pt x="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107"/>
            <p:cNvSpPr/>
            <p:nvPr/>
          </p:nvSpPr>
          <p:spPr>
            <a:xfrm>
              <a:off x="2616425" y="3056650"/>
              <a:ext cx="28975" cy="33000"/>
            </a:xfrm>
            <a:custGeom>
              <a:avLst/>
              <a:gdLst/>
              <a:ahLst/>
              <a:cxnLst/>
              <a:rect l="l" t="t" r="r" b="b"/>
              <a:pathLst>
                <a:path w="1159" h="1320" extrusionOk="0">
                  <a:moveTo>
                    <a:pt x="996" y="1"/>
                  </a:moveTo>
                  <a:cubicBezTo>
                    <a:pt x="964" y="33"/>
                    <a:pt x="898" y="66"/>
                    <a:pt x="866" y="98"/>
                  </a:cubicBezTo>
                  <a:cubicBezTo>
                    <a:pt x="736" y="261"/>
                    <a:pt x="638" y="456"/>
                    <a:pt x="508" y="619"/>
                  </a:cubicBezTo>
                  <a:cubicBezTo>
                    <a:pt x="346" y="814"/>
                    <a:pt x="216" y="1009"/>
                    <a:pt x="53" y="1171"/>
                  </a:cubicBezTo>
                  <a:cubicBezTo>
                    <a:pt x="0" y="1224"/>
                    <a:pt x="54" y="1319"/>
                    <a:pt x="128" y="1319"/>
                  </a:cubicBezTo>
                  <a:cubicBezTo>
                    <a:pt x="146" y="1319"/>
                    <a:pt x="164" y="1314"/>
                    <a:pt x="183" y="1302"/>
                  </a:cubicBezTo>
                  <a:lnTo>
                    <a:pt x="183" y="1269"/>
                  </a:lnTo>
                  <a:cubicBezTo>
                    <a:pt x="476" y="976"/>
                    <a:pt x="736" y="684"/>
                    <a:pt x="996" y="326"/>
                  </a:cubicBezTo>
                  <a:cubicBezTo>
                    <a:pt x="1029" y="261"/>
                    <a:pt x="1159" y="131"/>
                    <a:pt x="1094" y="33"/>
                  </a:cubicBezTo>
                  <a:cubicBezTo>
                    <a:pt x="1061" y="1"/>
                    <a:pt x="1029" y="1"/>
                    <a:pt x="9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107"/>
            <p:cNvSpPr/>
            <p:nvPr/>
          </p:nvSpPr>
          <p:spPr>
            <a:xfrm>
              <a:off x="2657575" y="3008700"/>
              <a:ext cx="16275" cy="21500"/>
            </a:xfrm>
            <a:custGeom>
              <a:avLst/>
              <a:gdLst/>
              <a:ahLst/>
              <a:cxnLst/>
              <a:rect l="l" t="t" r="r" b="b"/>
              <a:pathLst>
                <a:path w="651" h="860" extrusionOk="0">
                  <a:moveTo>
                    <a:pt x="586" y="0"/>
                  </a:moveTo>
                  <a:cubicBezTo>
                    <a:pt x="553" y="33"/>
                    <a:pt x="521" y="65"/>
                    <a:pt x="488" y="98"/>
                  </a:cubicBezTo>
                  <a:cubicBezTo>
                    <a:pt x="456" y="98"/>
                    <a:pt x="423" y="130"/>
                    <a:pt x="423" y="163"/>
                  </a:cubicBezTo>
                  <a:cubicBezTo>
                    <a:pt x="358" y="228"/>
                    <a:pt x="326" y="293"/>
                    <a:pt x="293" y="358"/>
                  </a:cubicBezTo>
                  <a:lnTo>
                    <a:pt x="33" y="748"/>
                  </a:lnTo>
                  <a:cubicBezTo>
                    <a:pt x="0" y="781"/>
                    <a:pt x="33" y="813"/>
                    <a:pt x="65" y="846"/>
                  </a:cubicBezTo>
                  <a:cubicBezTo>
                    <a:pt x="75" y="855"/>
                    <a:pt x="87" y="859"/>
                    <a:pt x="101" y="859"/>
                  </a:cubicBezTo>
                  <a:cubicBezTo>
                    <a:pt x="133" y="859"/>
                    <a:pt x="173" y="836"/>
                    <a:pt x="196" y="813"/>
                  </a:cubicBezTo>
                  <a:cubicBezTo>
                    <a:pt x="261" y="683"/>
                    <a:pt x="358" y="585"/>
                    <a:pt x="456" y="455"/>
                  </a:cubicBezTo>
                  <a:cubicBezTo>
                    <a:pt x="488" y="390"/>
                    <a:pt x="521" y="325"/>
                    <a:pt x="553" y="260"/>
                  </a:cubicBezTo>
                  <a:cubicBezTo>
                    <a:pt x="586" y="195"/>
                    <a:pt x="651" y="130"/>
                    <a:pt x="651" y="65"/>
                  </a:cubicBezTo>
                  <a:cubicBezTo>
                    <a:pt x="651" y="33"/>
                    <a:pt x="618" y="0"/>
                    <a:pt x="5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107"/>
            <p:cNvSpPr/>
            <p:nvPr/>
          </p:nvSpPr>
          <p:spPr>
            <a:xfrm>
              <a:off x="3382750" y="2376175"/>
              <a:ext cx="6550" cy="9800"/>
            </a:xfrm>
            <a:custGeom>
              <a:avLst/>
              <a:gdLst/>
              <a:ahLst/>
              <a:cxnLst/>
              <a:rect l="l" t="t" r="r" b="b"/>
              <a:pathLst>
                <a:path w="262" h="392" extrusionOk="0">
                  <a:moveTo>
                    <a:pt x="196" y="1"/>
                  </a:moveTo>
                  <a:cubicBezTo>
                    <a:pt x="196" y="1"/>
                    <a:pt x="164" y="1"/>
                    <a:pt x="131" y="34"/>
                  </a:cubicBezTo>
                  <a:cubicBezTo>
                    <a:pt x="131" y="34"/>
                    <a:pt x="131" y="34"/>
                    <a:pt x="131" y="66"/>
                  </a:cubicBezTo>
                  <a:cubicBezTo>
                    <a:pt x="99" y="99"/>
                    <a:pt x="99" y="131"/>
                    <a:pt x="66" y="131"/>
                  </a:cubicBezTo>
                  <a:cubicBezTo>
                    <a:pt x="66" y="196"/>
                    <a:pt x="33" y="229"/>
                    <a:pt x="33" y="294"/>
                  </a:cubicBezTo>
                  <a:cubicBezTo>
                    <a:pt x="1" y="294"/>
                    <a:pt x="33" y="326"/>
                    <a:pt x="33" y="359"/>
                  </a:cubicBezTo>
                  <a:cubicBezTo>
                    <a:pt x="33" y="359"/>
                    <a:pt x="66" y="391"/>
                    <a:pt x="66" y="391"/>
                  </a:cubicBezTo>
                  <a:cubicBezTo>
                    <a:pt x="99" y="391"/>
                    <a:pt x="131" y="391"/>
                    <a:pt x="164" y="359"/>
                  </a:cubicBezTo>
                  <a:cubicBezTo>
                    <a:pt x="196" y="294"/>
                    <a:pt x="196" y="261"/>
                    <a:pt x="229" y="196"/>
                  </a:cubicBezTo>
                  <a:cubicBezTo>
                    <a:pt x="229" y="164"/>
                    <a:pt x="261" y="131"/>
                    <a:pt x="261" y="131"/>
                  </a:cubicBezTo>
                  <a:cubicBezTo>
                    <a:pt x="261" y="99"/>
                    <a:pt x="261" y="99"/>
                    <a:pt x="261" y="66"/>
                  </a:cubicBezTo>
                  <a:cubicBezTo>
                    <a:pt x="261" y="66"/>
                    <a:pt x="261" y="34"/>
                    <a:pt x="2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107"/>
            <p:cNvSpPr/>
            <p:nvPr/>
          </p:nvSpPr>
          <p:spPr>
            <a:xfrm>
              <a:off x="3718525" y="2481875"/>
              <a:ext cx="17100" cy="9325"/>
            </a:xfrm>
            <a:custGeom>
              <a:avLst/>
              <a:gdLst/>
              <a:ahLst/>
              <a:cxnLst/>
              <a:rect l="l" t="t" r="r" b="b"/>
              <a:pathLst>
                <a:path w="684" h="373" extrusionOk="0">
                  <a:moveTo>
                    <a:pt x="66" y="1"/>
                  </a:moveTo>
                  <a:cubicBezTo>
                    <a:pt x="33" y="33"/>
                    <a:pt x="1" y="66"/>
                    <a:pt x="33" y="98"/>
                  </a:cubicBezTo>
                  <a:cubicBezTo>
                    <a:pt x="66" y="131"/>
                    <a:pt x="131" y="131"/>
                    <a:pt x="196" y="163"/>
                  </a:cubicBezTo>
                  <a:cubicBezTo>
                    <a:pt x="228" y="163"/>
                    <a:pt x="261" y="196"/>
                    <a:pt x="326" y="228"/>
                  </a:cubicBezTo>
                  <a:cubicBezTo>
                    <a:pt x="423" y="261"/>
                    <a:pt x="488" y="293"/>
                    <a:pt x="586" y="358"/>
                  </a:cubicBezTo>
                  <a:cubicBezTo>
                    <a:pt x="597" y="369"/>
                    <a:pt x="608" y="373"/>
                    <a:pt x="617" y="373"/>
                  </a:cubicBezTo>
                  <a:cubicBezTo>
                    <a:pt x="636" y="373"/>
                    <a:pt x="651" y="358"/>
                    <a:pt x="651" y="358"/>
                  </a:cubicBezTo>
                  <a:cubicBezTo>
                    <a:pt x="683" y="326"/>
                    <a:pt x="683" y="293"/>
                    <a:pt x="651" y="261"/>
                  </a:cubicBezTo>
                  <a:cubicBezTo>
                    <a:pt x="586" y="196"/>
                    <a:pt x="488" y="131"/>
                    <a:pt x="391" y="66"/>
                  </a:cubicBezTo>
                  <a:cubicBezTo>
                    <a:pt x="326" y="66"/>
                    <a:pt x="293" y="33"/>
                    <a:pt x="228" y="33"/>
                  </a:cubicBezTo>
                  <a:cubicBezTo>
                    <a:pt x="163" y="1"/>
                    <a:pt x="131" y="1"/>
                    <a:pt x="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107"/>
            <p:cNvSpPr/>
            <p:nvPr/>
          </p:nvSpPr>
          <p:spPr>
            <a:xfrm>
              <a:off x="3612825" y="2630850"/>
              <a:ext cx="11425" cy="12825"/>
            </a:xfrm>
            <a:custGeom>
              <a:avLst/>
              <a:gdLst/>
              <a:ahLst/>
              <a:cxnLst/>
              <a:rect l="l" t="t" r="r" b="b"/>
              <a:pathLst>
                <a:path w="457" h="513" extrusionOk="0">
                  <a:moveTo>
                    <a:pt x="50" y="1"/>
                  </a:moveTo>
                  <a:cubicBezTo>
                    <a:pt x="34" y="1"/>
                    <a:pt x="17" y="9"/>
                    <a:pt x="1" y="25"/>
                  </a:cubicBezTo>
                  <a:cubicBezTo>
                    <a:pt x="1" y="58"/>
                    <a:pt x="1" y="90"/>
                    <a:pt x="1" y="90"/>
                  </a:cubicBezTo>
                  <a:cubicBezTo>
                    <a:pt x="66" y="188"/>
                    <a:pt x="131" y="253"/>
                    <a:pt x="196" y="318"/>
                  </a:cubicBezTo>
                  <a:cubicBezTo>
                    <a:pt x="229" y="350"/>
                    <a:pt x="229" y="383"/>
                    <a:pt x="261" y="415"/>
                  </a:cubicBezTo>
                  <a:cubicBezTo>
                    <a:pt x="294" y="415"/>
                    <a:pt x="294" y="448"/>
                    <a:pt x="326" y="448"/>
                  </a:cubicBezTo>
                  <a:cubicBezTo>
                    <a:pt x="326" y="480"/>
                    <a:pt x="359" y="480"/>
                    <a:pt x="391" y="513"/>
                  </a:cubicBezTo>
                  <a:cubicBezTo>
                    <a:pt x="424" y="513"/>
                    <a:pt x="456" y="480"/>
                    <a:pt x="456" y="448"/>
                  </a:cubicBezTo>
                  <a:cubicBezTo>
                    <a:pt x="456" y="415"/>
                    <a:pt x="424" y="415"/>
                    <a:pt x="424" y="383"/>
                  </a:cubicBezTo>
                  <a:cubicBezTo>
                    <a:pt x="424" y="350"/>
                    <a:pt x="391" y="350"/>
                    <a:pt x="391" y="318"/>
                  </a:cubicBezTo>
                  <a:cubicBezTo>
                    <a:pt x="359" y="285"/>
                    <a:pt x="326" y="253"/>
                    <a:pt x="294" y="220"/>
                  </a:cubicBezTo>
                  <a:cubicBezTo>
                    <a:pt x="229" y="155"/>
                    <a:pt x="164" y="90"/>
                    <a:pt x="99" y="25"/>
                  </a:cubicBezTo>
                  <a:cubicBezTo>
                    <a:pt x="82" y="9"/>
                    <a:pt x="66"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107"/>
            <p:cNvSpPr/>
            <p:nvPr/>
          </p:nvSpPr>
          <p:spPr>
            <a:xfrm>
              <a:off x="3624525" y="2662950"/>
              <a:ext cx="31425" cy="20100"/>
            </a:xfrm>
            <a:custGeom>
              <a:avLst/>
              <a:gdLst/>
              <a:ahLst/>
              <a:cxnLst/>
              <a:rect l="l" t="t" r="r" b="b"/>
              <a:pathLst>
                <a:path w="1257" h="804" extrusionOk="0">
                  <a:moveTo>
                    <a:pt x="83" y="1"/>
                  </a:moveTo>
                  <a:cubicBezTo>
                    <a:pt x="34" y="1"/>
                    <a:pt x="0" y="54"/>
                    <a:pt x="53" y="107"/>
                  </a:cubicBezTo>
                  <a:cubicBezTo>
                    <a:pt x="216" y="270"/>
                    <a:pt x="411" y="400"/>
                    <a:pt x="606" y="530"/>
                  </a:cubicBezTo>
                  <a:cubicBezTo>
                    <a:pt x="704" y="595"/>
                    <a:pt x="801" y="660"/>
                    <a:pt x="899" y="692"/>
                  </a:cubicBezTo>
                  <a:cubicBezTo>
                    <a:pt x="964" y="725"/>
                    <a:pt x="1029" y="757"/>
                    <a:pt x="1061" y="757"/>
                  </a:cubicBezTo>
                  <a:cubicBezTo>
                    <a:pt x="1107" y="780"/>
                    <a:pt x="1153" y="803"/>
                    <a:pt x="1188" y="803"/>
                  </a:cubicBezTo>
                  <a:cubicBezTo>
                    <a:pt x="1202" y="803"/>
                    <a:pt x="1214" y="799"/>
                    <a:pt x="1224" y="790"/>
                  </a:cubicBezTo>
                  <a:cubicBezTo>
                    <a:pt x="1257" y="757"/>
                    <a:pt x="1257" y="757"/>
                    <a:pt x="1257" y="725"/>
                  </a:cubicBezTo>
                  <a:cubicBezTo>
                    <a:pt x="1257" y="660"/>
                    <a:pt x="1191" y="660"/>
                    <a:pt x="1159" y="627"/>
                  </a:cubicBezTo>
                  <a:cubicBezTo>
                    <a:pt x="1094" y="595"/>
                    <a:pt x="1061" y="562"/>
                    <a:pt x="996" y="530"/>
                  </a:cubicBezTo>
                  <a:cubicBezTo>
                    <a:pt x="899" y="497"/>
                    <a:pt x="801" y="432"/>
                    <a:pt x="704" y="367"/>
                  </a:cubicBezTo>
                  <a:cubicBezTo>
                    <a:pt x="509" y="270"/>
                    <a:pt x="313" y="139"/>
                    <a:pt x="118" y="9"/>
                  </a:cubicBezTo>
                  <a:cubicBezTo>
                    <a:pt x="106" y="3"/>
                    <a:pt x="94" y="1"/>
                    <a:pt x="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107"/>
            <p:cNvSpPr/>
            <p:nvPr/>
          </p:nvSpPr>
          <p:spPr>
            <a:xfrm>
              <a:off x="3281525" y="2830650"/>
              <a:ext cx="67125" cy="80225"/>
            </a:xfrm>
            <a:custGeom>
              <a:avLst/>
              <a:gdLst/>
              <a:ahLst/>
              <a:cxnLst/>
              <a:rect l="l" t="t" r="r" b="b"/>
              <a:pathLst>
                <a:path w="2685" h="3209" extrusionOk="0">
                  <a:moveTo>
                    <a:pt x="2587" y="0"/>
                  </a:moveTo>
                  <a:cubicBezTo>
                    <a:pt x="2522" y="33"/>
                    <a:pt x="2489" y="98"/>
                    <a:pt x="2424" y="163"/>
                  </a:cubicBezTo>
                  <a:cubicBezTo>
                    <a:pt x="2391" y="228"/>
                    <a:pt x="2326" y="293"/>
                    <a:pt x="2294" y="358"/>
                  </a:cubicBezTo>
                  <a:cubicBezTo>
                    <a:pt x="2196" y="521"/>
                    <a:pt x="2099" y="651"/>
                    <a:pt x="2001" y="781"/>
                  </a:cubicBezTo>
                  <a:cubicBezTo>
                    <a:pt x="1806" y="1041"/>
                    <a:pt x="1611" y="1334"/>
                    <a:pt x="1416" y="1594"/>
                  </a:cubicBezTo>
                  <a:cubicBezTo>
                    <a:pt x="993" y="2114"/>
                    <a:pt x="538" y="2602"/>
                    <a:pt x="50" y="3090"/>
                  </a:cubicBezTo>
                  <a:cubicBezTo>
                    <a:pt x="0" y="3140"/>
                    <a:pt x="46" y="3209"/>
                    <a:pt x="114" y="3209"/>
                  </a:cubicBezTo>
                  <a:cubicBezTo>
                    <a:pt x="135" y="3209"/>
                    <a:pt x="157" y="3202"/>
                    <a:pt x="180" y="3187"/>
                  </a:cubicBezTo>
                  <a:cubicBezTo>
                    <a:pt x="700" y="2765"/>
                    <a:pt x="1156" y="2244"/>
                    <a:pt x="1578" y="1724"/>
                  </a:cubicBezTo>
                  <a:cubicBezTo>
                    <a:pt x="1806" y="1464"/>
                    <a:pt x="2001" y="1204"/>
                    <a:pt x="2196" y="911"/>
                  </a:cubicBezTo>
                  <a:cubicBezTo>
                    <a:pt x="2294" y="781"/>
                    <a:pt x="2391" y="618"/>
                    <a:pt x="2489" y="488"/>
                  </a:cubicBezTo>
                  <a:cubicBezTo>
                    <a:pt x="2522" y="423"/>
                    <a:pt x="2554" y="358"/>
                    <a:pt x="2619" y="261"/>
                  </a:cubicBezTo>
                  <a:cubicBezTo>
                    <a:pt x="2652" y="195"/>
                    <a:pt x="2684" y="130"/>
                    <a:pt x="2684" y="65"/>
                  </a:cubicBezTo>
                  <a:cubicBezTo>
                    <a:pt x="2652" y="33"/>
                    <a:pt x="2619" y="0"/>
                    <a:pt x="2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107"/>
            <p:cNvSpPr/>
            <p:nvPr/>
          </p:nvSpPr>
          <p:spPr>
            <a:xfrm>
              <a:off x="3355125" y="2806250"/>
              <a:ext cx="9775" cy="12225"/>
            </a:xfrm>
            <a:custGeom>
              <a:avLst/>
              <a:gdLst/>
              <a:ahLst/>
              <a:cxnLst/>
              <a:rect l="l" t="t" r="r" b="b"/>
              <a:pathLst>
                <a:path w="391" h="489" extrusionOk="0">
                  <a:moveTo>
                    <a:pt x="293" y="1"/>
                  </a:moveTo>
                  <a:cubicBezTo>
                    <a:pt x="260" y="1"/>
                    <a:pt x="260" y="33"/>
                    <a:pt x="228" y="33"/>
                  </a:cubicBezTo>
                  <a:cubicBezTo>
                    <a:pt x="195" y="66"/>
                    <a:pt x="195" y="98"/>
                    <a:pt x="163" y="131"/>
                  </a:cubicBezTo>
                  <a:cubicBezTo>
                    <a:pt x="163" y="131"/>
                    <a:pt x="130" y="163"/>
                    <a:pt x="130" y="196"/>
                  </a:cubicBezTo>
                  <a:cubicBezTo>
                    <a:pt x="98" y="261"/>
                    <a:pt x="65" y="293"/>
                    <a:pt x="33" y="358"/>
                  </a:cubicBezTo>
                  <a:cubicBezTo>
                    <a:pt x="0" y="391"/>
                    <a:pt x="33" y="456"/>
                    <a:pt x="65" y="489"/>
                  </a:cubicBezTo>
                  <a:cubicBezTo>
                    <a:pt x="98" y="489"/>
                    <a:pt x="130" y="489"/>
                    <a:pt x="163" y="456"/>
                  </a:cubicBezTo>
                  <a:cubicBezTo>
                    <a:pt x="195" y="391"/>
                    <a:pt x="228" y="358"/>
                    <a:pt x="260" y="293"/>
                  </a:cubicBezTo>
                  <a:cubicBezTo>
                    <a:pt x="293" y="261"/>
                    <a:pt x="325" y="196"/>
                    <a:pt x="358" y="163"/>
                  </a:cubicBezTo>
                  <a:cubicBezTo>
                    <a:pt x="391" y="131"/>
                    <a:pt x="391" y="66"/>
                    <a:pt x="358" y="33"/>
                  </a:cubicBezTo>
                  <a:cubicBezTo>
                    <a:pt x="325" y="1"/>
                    <a:pt x="325" y="1"/>
                    <a:pt x="2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107"/>
            <p:cNvSpPr/>
            <p:nvPr/>
          </p:nvSpPr>
          <p:spPr>
            <a:xfrm>
              <a:off x="3365700" y="2811950"/>
              <a:ext cx="9775" cy="14175"/>
            </a:xfrm>
            <a:custGeom>
              <a:avLst/>
              <a:gdLst/>
              <a:ahLst/>
              <a:cxnLst/>
              <a:rect l="l" t="t" r="r" b="b"/>
              <a:pathLst>
                <a:path w="391" h="567" extrusionOk="0">
                  <a:moveTo>
                    <a:pt x="293" y="0"/>
                  </a:moveTo>
                  <a:cubicBezTo>
                    <a:pt x="260" y="0"/>
                    <a:pt x="228" y="65"/>
                    <a:pt x="195" y="98"/>
                  </a:cubicBezTo>
                  <a:cubicBezTo>
                    <a:pt x="163" y="130"/>
                    <a:pt x="163" y="163"/>
                    <a:pt x="130" y="196"/>
                  </a:cubicBezTo>
                  <a:cubicBezTo>
                    <a:pt x="98" y="293"/>
                    <a:pt x="65" y="358"/>
                    <a:pt x="0" y="423"/>
                  </a:cubicBezTo>
                  <a:cubicBezTo>
                    <a:pt x="0" y="488"/>
                    <a:pt x="0" y="521"/>
                    <a:pt x="33" y="553"/>
                  </a:cubicBezTo>
                  <a:cubicBezTo>
                    <a:pt x="42" y="563"/>
                    <a:pt x="54" y="567"/>
                    <a:pt x="68" y="567"/>
                  </a:cubicBezTo>
                  <a:cubicBezTo>
                    <a:pt x="100" y="567"/>
                    <a:pt x="140" y="544"/>
                    <a:pt x="163" y="521"/>
                  </a:cubicBezTo>
                  <a:cubicBezTo>
                    <a:pt x="195" y="456"/>
                    <a:pt x="260" y="391"/>
                    <a:pt x="293" y="293"/>
                  </a:cubicBezTo>
                  <a:lnTo>
                    <a:pt x="358" y="196"/>
                  </a:lnTo>
                  <a:cubicBezTo>
                    <a:pt x="358" y="130"/>
                    <a:pt x="390" y="98"/>
                    <a:pt x="390" y="33"/>
                  </a:cubicBezTo>
                  <a:cubicBezTo>
                    <a:pt x="358" y="0"/>
                    <a:pt x="325" y="0"/>
                    <a:pt x="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107"/>
            <p:cNvSpPr/>
            <p:nvPr/>
          </p:nvSpPr>
          <p:spPr>
            <a:xfrm>
              <a:off x="3023600" y="2539475"/>
              <a:ext cx="111775" cy="49875"/>
            </a:xfrm>
            <a:custGeom>
              <a:avLst/>
              <a:gdLst/>
              <a:ahLst/>
              <a:cxnLst/>
              <a:rect l="l" t="t" r="r" b="b"/>
              <a:pathLst>
                <a:path w="4471" h="1995" extrusionOk="0">
                  <a:moveTo>
                    <a:pt x="71" y="0"/>
                  </a:moveTo>
                  <a:cubicBezTo>
                    <a:pt x="20" y="0"/>
                    <a:pt x="0" y="107"/>
                    <a:pt x="58" y="135"/>
                  </a:cubicBezTo>
                  <a:cubicBezTo>
                    <a:pt x="1229" y="428"/>
                    <a:pt x="2367" y="883"/>
                    <a:pt x="3408" y="1469"/>
                  </a:cubicBezTo>
                  <a:cubicBezTo>
                    <a:pt x="3700" y="1631"/>
                    <a:pt x="4026" y="1794"/>
                    <a:pt x="4318" y="1989"/>
                  </a:cubicBezTo>
                  <a:cubicBezTo>
                    <a:pt x="4329" y="1993"/>
                    <a:pt x="4339" y="1994"/>
                    <a:pt x="4349" y="1994"/>
                  </a:cubicBezTo>
                  <a:cubicBezTo>
                    <a:pt x="4428" y="1994"/>
                    <a:pt x="4470" y="1884"/>
                    <a:pt x="4383" y="1826"/>
                  </a:cubicBezTo>
                  <a:cubicBezTo>
                    <a:pt x="3896" y="1469"/>
                    <a:pt x="3343" y="1176"/>
                    <a:pt x="2822" y="916"/>
                  </a:cubicBezTo>
                  <a:cubicBezTo>
                    <a:pt x="2270" y="656"/>
                    <a:pt x="1684" y="428"/>
                    <a:pt x="1099" y="233"/>
                  </a:cubicBezTo>
                  <a:cubicBezTo>
                    <a:pt x="774" y="135"/>
                    <a:pt x="449" y="70"/>
                    <a:pt x="91" y="5"/>
                  </a:cubicBezTo>
                  <a:cubicBezTo>
                    <a:pt x="84" y="2"/>
                    <a:pt x="77" y="0"/>
                    <a:pt x="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107"/>
            <p:cNvSpPr/>
            <p:nvPr/>
          </p:nvSpPr>
          <p:spPr>
            <a:xfrm>
              <a:off x="3057025" y="2533775"/>
              <a:ext cx="54875" cy="21525"/>
            </a:xfrm>
            <a:custGeom>
              <a:avLst/>
              <a:gdLst/>
              <a:ahLst/>
              <a:cxnLst/>
              <a:rect l="l" t="t" r="r" b="b"/>
              <a:pathLst>
                <a:path w="2195" h="861" extrusionOk="0">
                  <a:moveTo>
                    <a:pt x="98" y="1"/>
                  </a:moveTo>
                  <a:cubicBezTo>
                    <a:pt x="42" y="1"/>
                    <a:pt x="0" y="107"/>
                    <a:pt x="87" y="136"/>
                  </a:cubicBezTo>
                  <a:cubicBezTo>
                    <a:pt x="445" y="266"/>
                    <a:pt x="770" y="363"/>
                    <a:pt x="1095" y="494"/>
                  </a:cubicBezTo>
                  <a:cubicBezTo>
                    <a:pt x="1258" y="559"/>
                    <a:pt x="1420" y="624"/>
                    <a:pt x="1583" y="689"/>
                  </a:cubicBezTo>
                  <a:cubicBezTo>
                    <a:pt x="1746" y="754"/>
                    <a:pt x="1941" y="819"/>
                    <a:pt x="2103" y="851"/>
                  </a:cubicBezTo>
                  <a:cubicBezTo>
                    <a:pt x="2116" y="857"/>
                    <a:pt x="2127" y="860"/>
                    <a:pt x="2137" y="860"/>
                  </a:cubicBezTo>
                  <a:cubicBezTo>
                    <a:pt x="2178" y="860"/>
                    <a:pt x="2195" y="813"/>
                    <a:pt x="2168" y="786"/>
                  </a:cubicBezTo>
                  <a:cubicBezTo>
                    <a:pt x="2038" y="656"/>
                    <a:pt x="1876" y="591"/>
                    <a:pt x="1713" y="526"/>
                  </a:cubicBezTo>
                  <a:cubicBezTo>
                    <a:pt x="1518" y="461"/>
                    <a:pt x="1355" y="396"/>
                    <a:pt x="1193" y="331"/>
                  </a:cubicBezTo>
                  <a:cubicBezTo>
                    <a:pt x="835" y="201"/>
                    <a:pt x="477" y="71"/>
                    <a:pt x="120" y="6"/>
                  </a:cubicBezTo>
                  <a:cubicBezTo>
                    <a:pt x="113" y="2"/>
                    <a:pt x="105"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107"/>
            <p:cNvSpPr/>
            <p:nvPr/>
          </p:nvSpPr>
          <p:spPr>
            <a:xfrm>
              <a:off x="2816925" y="3140350"/>
              <a:ext cx="34700" cy="106250"/>
            </a:xfrm>
            <a:custGeom>
              <a:avLst/>
              <a:gdLst/>
              <a:ahLst/>
              <a:cxnLst/>
              <a:rect l="l" t="t" r="r" b="b"/>
              <a:pathLst>
                <a:path w="1388" h="4250" extrusionOk="0">
                  <a:moveTo>
                    <a:pt x="1296" y="1"/>
                  </a:moveTo>
                  <a:cubicBezTo>
                    <a:pt x="1271" y="1"/>
                    <a:pt x="1248" y="12"/>
                    <a:pt x="1236" y="35"/>
                  </a:cubicBezTo>
                  <a:lnTo>
                    <a:pt x="1236" y="67"/>
                  </a:lnTo>
                  <a:cubicBezTo>
                    <a:pt x="976" y="718"/>
                    <a:pt x="748" y="1401"/>
                    <a:pt x="521" y="2084"/>
                  </a:cubicBezTo>
                  <a:cubicBezTo>
                    <a:pt x="423" y="2409"/>
                    <a:pt x="293" y="2734"/>
                    <a:pt x="195" y="3092"/>
                  </a:cubicBezTo>
                  <a:cubicBezTo>
                    <a:pt x="98" y="3352"/>
                    <a:pt x="0" y="3709"/>
                    <a:pt x="163" y="3970"/>
                  </a:cubicBezTo>
                  <a:cubicBezTo>
                    <a:pt x="251" y="4102"/>
                    <a:pt x="444" y="4249"/>
                    <a:pt x="620" y="4249"/>
                  </a:cubicBezTo>
                  <a:cubicBezTo>
                    <a:pt x="703" y="4249"/>
                    <a:pt x="783" y="4216"/>
                    <a:pt x="846" y="4132"/>
                  </a:cubicBezTo>
                  <a:cubicBezTo>
                    <a:pt x="878" y="4100"/>
                    <a:pt x="813" y="4002"/>
                    <a:pt x="781" y="4002"/>
                  </a:cubicBezTo>
                  <a:cubicBezTo>
                    <a:pt x="716" y="4002"/>
                    <a:pt x="651" y="4035"/>
                    <a:pt x="586" y="4035"/>
                  </a:cubicBezTo>
                  <a:cubicBezTo>
                    <a:pt x="521" y="4002"/>
                    <a:pt x="456" y="3970"/>
                    <a:pt x="391" y="3937"/>
                  </a:cubicBezTo>
                  <a:cubicBezTo>
                    <a:pt x="293" y="3807"/>
                    <a:pt x="260" y="3644"/>
                    <a:pt x="293" y="3482"/>
                  </a:cubicBezTo>
                  <a:cubicBezTo>
                    <a:pt x="325" y="3287"/>
                    <a:pt x="391" y="3124"/>
                    <a:pt x="456" y="2929"/>
                  </a:cubicBezTo>
                  <a:cubicBezTo>
                    <a:pt x="521" y="2734"/>
                    <a:pt x="553" y="2539"/>
                    <a:pt x="618" y="2344"/>
                  </a:cubicBezTo>
                  <a:cubicBezTo>
                    <a:pt x="878" y="1596"/>
                    <a:pt x="1138" y="848"/>
                    <a:pt x="1366" y="100"/>
                  </a:cubicBezTo>
                  <a:cubicBezTo>
                    <a:pt x="1387" y="37"/>
                    <a:pt x="1340" y="1"/>
                    <a:pt x="12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107"/>
            <p:cNvSpPr/>
            <p:nvPr/>
          </p:nvSpPr>
          <p:spPr>
            <a:xfrm>
              <a:off x="2821800" y="3146000"/>
              <a:ext cx="17100" cy="37850"/>
            </a:xfrm>
            <a:custGeom>
              <a:avLst/>
              <a:gdLst/>
              <a:ahLst/>
              <a:cxnLst/>
              <a:rect l="l" t="t" r="r" b="b"/>
              <a:pathLst>
                <a:path w="684" h="1514" extrusionOk="0">
                  <a:moveTo>
                    <a:pt x="610" y="1"/>
                  </a:moveTo>
                  <a:cubicBezTo>
                    <a:pt x="588" y="1"/>
                    <a:pt x="566" y="12"/>
                    <a:pt x="553" y="36"/>
                  </a:cubicBezTo>
                  <a:cubicBezTo>
                    <a:pt x="456" y="297"/>
                    <a:pt x="358" y="524"/>
                    <a:pt x="261" y="752"/>
                  </a:cubicBezTo>
                  <a:cubicBezTo>
                    <a:pt x="228" y="882"/>
                    <a:pt x="163" y="979"/>
                    <a:pt x="130" y="1110"/>
                  </a:cubicBezTo>
                  <a:cubicBezTo>
                    <a:pt x="65" y="1207"/>
                    <a:pt x="0" y="1337"/>
                    <a:pt x="0" y="1467"/>
                  </a:cubicBezTo>
                  <a:cubicBezTo>
                    <a:pt x="0" y="1490"/>
                    <a:pt x="33" y="1513"/>
                    <a:pt x="63" y="1513"/>
                  </a:cubicBezTo>
                  <a:cubicBezTo>
                    <a:pt x="76" y="1513"/>
                    <a:pt x="88" y="1509"/>
                    <a:pt x="98" y="1500"/>
                  </a:cubicBezTo>
                  <a:cubicBezTo>
                    <a:pt x="196" y="1402"/>
                    <a:pt x="261" y="1272"/>
                    <a:pt x="293" y="1175"/>
                  </a:cubicBezTo>
                  <a:cubicBezTo>
                    <a:pt x="358" y="1045"/>
                    <a:pt x="391" y="947"/>
                    <a:pt x="423" y="817"/>
                  </a:cubicBezTo>
                  <a:cubicBezTo>
                    <a:pt x="521" y="589"/>
                    <a:pt x="586" y="329"/>
                    <a:pt x="683" y="69"/>
                  </a:cubicBezTo>
                  <a:cubicBezTo>
                    <a:pt x="683" y="29"/>
                    <a:pt x="646" y="1"/>
                    <a:pt x="6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657"/>
                                        </p:tgtEl>
                                        <p:attrNameLst>
                                          <p:attrName>style.visibility</p:attrName>
                                        </p:attrNameLst>
                                      </p:cBhvr>
                                      <p:to>
                                        <p:strVal val="visible"/>
                                      </p:to>
                                    </p:set>
                                    <p:anim calcmode="lin" valueType="num">
                                      <p:cBhvr additive="base">
                                        <p:cTn id="7" dur="1000"/>
                                        <p:tgtEl>
                                          <p:spTgt spid="965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08305" y="156845"/>
            <a:ext cx="8931275" cy="4829810"/>
          </a:xfrm>
          <a:prstGeom prst="rect">
            <a:avLst/>
          </a:prstGeom>
          <a:noFill/>
        </p:spPr>
        <p:txBody>
          <a:bodyPr wrap="square" rtlCol="0">
            <a:spAutoFit/>
          </a:bodyPr>
          <a:lstStyle/>
          <a:p>
            <a:pPr>
              <a:lnSpc>
                <a:spcPct val="110000"/>
              </a:lnSpc>
            </a:pPr>
            <a:r>
              <a:rPr lang="en-US" altLang="zh-CN" sz="2800" b="1" dirty="0">
                <a:latin typeface="Times New Roman" panose="02020603050405020304" charset="0"/>
                <a:cs typeface="Times New Roman" panose="02020603050405020304" charset="0"/>
              </a:rPr>
              <a:t>Q2.</a:t>
            </a:r>
            <a:r>
              <a:rPr lang="en-US" altLang="zh-CN" sz="2800" dirty="0">
                <a:latin typeface="Times New Roman" panose="02020603050405020304" charset="0"/>
                <a:cs typeface="Times New Roman" panose="02020603050405020304" charset="0"/>
              </a:rPr>
              <a:t> </a:t>
            </a:r>
            <a:r>
              <a:rPr lang="en-US" altLang="zh-CN" sz="2800" b="1" dirty="0">
                <a:latin typeface="Times New Roman" panose="02020603050405020304" charset="0"/>
                <a:cs typeface="Times New Roman" panose="02020603050405020304" charset="0"/>
              </a:rPr>
              <a:t>Which of the following is a correct example of the </a:t>
            </a:r>
            <a:r>
              <a:rPr lang="en-US" altLang="zh-CN" sz="2800" b="1" dirty="0">
                <a:latin typeface="Times New Roman" panose="02020603050405020304" charset="0"/>
                <a:ea typeface="宋体" panose="02010600030101010101" pitchFamily="2" charset="-122"/>
                <a:cs typeface="Times New Roman" panose="02020603050405020304" charset="0"/>
              </a:rPr>
              <a:t>“</a:t>
            </a:r>
            <a:r>
              <a:rPr lang="en-US" altLang="zh-CN" sz="2800" b="1" dirty="0">
                <a:latin typeface="Times New Roman" panose="02020603050405020304" charset="0"/>
                <a:cs typeface="Times New Roman" panose="02020603050405020304" charset="0"/>
              </a:rPr>
              <a:t>Thesis Statement” in the introduction paragraph?</a:t>
            </a:r>
          </a:p>
          <a:p>
            <a:pPr>
              <a:lnSpc>
                <a:spcPct val="110000"/>
              </a:lnSpc>
            </a:pPr>
            <a:r>
              <a:rPr lang="en-US" altLang="zh-CN" sz="2800" dirty="0">
                <a:latin typeface="Times New Roman" panose="02020603050405020304" charset="0"/>
                <a:cs typeface="Times New Roman" panose="02020603050405020304" charset="0"/>
              </a:rPr>
              <a:t>A. This article will discuss the impact of social media on teenagers.</a:t>
            </a:r>
          </a:p>
          <a:p>
            <a:pPr>
              <a:lnSpc>
                <a:spcPct val="110000"/>
              </a:lnSpc>
            </a:pPr>
            <a:r>
              <a:rPr lang="en-US" altLang="zh-CN" sz="2800" dirty="0">
                <a:latin typeface="Times New Roman" panose="02020603050405020304" charset="0"/>
                <a:cs typeface="Times New Roman" panose="02020603050405020304" charset="0"/>
              </a:rPr>
              <a:t>B. Social media is a double-edged sword, having both advantages and disadvantages.</a:t>
            </a:r>
          </a:p>
          <a:p>
            <a:pPr>
              <a:lnSpc>
                <a:spcPct val="110000"/>
              </a:lnSpc>
            </a:pPr>
            <a:r>
              <a:rPr lang="en-US" altLang="zh-CN" sz="2800" dirty="0">
                <a:solidFill>
                  <a:schemeClr val="bg2"/>
                </a:solidFill>
                <a:latin typeface="Times New Roman" panose="02020603050405020304" charset="0"/>
                <a:cs typeface="Times New Roman" panose="02020603050405020304" charset="0"/>
              </a:rPr>
              <a:t>C. Although social media provides convenience, its negative effects on teenagers far outweigh its positive values.</a:t>
            </a:r>
          </a:p>
          <a:p>
            <a:pPr>
              <a:lnSpc>
                <a:spcPct val="110000"/>
              </a:lnSpc>
            </a:pPr>
            <a:r>
              <a:rPr lang="en-US" altLang="zh-CN" sz="2800" dirty="0">
                <a:latin typeface="Times New Roman" panose="02020603050405020304" charset="0"/>
                <a:cs typeface="Times New Roman" panose="02020603050405020304" charset="0"/>
              </a:rPr>
              <a:t>D. In recent years, the popularity of social media has experienced explosive growth.</a:t>
            </a:r>
          </a:p>
        </p:txBody>
      </p:sp>
    </p:spTree>
    <p:extLst>
      <p:ext uri="{BB962C8B-B14F-4D97-AF65-F5344CB8AC3E}">
        <p14:creationId xmlns:p14="http://schemas.microsoft.com/office/powerpoint/2010/main" val="39592734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70"/>
        <p:cNvGrpSpPr/>
        <p:nvPr/>
      </p:nvGrpSpPr>
      <p:grpSpPr>
        <a:xfrm>
          <a:off x="0" y="0"/>
          <a:ext cx="0" cy="0"/>
          <a:chOff x="0" y="0"/>
          <a:chExt cx="0" cy="0"/>
        </a:xfrm>
      </p:grpSpPr>
      <p:grpSp>
        <p:nvGrpSpPr>
          <p:cNvPr id="5473" name="Google Shape;5473;p72"/>
          <p:cNvGrpSpPr/>
          <p:nvPr/>
        </p:nvGrpSpPr>
        <p:grpSpPr>
          <a:xfrm>
            <a:off x="8060145" y="152396"/>
            <a:ext cx="235800" cy="235800"/>
            <a:chOff x="8059920" y="4755421"/>
            <a:chExt cx="235800" cy="235800"/>
          </a:xfrm>
        </p:grpSpPr>
        <p:sp>
          <p:nvSpPr>
            <p:cNvPr id="5474" name="Google Shape;5474;p72">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72">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5476" name="Google Shape;5476;p72"/>
          <p:cNvGrpSpPr/>
          <p:nvPr/>
        </p:nvGrpSpPr>
        <p:grpSpPr>
          <a:xfrm>
            <a:off x="8755804" y="152396"/>
            <a:ext cx="235800" cy="235800"/>
            <a:chOff x="8755579" y="4755421"/>
            <a:chExt cx="235800" cy="235800"/>
          </a:xfrm>
        </p:grpSpPr>
        <p:sp>
          <p:nvSpPr>
            <p:cNvPr id="5477" name="Google Shape;5477;p72">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72">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5479" name="Google Shape;5479;p72"/>
          <p:cNvGrpSpPr/>
          <p:nvPr/>
        </p:nvGrpSpPr>
        <p:grpSpPr>
          <a:xfrm>
            <a:off x="8407984" y="152396"/>
            <a:ext cx="235800" cy="235800"/>
            <a:chOff x="8407759" y="4755421"/>
            <a:chExt cx="235800" cy="235800"/>
          </a:xfrm>
        </p:grpSpPr>
        <p:sp>
          <p:nvSpPr>
            <p:cNvPr id="5480" name="Google Shape;5480;p72">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81" name="Google Shape;5481;p72"/>
            <p:cNvGrpSpPr/>
            <p:nvPr/>
          </p:nvGrpSpPr>
          <p:grpSpPr>
            <a:xfrm>
              <a:off x="8467588" y="4833464"/>
              <a:ext cx="116211" cy="79806"/>
              <a:chOff x="8467588" y="4833464"/>
              <a:chExt cx="116211" cy="79806"/>
            </a:xfrm>
          </p:grpSpPr>
          <p:cxnSp>
            <p:nvCxnSpPr>
              <p:cNvPr id="5482" name="Google Shape;5482;p72">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5483" name="Google Shape;5483;p72">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5484" name="Google Shape;5484;p72">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sp>
        <p:nvSpPr>
          <p:cNvPr id="5496" name="Google Shape;5496;p72"/>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omic Sans MS" panose="030F0902030302020204" pitchFamily="66" charset="0"/>
              </a:rPr>
              <a:t>Check List</a:t>
            </a:r>
            <a:endParaRPr dirty="0">
              <a:latin typeface="Comic Sans MS" panose="030F0902030302020204" pitchFamily="66" charset="0"/>
            </a:endParaRPr>
          </a:p>
        </p:txBody>
      </p:sp>
      <p:sp>
        <p:nvSpPr>
          <p:cNvPr id="5497" name="Google Shape;5497;p72"/>
          <p:cNvSpPr/>
          <p:nvPr/>
        </p:nvSpPr>
        <p:spPr>
          <a:xfrm>
            <a:off x="2743209" y="1037050"/>
            <a:ext cx="3657582" cy="26075"/>
          </a:xfrm>
          <a:custGeom>
            <a:avLst/>
            <a:gdLst/>
            <a:ahLst/>
            <a:cxnLst/>
            <a:rect l="l" t="t" r="r" b="b"/>
            <a:pathLst>
              <a:path w="139709" h="1043" extrusionOk="0">
                <a:moveTo>
                  <a:pt x="139709" y="0"/>
                </a:moveTo>
                <a:cubicBezTo>
                  <a:pt x="93138" y="0"/>
                  <a:pt x="46571" y="1043"/>
                  <a:pt x="0" y="1043"/>
                </a:cubicBezTo>
              </a:path>
            </a:pathLst>
          </a:custGeom>
          <a:noFill/>
          <a:ln w="19050" cap="flat" cmpd="sng">
            <a:solidFill>
              <a:schemeClr val="lt2"/>
            </a:solidFill>
            <a:prstDash val="solid"/>
            <a:round/>
            <a:headEnd type="none" w="med" len="med"/>
            <a:tailEnd type="none" w="med" len="med"/>
          </a:ln>
        </p:spPr>
        <p:txBody>
          <a:bodyPr/>
          <a:lstStyle/>
          <a:p>
            <a:endParaRPr lang="en-CN"/>
          </a:p>
        </p:txBody>
      </p:sp>
      <p:pic>
        <p:nvPicPr>
          <p:cNvPr id="51" name="Picture 50" descr="A white background with blue text&#10;&#10;Description automatically generated">
            <a:extLst>
              <a:ext uri="{FF2B5EF4-FFF2-40B4-BE49-F238E27FC236}">
                <a16:creationId xmlns:a16="http://schemas.microsoft.com/office/drawing/2014/main" id="{392C75D6-6574-2261-0E43-A7152E809472}"/>
              </a:ext>
            </a:extLst>
          </p:cNvPr>
          <p:cNvPicPr>
            <a:picLocks noChangeAspect="1"/>
          </p:cNvPicPr>
          <p:nvPr/>
        </p:nvPicPr>
        <p:blipFill rotWithShape="1">
          <a:blip r:embed="rId4"/>
          <a:srcRect r="53723"/>
          <a:stretch/>
        </p:blipFill>
        <p:spPr>
          <a:xfrm>
            <a:off x="1435439" y="1367155"/>
            <a:ext cx="2615539" cy="3203476"/>
          </a:xfrm>
          <a:prstGeom prst="rect">
            <a:avLst/>
          </a:prstGeom>
        </p:spPr>
      </p:pic>
      <p:sp>
        <p:nvSpPr>
          <p:cNvPr id="52" name="Google Shape;5230;p70">
            <a:extLst>
              <a:ext uri="{FF2B5EF4-FFF2-40B4-BE49-F238E27FC236}">
                <a16:creationId xmlns:a16="http://schemas.microsoft.com/office/drawing/2014/main" id="{477BFD26-CB3F-F331-A745-E0B233CD9F6D}"/>
              </a:ext>
            </a:extLst>
          </p:cNvPr>
          <p:cNvSpPr txBox="1">
            <a:spLocks/>
          </p:cNvSpPr>
          <p:nvPr/>
        </p:nvSpPr>
        <p:spPr>
          <a:xfrm>
            <a:off x="4571999" y="4159349"/>
            <a:ext cx="3488145" cy="5077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9pPr>
          </a:lstStyle>
          <a:p>
            <a:pPr marL="139700" indent="0" algn="l"/>
            <a:r>
              <a:rPr lang="zh-CN" altLang="en-US" sz="1800" b="1" dirty="0"/>
              <a:t>内容是否完整，有没有偏题</a:t>
            </a:r>
            <a:endParaRPr lang="en-US" altLang="zh-CN" sz="1800" b="1" dirty="0"/>
          </a:p>
        </p:txBody>
      </p:sp>
      <p:sp>
        <p:nvSpPr>
          <p:cNvPr id="53" name="Google Shape;5230;p70">
            <a:extLst>
              <a:ext uri="{FF2B5EF4-FFF2-40B4-BE49-F238E27FC236}">
                <a16:creationId xmlns:a16="http://schemas.microsoft.com/office/drawing/2014/main" id="{16686761-8295-91B0-7773-4F4925760F27}"/>
              </a:ext>
            </a:extLst>
          </p:cNvPr>
          <p:cNvSpPr txBox="1">
            <a:spLocks/>
          </p:cNvSpPr>
          <p:nvPr/>
        </p:nvSpPr>
        <p:spPr>
          <a:xfrm>
            <a:off x="4571999" y="2195951"/>
            <a:ext cx="3336967" cy="5077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9pPr>
          </a:lstStyle>
          <a:p>
            <a:pPr marL="139700" indent="0" algn="l"/>
            <a:r>
              <a:rPr lang="zh-CN" altLang="en-US" sz="1800" b="1" dirty="0"/>
              <a:t>检查语法（推荐</a:t>
            </a:r>
            <a:r>
              <a:rPr lang="en-US" altLang="zh-CN" sz="1800" b="1" dirty="0"/>
              <a:t>Grammarly</a:t>
            </a:r>
            <a:r>
              <a:rPr lang="zh-CN" altLang="en-US" sz="1800" b="1" dirty="0"/>
              <a:t>）</a:t>
            </a:r>
            <a:endParaRPr lang="en-US" altLang="zh-CN" sz="1800" b="1" dirty="0"/>
          </a:p>
        </p:txBody>
      </p:sp>
      <p:sp>
        <p:nvSpPr>
          <p:cNvPr id="54" name="Google Shape;5230;p70">
            <a:extLst>
              <a:ext uri="{FF2B5EF4-FFF2-40B4-BE49-F238E27FC236}">
                <a16:creationId xmlns:a16="http://schemas.microsoft.com/office/drawing/2014/main" id="{FB301A1B-62D3-CE08-771C-92BD07E02031}"/>
              </a:ext>
            </a:extLst>
          </p:cNvPr>
          <p:cNvSpPr txBox="1">
            <a:spLocks/>
          </p:cNvSpPr>
          <p:nvPr/>
        </p:nvSpPr>
        <p:spPr>
          <a:xfrm>
            <a:off x="4571999" y="2877553"/>
            <a:ext cx="1952886" cy="5077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9pPr>
          </a:lstStyle>
          <a:p>
            <a:pPr marL="139700" indent="0" algn="l"/>
            <a:r>
              <a:rPr lang="zh-CN" altLang="en-US" sz="1800" b="1" dirty="0"/>
              <a:t>词汇准确多样</a:t>
            </a:r>
            <a:endParaRPr lang="en-US" altLang="zh-CN" sz="1800" b="1" dirty="0"/>
          </a:p>
        </p:txBody>
      </p:sp>
      <p:pic>
        <p:nvPicPr>
          <p:cNvPr id="56" name="Picture 55" descr="A screenshot of a computer&#10;&#10;Description automatically generated">
            <a:extLst>
              <a:ext uri="{FF2B5EF4-FFF2-40B4-BE49-F238E27FC236}">
                <a16:creationId xmlns:a16="http://schemas.microsoft.com/office/drawing/2014/main" id="{89B60CE4-B1AF-075A-D0C6-06F1F7B2D767}"/>
              </a:ext>
            </a:extLst>
          </p:cNvPr>
          <p:cNvPicPr>
            <a:picLocks noChangeAspect="1"/>
          </p:cNvPicPr>
          <p:nvPr/>
        </p:nvPicPr>
        <p:blipFill>
          <a:blip r:embed="rId5"/>
          <a:stretch>
            <a:fillRect/>
          </a:stretch>
        </p:blipFill>
        <p:spPr>
          <a:xfrm>
            <a:off x="7203494" y="2738837"/>
            <a:ext cx="1833625" cy="1163403"/>
          </a:xfrm>
          <a:prstGeom prst="rect">
            <a:avLst/>
          </a:prstGeom>
        </p:spPr>
      </p:pic>
      <p:sp>
        <p:nvSpPr>
          <p:cNvPr id="57" name="Google Shape;5230;p70">
            <a:extLst>
              <a:ext uri="{FF2B5EF4-FFF2-40B4-BE49-F238E27FC236}">
                <a16:creationId xmlns:a16="http://schemas.microsoft.com/office/drawing/2014/main" id="{FCE53D58-E3E9-154C-9B33-081E40C626CF}"/>
              </a:ext>
            </a:extLst>
          </p:cNvPr>
          <p:cNvSpPr txBox="1">
            <a:spLocks/>
          </p:cNvSpPr>
          <p:nvPr/>
        </p:nvSpPr>
        <p:spPr>
          <a:xfrm>
            <a:off x="4571999" y="3455585"/>
            <a:ext cx="1952886" cy="5077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9pPr>
          </a:lstStyle>
          <a:p>
            <a:pPr marL="139700" indent="0" algn="l"/>
            <a:r>
              <a:rPr lang="zh-CN" altLang="en-US" sz="1800" b="1" dirty="0"/>
              <a:t>是否连贯统一</a:t>
            </a:r>
            <a:endParaRPr lang="en-US" altLang="zh-CN" sz="1800" b="1" dirty="0"/>
          </a:p>
        </p:txBody>
      </p:sp>
      <p:sp>
        <p:nvSpPr>
          <p:cNvPr id="58" name="Google Shape;5230;p70">
            <a:extLst>
              <a:ext uri="{FF2B5EF4-FFF2-40B4-BE49-F238E27FC236}">
                <a16:creationId xmlns:a16="http://schemas.microsoft.com/office/drawing/2014/main" id="{3381B32E-5BB3-983C-DC75-130919F5256A}"/>
              </a:ext>
            </a:extLst>
          </p:cNvPr>
          <p:cNvSpPr txBox="1">
            <a:spLocks/>
          </p:cNvSpPr>
          <p:nvPr/>
        </p:nvSpPr>
        <p:spPr>
          <a:xfrm>
            <a:off x="4571999" y="1532891"/>
            <a:ext cx="1952886" cy="5077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1pPr>
            <a:lvl2pPr marL="914400" marR="0" lvl="1" indent="-317500" algn="ctr" rtl="0">
              <a:lnSpc>
                <a:spcPct val="100000"/>
              </a:lnSpc>
              <a:spcBef>
                <a:spcPts val="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2pPr>
            <a:lvl3pPr marL="1371600" marR="0" lvl="2"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3pPr>
            <a:lvl4pPr marL="1828800" marR="0" lvl="3"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4pPr>
            <a:lvl5pPr marL="2286000" marR="0" lvl="4"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5pPr>
            <a:lvl6pPr marL="2743200" marR="0" lvl="5"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6pPr>
            <a:lvl7pPr marL="3200400" marR="0" lvl="6"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7pPr>
            <a:lvl8pPr marL="3657600" marR="0" lvl="7" indent="-317500" algn="ctr" rtl="0">
              <a:lnSpc>
                <a:spcPct val="100000"/>
              </a:lnSpc>
              <a:spcBef>
                <a:spcPts val="1600"/>
              </a:spcBef>
              <a:spcAft>
                <a:spcPts val="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8pPr>
            <a:lvl9pPr marL="4114800" marR="0" lvl="8" indent="-317500" algn="ctr" rtl="0">
              <a:lnSpc>
                <a:spcPct val="100000"/>
              </a:lnSpc>
              <a:spcBef>
                <a:spcPts val="1600"/>
              </a:spcBef>
              <a:spcAft>
                <a:spcPts val="1600"/>
              </a:spcAft>
              <a:buClr>
                <a:schemeClr val="dk2"/>
              </a:buClr>
              <a:buSzPts val="1400"/>
              <a:buFont typeface="Baloo Tammudu 2"/>
              <a:buNone/>
              <a:defRPr sz="1400" b="0" i="0" u="none" strike="noStrike" cap="none">
                <a:solidFill>
                  <a:schemeClr val="dk2"/>
                </a:solidFill>
                <a:latin typeface="Baloo Tammudu 2"/>
                <a:ea typeface="Baloo Tammudu 2"/>
                <a:cs typeface="Baloo Tammudu 2"/>
                <a:sym typeface="Baloo Tammudu 2"/>
              </a:defRPr>
            </a:lvl9pPr>
          </a:lstStyle>
          <a:p>
            <a:pPr marL="139700" indent="0" algn="l"/>
            <a:r>
              <a:rPr lang="zh-CN" altLang="en-US" sz="1800" b="1" dirty="0"/>
              <a:t>实事求是</a:t>
            </a:r>
            <a:endParaRPr lang="en-US" altLang="zh-CN" sz="1800" b="1" dirty="0"/>
          </a:p>
        </p:txBody>
      </p:sp>
      <p:sp>
        <p:nvSpPr>
          <p:cNvPr id="59" name="Up Arrow 58">
            <a:extLst>
              <a:ext uri="{FF2B5EF4-FFF2-40B4-BE49-F238E27FC236}">
                <a16:creationId xmlns:a16="http://schemas.microsoft.com/office/drawing/2014/main" id="{C61FEE59-C5FF-18A9-CFC6-646FCB16B699}"/>
              </a:ext>
            </a:extLst>
          </p:cNvPr>
          <p:cNvSpPr/>
          <p:nvPr/>
        </p:nvSpPr>
        <p:spPr>
          <a:xfrm>
            <a:off x="688787" y="1532891"/>
            <a:ext cx="451262" cy="303774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idx="6"/>
          </p:nvPr>
        </p:nvSpPr>
        <p:spPr/>
        <p:txBody>
          <a:bodyPr/>
          <a:lstStyle/>
          <a:p>
            <a:endParaRPr lang="zh-CN" altLang="en-US"/>
          </a:p>
        </p:txBody>
      </p:sp>
      <p:sp>
        <p:nvSpPr>
          <p:cNvPr id="9" name="标题 8"/>
          <p:cNvSpPr>
            <a:spLocks noGrp="1"/>
          </p:cNvSpPr>
          <p:nvPr>
            <p:ph type="title" idx="7"/>
          </p:nvPr>
        </p:nvSpPr>
        <p:spPr/>
        <p:txBody>
          <a:bodyPr/>
          <a:lstStyle/>
          <a:p>
            <a:endParaRPr lang="zh-CN" altLang="en-US"/>
          </a:p>
        </p:txBody>
      </p:sp>
      <p:sp>
        <p:nvSpPr>
          <p:cNvPr id="10" name="副标题 9"/>
          <p:cNvSpPr>
            <a:spLocks noGrp="1"/>
          </p:cNvSpPr>
          <p:nvPr>
            <p:ph type="subTitle" idx="8"/>
          </p:nvPr>
        </p:nvSpPr>
        <p:spPr/>
        <p:txBody>
          <a:bodyPr/>
          <a:lstStyle/>
          <a:p>
            <a:endParaRPr lang="zh-CN" altLang="en-US"/>
          </a:p>
        </p:txBody>
      </p:sp>
      <p:sp>
        <p:nvSpPr>
          <p:cNvPr id="11" name="标题 10"/>
          <p:cNvSpPr>
            <a:spLocks noGrp="1"/>
          </p:cNvSpPr>
          <p:nvPr>
            <p:ph type="title" idx="9"/>
          </p:nvPr>
        </p:nvSpPr>
        <p:spPr/>
        <p:txBody>
          <a:bodyPr/>
          <a:lstStyle/>
          <a:p>
            <a:endParaRPr lang="zh-CN" altLang="en-US"/>
          </a:p>
        </p:txBody>
      </p:sp>
      <p:sp>
        <p:nvSpPr>
          <p:cNvPr id="12" name="标题 11"/>
          <p:cNvSpPr>
            <a:spLocks noGrp="1"/>
          </p:cNvSpPr>
          <p:nvPr>
            <p:ph type="title" idx="13"/>
          </p:nvPr>
        </p:nvSpPr>
        <p:spPr/>
        <p:txBody>
          <a:bodyPr/>
          <a:lstStyle/>
          <a:p>
            <a:endParaRPr lang="zh-CN" altLang="en-US"/>
          </a:p>
        </p:txBody>
      </p:sp>
      <p:sp>
        <p:nvSpPr>
          <p:cNvPr id="13" name="副标题 12"/>
          <p:cNvSpPr>
            <a:spLocks noGrp="1"/>
          </p:cNvSpPr>
          <p:nvPr>
            <p:ph type="subTitle" idx="14"/>
          </p:nvPr>
        </p:nvSpPr>
        <p:spPr/>
        <p:txBody>
          <a:bodyPr/>
          <a:lstStyle/>
          <a:p>
            <a:endParaRPr lang="zh-CN" altLang="en-US"/>
          </a:p>
        </p:txBody>
      </p:sp>
      <p:sp>
        <p:nvSpPr>
          <p:cNvPr id="15" name="文本框 14"/>
          <p:cNvSpPr txBox="1"/>
          <p:nvPr/>
        </p:nvSpPr>
        <p:spPr>
          <a:xfrm>
            <a:off x="876615" y="630688"/>
            <a:ext cx="7677785" cy="1124585"/>
          </a:xfrm>
          <a:prstGeom prst="rect">
            <a:avLst/>
          </a:prstGeom>
          <a:noFill/>
        </p:spPr>
        <p:txBody>
          <a:bodyPr wrap="square" rtlCol="0" anchor="t">
            <a:spAutoFit/>
          </a:bodyPr>
          <a:lstStyle/>
          <a:p>
            <a:pPr>
              <a:lnSpc>
                <a:spcPct val="120000"/>
              </a:lnSpc>
            </a:pPr>
            <a:r>
              <a:rPr lang="en-US" altLang="zh-CN" sz="2800" b="1" dirty="0">
                <a:latin typeface="Times New Roman" panose="02020603050405020304" charset="0"/>
                <a:cs typeface="Times New Roman" panose="02020603050405020304" charset="0"/>
              </a:rPr>
              <a:t>Should art and physical education courses be given the same importance as the core subjects?</a:t>
            </a:r>
          </a:p>
        </p:txBody>
      </p:sp>
      <p:sp>
        <p:nvSpPr>
          <p:cNvPr id="16" name="文本框 15"/>
          <p:cNvSpPr txBox="1"/>
          <p:nvPr/>
        </p:nvSpPr>
        <p:spPr>
          <a:xfrm>
            <a:off x="821012" y="3082429"/>
            <a:ext cx="2981688" cy="521970"/>
          </a:xfrm>
          <a:prstGeom prst="rect">
            <a:avLst/>
          </a:prstGeom>
          <a:noFill/>
        </p:spPr>
        <p:txBody>
          <a:bodyPr wrap="square" rtlCol="0">
            <a:spAutoFit/>
          </a:bodyPr>
          <a:lstStyle/>
          <a:p>
            <a:r>
              <a:rPr lang="en-US" altLang="zh-CN" dirty="0">
                <a:hlinkClick r:id="rId2"/>
              </a:rPr>
              <a:t>https://padlet.com/zhengyax/padlet-nlepre2s2qq5serm</a:t>
            </a:r>
            <a:endParaRPr lang="en-US" altLang="zh-CN" dirty="0"/>
          </a:p>
        </p:txBody>
      </p:sp>
      <p:pic>
        <p:nvPicPr>
          <p:cNvPr id="17" name="图片 16" descr="qr_code"/>
          <p:cNvPicPr>
            <a:picLocks noChangeAspect="1"/>
          </p:cNvPicPr>
          <p:nvPr/>
        </p:nvPicPr>
        <p:blipFill>
          <a:blip r:embed="rId3"/>
          <a:stretch>
            <a:fillRect/>
          </a:stretch>
        </p:blipFill>
        <p:spPr>
          <a:xfrm>
            <a:off x="4572000" y="1681480"/>
            <a:ext cx="3213100" cy="3213100"/>
          </a:xfrm>
          <a:prstGeom prst="rect">
            <a:avLst/>
          </a:prstGeom>
        </p:spPr>
      </p:pic>
      <p:sp>
        <p:nvSpPr>
          <p:cNvPr id="18" name="Title 13">
            <a:extLst>
              <a:ext uri="{FF2B5EF4-FFF2-40B4-BE49-F238E27FC236}">
                <a16:creationId xmlns:a16="http://schemas.microsoft.com/office/drawing/2014/main" id="{1656BC94-D940-1ABC-61C7-802F98341671}"/>
              </a:ext>
            </a:extLst>
          </p:cNvPr>
          <p:cNvSpPr txBox="1">
            <a:spLocks/>
          </p:cNvSpPr>
          <p:nvPr/>
        </p:nvSpPr>
        <p:spPr>
          <a:xfrm>
            <a:off x="720000" y="69582"/>
            <a:ext cx="770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anum Pen Script"/>
              <a:buNone/>
              <a:defRPr sz="3500" b="1" i="0" u="none" strike="noStrike" cap="none">
                <a:solidFill>
                  <a:schemeClr val="dk1"/>
                </a:solidFill>
                <a:latin typeface="Nanum Pen Script"/>
                <a:ea typeface="Nanum Pen Script"/>
                <a:cs typeface="Nanum Pen Script"/>
                <a:sym typeface="Nanum Pen Script"/>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CN" dirty="0"/>
              <a:t>Post</a:t>
            </a:r>
            <a:r>
              <a:rPr lang="en-US" altLang="zh-CN" dirty="0"/>
              <a:t>-assessment</a:t>
            </a:r>
            <a:endParaRPr lang="en-CN" dirty="0"/>
          </a:p>
        </p:txBody>
      </p:sp>
    </p:spTree>
    <p:extLst>
      <p:ext uri="{BB962C8B-B14F-4D97-AF65-F5344CB8AC3E}">
        <p14:creationId xmlns:p14="http://schemas.microsoft.com/office/powerpoint/2010/main" val="4194738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12B47-4085-BE0C-49E8-234880875F87}"/>
            </a:ext>
          </a:extLst>
        </p:cNvPr>
        <p:cNvGrpSpPr/>
        <p:nvPr/>
      </p:nvGrpSpPr>
      <p:grpSpPr>
        <a:xfrm>
          <a:off x="0" y="0"/>
          <a:ext cx="0" cy="0"/>
          <a:chOff x="0" y="0"/>
          <a:chExt cx="0" cy="0"/>
        </a:xfrm>
      </p:grpSpPr>
      <p:sp>
        <p:nvSpPr>
          <p:cNvPr id="15" name="文本框 14">
            <a:extLst>
              <a:ext uri="{FF2B5EF4-FFF2-40B4-BE49-F238E27FC236}">
                <a16:creationId xmlns:a16="http://schemas.microsoft.com/office/drawing/2014/main" id="{C65AFF94-A45F-4330-C51E-97EFD823F2C8}"/>
              </a:ext>
            </a:extLst>
          </p:cNvPr>
          <p:cNvSpPr txBox="1"/>
          <p:nvPr/>
        </p:nvSpPr>
        <p:spPr>
          <a:xfrm>
            <a:off x="902830" y="984138"/>
            <a:ext cx="7677785" cy="1124585"/>
          </a:xfrm>
          <a:prstGeom prst="rect">
            <a:avLst/>
          </a:prstGeom>
          <a:noFill/>
        </p:spPr>
        <p:txBody>
          <a:bodyPr wrap="square" rtlCol="0" anchor="t">
            <a:spAutoFit/>
          </a:bodyPr>
          <a:lstStyle/>
          <a:p>
            <a:pPr>
              <a:lnSpc>
                <a:spcPct val="120000"/>
              </a:lnSpc>
            </a:pPr>
            <a:r>
              <a:rPr lang="en-US" altLang="zh-CN" sz="2800" b="1" dirty="0">
                <a:latin typeface="Times New Roman" panose="02020603050405020304" charset="0"/>
                <a:cs typeface="Times New Roman" panose="02020603050405020304" charset="0"/>
              </a:rPr>
              <a:t>Should art and physical education courses be given the same importance as the core subjects?</a:t>
            </a:r>
          </a:p>
        </p:txBody>
      </p:sp>
      <p:sp>
        <p:nvSpPr>
          <p:cNvPr id="18" name="Title 13">
            <a:extLst>
              <a:ext uri="{FF2B5EF4-FFF2-40B4-BE49-F238E27FC236}">
                <a16:creationId xmlns:a16="http://schemas.microsoft.com/office/drawing/2014/main" id="{CF32E3E7-66EC-2D56-3C45-C1D29F313E9D}"/>
              </a:ext>
            </a:extLst>
          </p:cNvPr>
          <p:cNvSpPr txBox="1">
            <a:spLocks/>
          </p:cNvSpPr>
          <p:nvPr/>
        </p:nvSpPr>
        <p:spPr>
          <a:xfrm>
            <a:off x="889722" y="221982"/>
            <a:ext cx="770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Nanum Pen Script"/>
              <a:buNone/>
              <a:defRPr sz="3500" b="1" i="0" u="none" strike="noStrike" cap="none">
                <a:solidFill>
                  <a:schemeClr val="dk1"/>
                </a:solidFill>
                <a:latin typeface="Nanum Pen Script"/>
                <a:ea typeface="Nanum Pen Script"/>
                <a:cs typeface="Nanum Pen Script"/>
                <a:sym typeface="Nanum Pen Script"/>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CN" dirty="0"/>
              <a:t>Post</a:t>
            </a:r>
            <a:r>
              <a:rPr lang="en-US" altLang="zh-CN" dirty="0"/>
              <a:t>-assessment</a:t>
            </a:r>
            <a:endParaRPr lang="en-CN" dirty="0"/>
          </a:p>
        </p:txBody>
      </p:sp>
    </p:spTree>
    <p:extLst>
      <p:ext uri="{BB962C8B-B14F-4D97-AF65-F5344CB8AC3E}">
        <p14:creationId xmlns:p14="http://schemas.microsoft.com/office/powerpoint/2010/main" val="3317211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62"/>
        <p:cNvGrpSpPr/>
        <p:nvPr/>
      </p:nvGrpSpPr>
      <p:grpSpPr>
        <a:xfrm>
          <a:off x="0" y="0"/>
          <a:ext cx="0" cy="0"/>
          <a:chOff x="0" y="0"/>
          <a:chExt cx="0" cy="0"/>
        </a:xfrm>
      </p:grpSpPr>
      <p:sp>
        <p:nvSpPr>
          <p:cNvPr id="7663" name="Google Shape;7663;p89"/>
          <p:cNvSpPr txBox="1">
            <a:spLocks noGrp="1"/>
          </p:cNvSpPr>
          <p:nvPr>
            <p:ph type="title"/>
          </p:nvPr>
        </p:nvSpPr>
        <p:spPr>
          <a:xfrm>
            <a:off x="1370200" y="1235045"/>
            <a:ext cx="6814636" cy="267340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9600" dirty="0"/>
              <a:t>Any </a:t>
            </a:r>
            <a:r>
              <a:rPr lang="en" sz="9600" dirty="0">
                <a:solidFill>
                  <a:schemeClr val="tx2">
                    <a:lumMod val="75000"/>
                  </a:schemeClr>
                </a:solidFill>
              </a:rPr>
              <a:t>Question?</a:t>
            </a:r>
            <a:endParaRPr sz="9600" dirty="0">
              <a:solidFill>
                <a:schemeClr val="tx2">
                  <a:lumMod val="75000"/>
                </a:schemeClr>
              </a:solidFill>
            </a:endParaRPr>
          </a:p>
        </p:txBody>
      </p:sp>
      <p:grpSp>
        <p:nvGrpSpPr>
          <p:cNvPr id="7664" name="Google Shape;7664;p89"/>
          <p:cNvGrpSpPr/>
          <p:nvPr/>
        </p:nvGrpSpPr>
        <p:grpSpPr>
          <a:xfrm>
            <a:off x="8060145" y="152396"/>
            <a:ext cx="235800" cy="235800"/>
            <a:chOff x="8059920" y="4755421"/>
            <a:chExt cx="235800" cy="235800"/>
          </a:xfrm>
        </p:grpSpPr>
        <p:sp>
          <p:nvSpPr>
            <p:cNvPr id="7665" name="Google Shape;7665;p89">
              <a:hlinkClick r:id="" action="ppaction://hlinkshowjump?jump=nextslide"/>
            </p:cNvPr>
            <p:cNvSpPr/>
            <p:nvPr/>
          </p:nvSpPr>
          <p:spPr>
            <a:xfrm>
              <a:off x="8059920"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89">
              <a:hlinkClick r:id="" action="ppaction://hlinkshowjump?jump=nextslide"/>
            </p:cNvPr>
            <p:cNvSpPr/>
            <p:nvPr/>
          </p:nvSpPr>
          <p:spPr>
            <a:xfrm>
              <a:off x="8142159"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7667" name="Google Shape;7667;p89"/>
          <p:cNvGrpSpPr/>
          <p:nvPr/>
        </p:nvGrpSpPr>
        <p:grpSpPr>
          <a:xfrm>
            <a:off x="8755804" y="152396"/>
            <a:ext cx="235800" cy="235800"/>
            <a:chOff x="8755579" y="4755421"/>
            <a:chExt cx="235800" cy="235800"/>
          </a:xfrm>
        </p:grpSpPr>
        <p:sp>
          <p:nvSpPr>
            <p:cNvPr id="7668" name="Google Shape;7668;p89">
              <a:hlinkClick r:id="" action="ppaction://hlinkshowjump?jump=previousslide"/>
            </p:cNvPr>
            <p:cNvSpPr/>
            <p:nvPr/>
          </p:nvSpPr>
          <p:spPr>
            <a:xfrm flipH="1">
              <a:off x="8755579" y="4755421"/>
              <a:ext cx="235800" cy="2358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89">
              <a:hlinkClick r:id="" action="ppaction://hlinkshowjump?jump=previousslide"/>
            </p:cNvPr>
            <p:cNvSpPr/>
            <p:nvPr/>
          </p:nvSpPr>
          <p:spPr>
            <a:xfrm flipH="1">
              <a:off x="8824236" y="4815831"/>
              <a:ext cx="84904" cy="114986"/>
            </a:xfrm>
            <a:custGeom>
              <a:avLst/>
              <a:gdLst/>
              <a:ahLst/>
              <a:cxnLst/>
              <a:rect l="l" t="t" r="r" b="b"/>
              <a:pathLst>
                <a:path w="4730" h="6405" extrusionOk="0">
                  <a:moveTo>
                    <a:pt x="788" y="0"/>
                  </a:moveTo>
                  <a:lnTo>
                    <a:pt x="4730" y="3646"/>
                  </a:lnTo>
                  <a:lnTo>
                    <a:pt x="0" y="6405"/>
                  </a:lnTo>
                </a:path>
              </a:pathLst>
            </a:custGeom>
            <a:noFill/>
            <a:ln w="19050" cap="rnd" cmpd="sng">
              <a:solidFill>
                <a:schemeClr val="lt2"/>
              </a:solidFill>
              <a:prstDash val="solid"/>
              <a:round/>
              <a:headEnd type="none" w="med" len="med"/>
              <a:tailEnd type="none" w="med" len="med"/>
            </a:ln>
          </p:spPr>
          <p:txBody>
            <a:bodyPr/>
            <a:lstStyle/>
            <a:p>
              <a:endParaRPr lang="en-CN"/>
            </a:p>
          </p:txBody>
        </p:sp>
      </p:grpSp>
      <p:grpSp>
        <p:nvGrpSpPr>
          <p:cNvPr id="7670" name="Google Shape;7670;p89"/>
          <p:cNvGrpSpPr/>
          <p:nvPr/>
        </p:nvGrpSpPr>
        <p:grpSpPr>
          <a:xfrm>
            <a:off x="8407984" y="152396"/>
            <a:ext cx="235800" cy="235800"/>
            <a:chOff x="8407759" y="4755421"/>
            <a:chExt cx="235800" cy="235800"/>
          </a:xfrm>
        </p:grpSpPr>
        <p:sp>
          <p:nvSpPr>
            <p:cNvPr id="7671" name="Google Shape;7671;p89">
              <a:hlinkClick r:id="rId3" action="ppaction://hlinksldjump"/>
            </p:cNvPr>
            <p:cNvSpPr/>
            <p:nvPr/>
          </p:nvSpPr>
          <p:spPr>
            <a:xfrm>
              <a:off x="8407759" y="4755421"/>
              <a:ext cx="235800" cy="235800"/>
            </a:xfrm>
            <a:prstGeom prst="ellipse">
              <a:avLst/>
            </a:prstGeom>
            <a:solidFill>
              <a:schemeClr val="accent3"/>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2" name="Google Shape;7672;p89"/>
            <p:cNvGrpSpPr/>
            <p:nvPr/>
          </p:nvGrpSpPr>
          <p:grpSpPr>
            <a:xfrm>
              <a:off x="8467588" y="4833464"/>
              <a:ext cx="116211" cy="79806"/>
              <a:chOff x="8467588" y="4833464"/>
              <a:chExt cx="116211" cy="79806"/>
            </a:xfrm>
          </p:grpSpPr>
          <p:cxnSp>
            <p:nvCxnSpPr>
              <p:cNvPr id="7673" name="Google Shape;7673;p89">
                <a:hlinkClick r:id="rId3" action="ppaction://hlinksldjump"/>
              </p:cNvPr>
              <p:cNvCxnSpPr/>
              <p:nvPr/>
            </p:nvCxnSpPr>
            <p:spPr>
              <a:xfrm>
                <a:off x="8467588" y="4869320"/>
                <a:ext cx="114600" cy="8100"/>
              </a:xfrm>
              <a:prstGeom prst="straightConnector1">
                <a:avLst/>
              </a:prstGeom>
              <a:noFill/>
              <a:ln w="19050" cap="rnd" cmpd="sng">
                <a:solidFill>
                  <a:schemeClr val="lt2"/>
                </a:solidFill>
                <a:prstDash val="solid"/>
                <a:round/>
                <a:headEnd type="none" w="med" len="med"/>
                <a:tailEnd type="none" w="med" len="med"/>
              </a:ln>
            </p:spPr>
          </p:cxnSp>
          <p:cxnSp>
            <p:nvCxnSpPr>
              <p:cNvPr id="7674" name="Google Shape;7674;p89">
                <a:hlinkClick r:id="rId3" action="ppaction://hlinksldjump"/>
              </p:cNvPr>
              <p:cNvCxnSpPr/>
              <p:nvPr/>
            </p:nvCxnSpPr>
            <p:spPr>
              <a:xfrm rot="10800000" flipH="1">
                <a:off x="8468299" y="4833464"/>
                <a:ext cx="115500" cy="2400"/>
              </a:xfrm>
              <a:prstGeom prst="straightConnector1">
                <a:avLst/>
              </a:prstGeom>
              <a:noFill/>
              <a:ln w="19050" cap="rnd" cmpd="sng">
                <a:solidFill>
                  <a:schemeClr val="lt2"/>
                </a:solidFill>
                <a:prstDash val="solid"/>
                <a:round/>
                <a:headEnd type="none" w="med" len="med"/>
                <a:tailEnd type="none" w="med" len="med"/>
              </a:ln>
            </p:spPr>
          </p:cxnSp>
          <p:cxnSp>
            <p:nvCxnSpPr>
              <p:cNvPr id="7675" name="Google Shape;7675;p89">
                <a:hlinkClick r:id="rId3" action="ppaction://hlinksldjump"/>
              </p:cNvPr>
              <p:cNvCxnSpPr/>
              <p:nvPr/>
            </p:nvCxnSpPr>
            <p:spPr>
              <a:xfrm rot="10800000" flipH="1">
                <a:off x="8468299" y="4910869"/>
                <a:ext cx="115500" cy="2400"/>
              </a:xfrm>
              <a:prstGeom prst="straightConnector1">
                <a:avLst/>
              </a:prstGeom>
              <a:noFill/>
              <a:ln w="19050" cap="rnd" cmpd="sng">
                <a:solidFill>
                  <a:schemeClr val="lt2"/>
                </a:solidFill>
                <a:prstDash val="solid"/>
                <a:round/>
                <a:headEnd type="none" w="med" len="med"/>
                <a:tailEnd type="none" w="med" len="med"/>
              </a:ln>
            </p:spPr>
          </p:cxnSp>
        </p:grpSp>
      </p:grpSp>
    </p:spTree>
    <p:extLst>
      <p:ext uri="{BB962C8B-B14F-4D97-AF65-F5344CB8AC3E}">
        <p14:creationId xmlns:p14="http://schemas.microsoft.com/office/powerpoint/2010/main" val="3265210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08305" y="156845"/>
            <a:ext cx="8931275" cy="4829810"/>
          </a:xfrm>
          <a:prstGeom prst="rect">
            <a:avLst/>
          </a:prstGeom>
          <a:noFill/>
        </p:spPr>
        <p:txBody>
          <a:bodyPr wrap="square" rtlCol="0">
            <a:spAutoFit/>
          </a:bodyPr>
          <a:lstStyle/>
          <a:p>
            <a:pPr>
              <a:lnSpc>
                <a:spcPct val="110000"/>
              </a:lnSpc>
            </a:pPr>
            <a:r>
              <a:rPr lang="en-US" altLang="zh-CN" sz="2800" b="1">
                <a:latin typeface="Times New Roman" panose="02020603050405020304" charset="0"/>
                <a:cs typeface="Times New Roman" panose="02020603050405020304" charset="0"/>
              </a:rPr>
              <a:t>Q2.</a:t>
            </a:r>
            <a:r>
              <a:rPr lang="en-US" altLang="zh-CN" sz="2800">
                <a:latin typeface="Times New Roman" panose="02020603050405020304" charset="0"/>
                <a:cs typeface="Times New Roman" panose="02020603050405020304" charset="0"/>
              </a:rPr>
              <a:t> </a:t>
            </a:r>
            <a:r>
              <a:rPr lang="en-US" altLang="zh-CN" sz="2800" b="1">
                <a:latin typeface="Times New Roman" panose="02020603050405020304" charset="0"/>
                <a:cs typeface="Times New Roman" panose="02020603050405020304" charset="0"/>
              </a:rPr>
              <a:t>Which of the following is a correct example of the </a:t>
            </a:r>
            <a:r>
              <a:rPr lang="en-US" altLang="zh-CN" sz="2800" b="1">
                <a:latin typeface="Times New Roman" panose="02020603050405020304" charset="0"/>
                <a:ea typeface="宋体" panose="02010600030101010101" pitchFamily="2" charset="-122"/>
                <a:cs typeface="Times New Roman" panose="02020603050405020304" charset="0"/>
              </a:rPr>
              <a:t>“</a:t>
            </a:r>
            <a:r>
              <a:rPr lang="en-US" altLang="zh-CN" sz="2800" b="1">
                <a:latin typeface="Times New Roman" panose="02020603050405020304" charset="0"/>
                <a:cs typeface="Times New Roman" panose="02020603050405020304" charset="0"/>
              </a:rPr>
              <a:t>Thesis Statement” in the introduction paragraph?</a:t>
            </a:r>
          </a:p>
          <a:p>
            <a:pPr>
              <a:lnSpc>
                <a:spcPct val="110000"/>
              </a:lnSpc>
            </a:pPr>
            <a:r>
              <a:rPr lang="en-US" altLang="zh-CN" sz="2800">
                <a:latin typeface="Times New Roman" panose="02020603050405020304" charset="0"/>
                <a:cs typeface="Times New Roman" panose="02020603050405020304" charset="0"/>
              </a:rPr>
              <a:t>A. This article will discuss the impact of social media on teenagers.</a:t>
            </a:r>
          </a:p>
          <a:p>
            <a:pPr>
              <a:lnSpc>
                <a:spcPct val="110000"/>
              </a:lnSpc>
            </a:pPr>
            <a:r>
              <a:rPr lang="en-US" altLang="zh-CN" sz="2800">
                <a:latin typeface="Times New Roman" panose="02020603050405020304" charset="0"/>
                <a:cs typeface="Times New Roman" panose="02020603050405020304" charset="0"/>
              </a:rPr>
              <a:t>B. Social media is a double-edged sword, having both advantages and disadvantages.</a:t>
            </a:r>
          </a:p>
          <a:p>
            <a:pPr>
              <a:lnSpc>
                <a:spcPct val="110000"/>
              </a:lnSpc>
            </a:pPr>
            <a:r>
              <a:rPr lang="en-US" altLang="zh-CN" sz="2800">
                <a:solidFill>
                  <a:srgbClr val="FF0000"/>
                </a:solidFill>
                <a:latin typeface="Times New Roman" panose="02020603050405020304" charset="0"/>
                <a:cs typeface="Times New Roman" panose="02020603050405020304" charset="0"/>
              </a:rPr>
              <a:t>C. Although social media provides convenience, its negative effects on teenagers far outweigh its positive values.</a:t>
            </a:r>
          </a:p>
          <a:p>
            <a:pPr>
              <a:lnSpc>
                <a:spcPct val="110000"/>
              </a:lnSpc>
            </a:pPr>
            <a:r>
              <a:rPr lang="en-US" altLang="zh-CN" sz="2800">
                <a:latin typeface="Times New Roman" panose="02020603050405020304" charset="0"/>
                <a:cs typeface="Times New Roman" panose="02020603050405020304" charset="0"/>
              </a:rPr>
              <a:t>D. In recent years, the popularity of social media has experienced explosive growth.</a:t>
            </a:r>
          </a:p>
        </p:txBody>
      </p:sp>
    </p:spTree>
    <p:extLst>
      <p:ext uri="{BB962C8B-B14F-4D97-AF65-F5344CB8AC3E}">
        <p14:creationId xmlns:p14="http://schemas.microsoft.com/office/powerpoint/2010/main" val="3232786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89255" y="847090"/>
            <a:ext cx="8976360" cy="2889885"/>
          </a:xfrm>
          <a:prstGeom prst="rect">
            <a:avLst/>
          </a:prstGeom>
          <a:noFill/>
        </p:spPr>
        <p:txBody>
          <a:bodyPr wrap="square" rtlCol="0">
            <a:spAutoFit/>
          </a:bodyPr>
          <a:lstStyle/>
          <a:p>
            <a:pPr>
              <a:lnSpc>
                <a:spcPct val="130000"/>
              </a:lnSpc>
            </a:pPr>
            <a:r>
              <a:rPr lang="en-US" altLang="zh-CN" sz="2800" b="1" dirty="0">
                <a:latin typeface="Times New Roman" panose="02020603050405020304" charset="0"/>
                <a:cs typeface="Times New Roman" panose="02020603050405020304" charset="0"/>
              </a:rPr>
              <a:t>Q3:What is the standard structure of a main paragraph?</a:t>
            </a:r>
          </a:p>
          <a:p>
            <a:pPr>
              <a:lnSpc>
                <a:spcPct val="130000"/>
              </a:lnSpc>
            </a:pPr>
            <a:r>
              <a:rPr lang="en-US" altLang="zh-CN" sz="2800" dirty="0">
                <a:latin typeface="Times New Roman" panose="02020603050405020304" charset="0"/>
                <a:cs typeface="Times New Roman" panose="02020603050405020304" charset="0"/>
              </a:rPr>
              <a:t>A. Sub-points + Evidence + Analysis and Explanation</a:t>
            </a:r>
          </a:p>
          <a:p>
            <a:pPr>
              <a:lnSpc>
                <a:spcPct val="130000"/>
              </a:lnSpc>
            </a:pPr>
            <a:r>
              <a:rPr lang="en-US" altLang="zh-CN" sz="2800" dirty="0">
                <a:latin typeface="Times New Roman" panose="02020603050405020304" charset="0"/>
                <a:cs typeface="Times New Roman" panose="02020603050405020304" charset="0"/>
              </a:rPr>
              <a:t>B. Case Description + Personal Feelings + Summary</a:t>
            </a:r>
          </a:p>
          <a:p>
            <a:pPr>
              <a:lnSpc>
                <a:spcPct val="130000"/>
              </a:lnSpc>
            </a:pPr>
            <a:r>
              <a:rPr lang="en-US" altLang="zh-CN" sz="2800" dirty="0">
                <a:latin typeface="Times New Roman" panose="02020603050405020304" charset="0"/>
                <a:cs typeface="Times New Roman" panose="02020603050405020304" charset="0"/>
              </a:rPr>
              <a:t>C. Data Listing + Counterarguments + Refutation</a:t>
            </a:r>
          </a:p>
          <a:p>
            <a:pPr>
              <a:lnSpc>
                <a:spcPct val="130000"/>
              </a:lnSpc>
            </a:pPr>
            <a:r>
              <a:rPr lang="en-US" altLang="zh-CN" sz="2800" dirty="0">
                <a:latin typeface="Times New Roman" panose="02020603050405020304" charset="0"/>
                <a:cs typeface="Times New Roman" panose="02020603050405020304" charset="0"/>
              </a:rPr>
              <a:t>D. Introduction + Main Body + Conclusion</a:t>
            </a:r>
          </a:p>
        </p:txBody>
      </p:sp>
    </p:spTree>
    <p:extLst>
      <p:ext uri="{BB962C8B-B14F-4D97-AF65-F5344CB8AC3E}">
        <p14:creationId xmlns:p14="http://schemas.microsoft.com/office/powerpoint/2010/main" val="3468985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89255" y="847090"/>
            <a:ext cx="8976360" cy="2889885"/>
          </a:xfrm>
          <a:prstGeom prst="rect">
            <a:avLst/>
          </a:prstGeom>
          <a:noFill/>
        </p:spPr>
        <p:txBody>
          <a:bodyPr wrap="square" rtlCol="0">
            <a:spAutoFit/>
          </a:bodyPr>
          <a:lstStyle/>
          <a:p>
            <a:pPr>
              <a:lnSpc>
                <a:spcPct val="130000"/>
              </a:lnSpc>
            </a:pPr>
            <a:r>
              <a:rPr lang="en-US" altLang="zh-CN" sz="2800" b="1">
                <a:latin typeface="Times New Roman" panose="02020603050405020304" charset="0"/>
                <a:cs typeface="Times New Roman" panose="02020603050405020304" charset="0"/>
              </a:rPr>
              <a:t>Q3:What is the standard structure of a main paragraph?</a:t>
            </a:r>
          </a:p>
          <a:p>
            <a:pPr>
              <a:lnSpc>
                <a:spcPct val="130000"/>
              </a:lnSpc>
            </a:pPr>
            <a:r>
              <a:rPr lang="en-US" altLang="zh-CN" sz="2800">
                <a:solidFill>
                  <a:srgbClr val="FF0000"/>
                </a:solidFill>
                <a:latin typeface="Times New Roman" panose="02020603050405020304" charset="0"/>
                <a:cs typeface="Times New Roman" panose="02020603050405020304" charset="0"/>
              </a:rPr>
              <a:t>A. Sub-points + Evidence + Analysis and Explanation</a:t>
            </a:r>
            <a:endParaRPr lang="en-US" altLang="zh-CN" sz="2800">
              <a:solidFill>
                <a:srgbClr val="C00000"/>
              </a:solidFill>
              <a:latin typeface="Times New Roman" panose="02020603050405020304" charset="0"/>
              <a:cs typeface="Times New Roman" panose="02020603050405020304" charset="0"/>
            </a:endParaRPr>
          </a:p>
          <a:p>
            <a:pPr>
              <a:lnSpc>
                <a:spcPct val="130000"/>
              </a:lnSpc>
            </a:pPr>
            <a:r>
              <a:rPr lang="en-US" altLang="zh-CN" sz="2800">
                <a:latin typeface="Times New Roman" panose="02020603050405020304" charset="0"/>
                <a:cs typeface="Times New Roman" panose="02020603050405020304" charset="0"/>
              </a:rPr>
              <a:t>B. Case Description + Personal Feelings + Summary</a:t>
            </a:r>
          </a:p>
          <a:p>
            <a:pPr>
              <a:lnSpc>
                <a:spcPct val="130000"/>
              </a:lnSpc>
            </a:pPr>
            <a:r>
              <a:rPr lang="en-US" altLang="zh-CN" sz="2800">
                <a:latin typeface="Times New Roman" panose="02020603050405020304" charset="0"/>
                <a:cs typeface="Times New Roman" panose="02020603050405020304" charset="0"/>
              </a:rPr>
              <a:t>C. Data Listing + Counterarguments + Rebuttals</a:t>
            </a:r>
          </a:p>
          <a:p>
            <a:pPr>
              <a:lnSpc>
                <a:spcPct val="130000"/>
              </a:lnSpc>
            </a:pPr>
            <a:r>
              <a:rPr lang="en-US" altLang="zh-CN" sz="2800">
                <a:latin typeface="Times New Roman" panose="02020603050405020304" charset="0"/>
                <a:cs typeface="Times New Roman" panose="02020603050405020304" charset="0"/>
              </a:rPr>
              <a:t>D. Introduction + Main Body + Conclusion</a:t>
            </a:r>
          </a:p>
        </p:txBody>
      </p:sp>
    </p:spTree>
    <p:extLst>
      <p:ext uri="{BB962C8B-B14F-4D97-AF65-F5344CB8AC3E}">
        <p14:creationId xmlns:p14="http://schemas.microsoft.com/office/powerpoint/2010/main" val="2704491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74980" y="544830"/>
            <a:ext cx="8837930" cy="4225925"/>
          </a:xfrm>
          <a:prstGeom prst="rect">
            <a:avLst/>
          </a:prstGeom>
          <a:noFill/>
        </p:spPr>
        <p:txBody>
          <a:bodyPr wrap="square" rtlCol="0">
            <a:spAutoFit/>
          </a:bodyPr>
          <a:lstStyle/>
          <a:p>
            <a:pPr>
              <a:lnSpc>
                <a:spcPct val="120000"/>
              </a:lnSpc>
            </a:pPr>
            <a:r>
              <a:rPr lang="en-US" altLang="zh-CN" sz="2800" b="1" dirty="0">
                <a:latin typeface="Times New Roman" panose="02020603050405020304" charset="0"/>
                <a:cs typeface="Times New Roman" panose="02020603050405020304" charset="0"/>
              </a:rPr>
              <a:t>Q4. What are the correct steps for </a:t>
            </a:r>
            <a:r>
              <a:rPr lang="en-US" altLang="zh-CN" sz="2800" b="1" dirty="0">
                <a:latin typeface="Times New Roman" panose="02020603050405020304" charset="0"/>
                <a:cs typeface="Times New Roman" panose="02020603050405020304" charset="0"/>
                <a:sym typeface="+mn-ea"/>
              </a:rPr>
              <a:t>Counterargument</a:t>
            </a:r>
            <a:r>
              <a:rPr lang="en-US" altLang="zh-CN" sz="2800" b="1" dirty="0">
                <a:latin typeface="Times New Roman" panose="02020603050405020304" charset="0"/>
                <a:cs typeface="Times New Roman" panose="02020603050405020304" charset="0"/>
              </a:rPr>
              <a:t>?</a:t>
            </a:r>
          </a:p>
          <a:p>
            <a:pPr>
              <a:lnSpc>
                <a:spcPct val="120000"/>
              </a:lnSpc>
            </a:pPr>
            <a:r>
              <a:rPr lang="en-US" altLang="zh-CN" sz="2800" dirty="0">
                <a:latin typeface="Times New Roman" panose="02020603050405020304" charset="0"/>
                <a:cs typeface="Times New Roman" panose="02020603050405020304" charset="0"/>
              </a:rPr>
              <a:t>A. Attack the opposing viewpoint + Emphasize the correctness of our own position</a:t>
            </a:r>
          </a:p>
          <a:p>
            <a:pPr>
              <a:lnSpc>
                <a:spcPct val="120000"/>
              </a:lnSpc>
            </a:pPr>
            <a:r>
              <a:rPr lang="en-US" altLang="zh-CN" sz="2800" dirty="0">
                <a:latin typeface="Times New Roman" panose="02020603050405020304" charset="0"/>
                <a:cs typeface="Times New Roman" panose="02020603050405020304" charset="0"/>
              </a:rPr>
              <a:t>B. Acknowledge the reasonable points of the opposing side + Cite evidence to rebut + Reiterate our own argument</a:t>
            </a:r>
          </a:p>
          <a:p>
            <a:pPr>
              <a:lnSpc>
                <a:spcPct val="120000"/>
              </a:lnSpc>
            </a:pPr>
            <a:r>
              <a:rPr lang="en-US" altLang="zh-CN" sz="2800" dirty="0">
                <a:latin typeface="Times New Roman" panose="02020603050405020304" charset="0"/>
                <a:cs typeface="Times New Roman" panose="02020603050405020304" charset="0"/>
              </a:rPr>
              <a:t>C. Ignore the opposing viewpoint + Add our own evidence</a:t>
            </a:r>
          </a:p>
          <a:p>
            <a:pPr>
              <a:lnSpc>
                <a:spcPct val="120000"/>
              </a:lnSpc>
            </a:pPr>
            <a:r>
              <a:rPr lang="en-US" altLang="zh-CN" sz="2800" dirty="0">
                <a:latin typeface="Times New Roman" panose="02020603050405020304" charset="0"/>
                <a:cs typeface="Times New Roman" panose="02020603050405020304" charset="0"/>
              </a:rPr>
              <a:t>D. Directly deny the opposing side + Propose a new argument.</a:t>
            </a:r>
          </a:p>
        </p:txBody>
      </p:sp>
    </p:spTree>
    <p:extLst>
      <p:ext uri="{BB962C8B-B14F-4D97-AF65-F5344CB8AC3E}">
        <p14:creationId xmlns:p14="http://schemas.microsoft.com/office/powerpoint/2010/main" val="992412132"/>
      </p:ext>
    </p:extLst>
  </p:cSld>
  <p:clrMapOvr>
    <a:masterClrMapping/>
  </p:clrMapOvr>
</p:sld>
</file>

<file path=ppt/theme/theme1.xml><?xml version="1.0" encoding="utf-8"?>
<a:theme xmlns:a="http://schemas.openxmlformats.org/drawingml/2006/main" name="Writing Asian Characters Workshop by Slidesgo">
  <a:themeElements>
    <a:clrScheme name="Simple Light">
      <a:dk1>
        <a:srgbClr val="366CA6"/>
      </a:dk1>
      <a:lt1>
        <a:srgbClr val="FFFFFB"/>
      </a:lt1>
      <a:dk2>
        <a:srgbClr val="191919"/>
      </a:dk2>
      <a:lt2>
        <a:srgbClr val="FA4843"/>
      </a:lt2>
      <a:accent1>
        <a:srgbClr val="FF8487"/>
      </a:accent1>
      <a:accent2>
        <a:srgbClr val="FFE4E6"/>
      </a:accent2>
      <a:accent3>
        <a:srgbClr val="FFC964"/>
      </a:accent3>
      <a:accent4>
        <a:srgbClr val="90331B"/>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251</TotalTime>
  <Words>2367</Words>
  <Application>Microsoft Office PowerPoint</Application>
  <PresentationFormat>全屏显示(16:9)</PresentationFormat>
  <Paragraphs>283</Paragraphs>
  <Slides>53</Slides>
  <Notes>38</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53</vt:i4>
      </vt:variant>
    </vt:vector>
  </HeadingPairs>
  <TitlesOfParts>
    <vt:vector size="68" baseType="lpstr">
      <vt:lpstr>Wingdings</vt:lpstr>
      <vt:lpstr>Oxygen</vt:lpstr>
      <vt:lpstr>Calibri</vt:lpstr>
      <vt:lpstr>Roboto Condensed Light</vt:lpstr>
      <vt:lpstr>Comic Sans MS</vt:lpstr>
      <vt:lpstr>DM Sans Black</vt:lpstr>
      <vt:lpstr>Nanum Pen Script</vt:lpstr>
      <vt:lpstr>Garamond</vt:lpstr>
      <vt:lpstr>Baloo Tammudu 2</vt:lpstr>
      <vt:lpstr>Times New Roman</vt:lpstr>
      <vt:lpstr>Arial</vt:lpstr>
      <vt:lpstr>DM Sans</vt:lpstr>
      <vt:lpstr>Cambria</vt:lpstr>
      <vt:lpstr>-webkit-standard</vt:lpstr>
      <vt:lpstr>Writing Asian Characters Workshop by Slidesgo</vt:lpstr>
      <vt:lpstr>How to Write an Argumentative Essay?  WORKSHOP</vt:lpstr>
      <vt:lpstr>Game Time!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TABLE OF CONTENTS</vt:lpstr>
      <vt:lpstr>What is an Argumentative Essay?</vt:lpstr>
      <vt:lpstr>Argumentative (Persuasive) Essay</vt:lpstr>
      <vt:lpstr>Structure</vt:lpstr>
      <vt:lpstr>Planning Before Writing</vt:lpstr>
      <vt:lpstr>Planning Approach</vt:lpstr>
      <vt:lpstr>Let’s try  Spider Diagram (1 min)</vt:lpstr>
      <vt:lpstr>Planning Approach</vt:lpstr>
      <vt:lpstr>PowerPoint 演示文稿</vt:lpstr>
      <vt:lpstr>Outline</vt:lpstr>
      <vt:lpstr>Thesis Statement</vt:lpstr>
      <vt:lpstr>How to write thesis statement?</vt:lpstr>
      <vt:lpstr>How to write thesis statement?</vt:lpstr>
      <vt:lpstr>How to write thesis statement?</vt:lpstr>
      <vt:lpstr>Thesis Statement</vt:lpstr>
      <vt:lpstr>Body Paragraphs</vt:lpstr>
      <vt:lpstr>Paragraph 1 &amp; 2</vt:lpstr>
      <vt:lpstr>Effective Paragraph </vt:lpstr>
      <vt:lpstr>Main idea</vt:lpstr>
      <vt:lpstr>For example, if the thesis statement for your essay is:</vt:lpstr>
      <vt:lpstr>Evidence </vt:lpstr>
      <vt:lpstr>Evidence </vt:lpstr>
      <vt:lpstr>Evidence </vt:lpstr>
      <vt:lpstr>Topic Sentence: </vt:lpstr>
      <vt:lpstr>Analysis </vt:lpstr>
      <vt:lpstr>Analysis:</vt:lpstr>
      <vt:lpstr>Link </vt:lpstr>
      <vt:lpstr>Transitional Phrase</vt:lpstr>
      <vt:lpstr>Transitional Phrase</vt:lpstr>
      <vt:lpstr>Analysis:</vt:lpstr>
      <vt:lpstr>MEAL</vt:lpstr>
      <vt:lpstr>Counterargument  &amp; Conclusion</vt:lpstr>
      <vt:lpstr>PowerPoint 演示文稿</vt:lpstr>
      <vt:lpstr>Counter Paragraph</vt:lpstr>
      <vt:lpstr>Structure of Counter Paragraph</vt:lpstr>
      <vt:lpstr>Conclusion</vt:lpstr>
      <vt:lpstr>Editing Final Check</vt:lpstr>
      <vt:lpstr>Check List</vt:lpstr>
      <vt:lpstr>PowerPoint 演示文稿</vt:lpstr>
      <vt:lpstr>PowerPoint 演示文稿</vt:lpstr>
      <vt:lpstr>Any Question?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Write an Argumentative Essay?  WORKSHOP</dc:title>
  <cp:lastModifiedBy>Pengyu Lin</cp:lastModifiedBy>
  <cp:revision>12</cp:revision>
  <dcterms:modified xsi:type="dcterms:W3CDTF">2025-07-16T13:33:32Z</dcterms:modified>
</cp:coreProperties>
</file>